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 RFID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l’application « Emprunteur » avec l’étudiant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91" y="1063569"/>
            <a:ext cx="3223119" cy="44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3 : Application scan RFID</vt:lpstr>
      <vt:lpstr>Matériel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GORGE Pierre</cp:lastModifiedBy>
  <cp:revision>13</cp:revision>
  <dcterms:created xsi:type="dcterms:W3CDTF">2019-01-15T10:11:14Z</dcterms:created>
  <dcterms:modified xsi:type="dcterms:W3CDTF">2019-01-18T12:55:50Z</dcterms:modified>
</cp:coreProperties>
</file>