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3 :</a:t>
            </a:r>
            <a:br>
              <a:rPr lang="fr-FR" dirty="0"/>
            </a:br>
            <a:r>
              <a:rPr lang="fr-FR" dirty="0"/>
              <a:t>Application scan RFID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application « SCAN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l’application « Emprunteur » avec l’étudiant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91" y="1063569"/>
            <a:ext cx="3223119" cy="44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5043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234</TotalTime>
  <Words>54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Rôle étudiant 3 : Application scan RFID</vt:lpstr>
      <vt:lpstr>Matériel &amp;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GORGE Pierre</cp:lastModifiedBy>
  <cp:revision>11</cp:revision>
  <dcterms:created xsi:type="dcterms:W3CDTF">2019-01-15T10:11:14Z</dcterms:created>
  <dcterms:modified xsi:type="dcterms:W3CDTF">2019-01-18T12:35:57Z</dcterms:modified>
</cp:coreProperties>
</file>