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946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1965141"/>
            <a:ext cx="5893840" cy="1342908"/>
          </a:xfrm>
        </p:spPr>
        <p:txBody>
          <a:bodyPr/>
          <a:lstStyle/>
          <a:p>
            <a:r>
              <a:rPr lang="fr-FR" dirty="0"/>
              <a:t>Rôle étudiant 3 :</a:t>
            </a:r>
            <a:br>
              <a:rPr lang="fr-FR" dirty="0"/>
            </a:br>
            <a:r>
              <a:rPr lang="fr-FR" dirty="0"/>
              <a:t>Application SCAN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partie d’application « SCAN » sous Android Studio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Aider à la création de la partie application « Emprunteur » avec l’étudiant 4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59" y="3940156"/>
            <a:ext cx="1989283" cy="24903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602480" y="939699"/>
            <a:ext cx="1989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Emprunteur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1"/>
            <a:ext cx="4524814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Scanner une étiquette RFID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Sécuriser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Emprunte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Information sur le matériel</a:t>
            </a:r>
          </a:p>
        </p:txBody>
      </p:sp>
    </p:spTree>
    <p:extLst>
      <p:ext uri="{BB962C8B-B14F-4D97-AF65-F5344CB8AC3E}">
        <p14:creationId xmlns:p14="http://schemas.microsoft.com/office/powerpoint/2010/main" val="162265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technologies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C7E72C-AC4F-4DF5-A115-1C40F5972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52" y="3833536"/>
            <a:ext cx="1361257" cy="238219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BF00F78-D246-44B3-8737-ECED94ABD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91" b="95591" l="1764" r="97002">
                        <a14:foregroundMark x1="8818" y1="24339" x2="2646" y2="44621"/>
                        <a14:foregroundMark x1="2646" y1="44621" x2="1764" y2="55732"/>
                        <a14:foregroundMark x1="1764" y1="55732" x2="2675" y2="61707"/>
                        <a14:foregroundMark x1="12558" y1="81587" x2="13757" y2="83598"/>
                        <a14:foregroundMark x1="5568" y1="69858" x2="11746" y2="80223"/>
                        <a14:foregroundMark x1="13757" y1="83598" x2="38095" y2="95591"/>
                        <a14:foregroundMark x1="38095" y1="95591" x2="55379" y2="97178"/>
                        <a14:foregroundMark x1="55379" y1="97178" x2="78204" y2="90001"/>
                        <a14:foregroundMark x1="85822" y1="84170" x2="94533" y2="68959"/>
                        <a14:foregroundMark x1="94533" y1="68959" x2="97178" y2="44268"/>
                        <a14:foregroundMark x1="97178" y1="44268" x2="94180" y2="32981"/>
                        <a14:foregroundMark x1="94180" y1="32981" x2="82011" y2="14462"/>
                        <a14:foregroundMark x1="82011" y1="14462" x2="43210" y2="4233"/>
                        <a14:foregroundMark x1="43210" y1="4233" x2="24868" y2="10053"/>
                        <a14:foregroundMark x1="24868" y1="10053" x2="11915" y2="19416"/>
                        <a14:foregroundMark x1="8877" y1="24965" x2="8466" y2="26279"/>
                        <a14:foregroundMark x1="51943" y1="54759" x2="52205" y2="54497"/>
                        <a14:foregroundMark x1="93122" y1="27160" x2="97531" y2="48325"/>
                        <a14:foregroundMark x1="97531" y1="48325" x2="97002" y2="59436"/>
                        <a14:foregroundMark x1="97002" y1="59436" x2="93122" y2="72310"/>
                        <a14:foregroundMark x1="4762" y1="32804" x2="1764" y2="54497"/>
                        <a14:foregroundMark x1="1764" y1="54497" x2="3325" y2="61477"/>
                        <a14:foregroundMark x1="27866" y1="93122" x2="51499" y2="98589"/>
                        <a14:foregroundMark x1="51499" y1="98589" x2="67372" y2="95591"/>
                        <a14:foregroundMark x1="67372" y1="95591" x2="72310" y2="93122"/>
                        <a14:foregroundMark x1="70899" y1="6173" x2="54497" y2="1940"/>
                        <a14:foregroundMark x1="31487" y1="5041" x2="30199" y2="5214"/>
                        <a14:foregroundMark x1="54497" y1="1940" x2="31533" y2="5034"/>
                        <a14:backgroundMark x1="9877" y1="21340" x2="9877" y2="21340"/>
                        <a14:backgroundMark x1="10935" y1="19753" x2="10935" y2="19753"/>
                        <a14:backgroundMark x1="10053" y1="20459" x2="10053" y2="20459"/>
                        <a14:backgroundMark x1="10406" y1="20988" x2="11464" y2="19224"/>
                        <a14:backgroundMark x1="8818" y1="23104" x2="11993" y2="19224"/>
                        <a14:backgroundMark x1="31393" y1="5291" x2="31570" y2="4938"/>
                        <a14:backgroundMark x1="28571" y1="5820" x2="30335" y2="4938"/>
                        <a14:backgroundMark x1="30688" y1="4938" x2="30688" y2="4938"/>
                        <a14:backgroundMark x1="3175" y1="66843" x2="3175" y2="66843"/>
                        <a14:backgroundMark x1="3175" y1="66314" x2="3175" y2="66314"/>
                        <a14:backgroundMark x1="2998" y1="65961" x2="2998" y2="65961"/>
                        <a14:backgroundMark x1="2116" y1="61905" x2="5115" y2="70018"/>
                        <a14:backgroundMark x1="11464" y1="80952" x2="12875" y2="81129"/>
                        <a14:backgroundMark x1="12875" y1="83245" x2="12522" y2="82540"/>
                        <a14:backgroundMark x1="77601" y1="91358" x2="85009" y2="85362"/>
                        <a14:backgroundMark x1="85009" y1="85362" x2="85009" y2="86067"/>
                        <a14:backgroundMark x1="85714" y1="84127" x2="84303" y2="87478"/>
                        <a14:backgroundMark x1="49206" y1="47795" x2="52205" y2="53968"/>
                        <a14:backgroundMark x1="48325" y1="47795" x2="47090" y2="47266"/>
                        <a14:backgroundMark x1="52205" y1="55026" x2="52910" y2="53439"/>
                        <a14:backgroundMark x1="48677" y1="46032" x2="48501" y2="45855"/>
                        <a14:backgroundMark x1="49030" y1="46561" x2="48148" y2="45326"/>
                        <a14:backgroundMark x1="50794" y1="54497" x2="51675" y2="54497"/>
                        <a14:backgroundMark x1="51852" y1="54674" x2="51146" y2="55203"/>
                        <a14:backgroundMark x1="51852" y1="55026" x2="51852" y2="55026"/>
                        <a14:backgroundMark x1="52028" y1="53792" x2="52028" y2="53792"/>
                        <a14:backgroundMark x1="52205" y1="54321" x2="52205" y2="54321"/>
                        <a14:backgroundMark x1="52205" y1="54321" x2="52205" y2="54321"/>
                        <a14:backgroundMark x1="51852" y1="54145" x2="51852" y2="54145"/>
                        <a14:backgroundMark x1="51852" y1="54145" x2="51852" y2="54145"/>
                        <a14:backgroundMark x1="51852" y1="54145" x2="51852" y2="54145"/>
                        <a14:backgroundMark x1="48501" y1="45855" x2="48501" y2="45855"/>
                        <a14:backgroundMark x1="48501" y1="45503" x2="48501" y2="45503"/>
                        <a14:backgroundMark x1="48148" y1="45503" x2="48148" y2="45503"/>
                        <a14:backgroundMark x1="47619" y1="45503" x2="49383" y2="45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17" y="3979153"/>
            <a:ext cx="2447459" cy="209096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61662E-57F0-4406-A385-9957ECCC1D3C}"/>
              </a:ext>
            </a:extLst>
          </p:cNvPr>
          <p:cNvSpPr txBox="1"/>
          <p:nvPr/>
        </p:nvSpPr>
        <p:spPr>
          <a:xfrm>
            <a:off x="194524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Physique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791521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F29262-998C-405A-B910-7DF7C5B978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73" y="4174231"/>
            <a:ext cx="1700808" cy="1700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689F10-2223-410A-AD0E-5CA156E791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190" y="4091462"/>
            <a:ext cx="1700808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30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73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Century Gothic</vt:lpstr>
      <vt:lpstr>Courier New</vt:lpstr>
      <vt:lpstr>Wingdings 2</vt:lpstr>
      <vt:lpstr>Concis</vt:lpstr>
      <vt:lpstr>Présentation du projet :  TRACABILITÉ RFID</vt:lpstr>
      <vt:lpstr>Finalité du projet</vt:lpstr>
      <vt:lpstr>Rôle étudiant 3 : Application SCAN</vt:lpstr>
      <vt:lpstr>Matériels &amp;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</dc:title>
  <dc:creator>GORGE Pierre</dc:creator>
  <cp:lastModifiedBy>GORGE Pierre</cp:lastModifiedBy>
  <cp:revision>24</cp:revision>
  <dcterms:created xsi:type="dcterms:W3CDTF">2019-01-15T10:11:14Z</dcterms:created>
  <dcterms:modified xsi:type="dcterms:W3CDTF">2019-01-23T10:53:50Z</dcterms:modified>
</cp:coreProperties>
</file>