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1965141"/>
            <a:ext cx="5893840" cy="1342908"/>
          </a:xfrm>
        </p:spPr>
        <p:txBody>
          <a:bodyPr/>
          <a:lstStyle/>
          <a:p>
            <a:r>
              <a:rPr lang="fr-FR" dirty="0"/>
              <a:t>Rôle étudiant 4 :</a:t>
            </a:r>
            <a:br>
              <a:rPr lang="fr-FR" dirty="0"/>
            </a:br>
            <a:r>
              <a:rPr lang="fr-FR" dirty="0"/>
              <a:t>Application emprunteur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partie d’application « emprunteur » sous Android Studio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Aider à la création de la partie application « Scan» avec l’étudiant 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59" y="3940156"/>
            <a:ext cx="1989283" cy="24903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8221546" y="1135894"/>
            <a:ext cx="293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 Emprunteur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426992" y="1839921"/>
            <a:ext cx="4524814" cy="1615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Scanner une étiquette RFID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Sécuriser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Emprunte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Information sur le matériel</a:t>
            </a:r>
          </a:p>
        </p:txBody>
      </p:sp>
    </p:spTree>
    <p:extLst>
      <p:ext uri="{BB962C8B-B14F-4D97-AF65-F5344CB8AC3E}">
        <p14:creationId xmlns:p14="http://schemas.microsoft.com/office/powerpoint/2010/main" val="1622655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41</Words>
  <Application>Microsoft Office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Century Gothic</vt:lpstr>
      <vt:lpstr>Courier New</vt:lpstr>
      <vt:lpstr>Wingdings 2</vt:lpstr>
      <vt:lpstr>Concis</vt:lpstr>
      <vt:lpstr>Présentation du projet :  TRACABILITÉ RFID</vt:lpstr>
      <vt:lpstr>Rôle étudiant 4 : Application emprunteur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</dc:title>
  <dc:creator>GORGE Pierre</dc:creator>
  <cp:lastModifiedBy>Julio César Gómez Reyes</cp:lastModifiedBy>
  <cp:revision>22</cp:revision>
  <dcterms:created xsi:type="dcterms:W3CDTF">2019-01-15T10:11:14Z</dcterms:created>
  <dcterms:modified xsi:type="dcterms:W3CDTF">2019-04-29T18:12:39Z</dcterms:modified>
</cp:coreProperties>
</file>