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6"/>
  </p:sldMasterIdLst>
  <p:sldIdLst>
    <p:sldId id="256" r:id="rId7"/>
    <p:sldId id="257" r:id="rId8"/>
    <p:sldId id="264" r:id="rId9"/>
    <p:sldId id="267" r:id="rId10"/>
    <p:sldId id="271" r:id="rId11"/>
    <p:sldId id="272" r:id="rId12"/>
    <p:sldId id="260" r:id="rId13"/>
    <p:sldId id="269" r:id="rId14"/>
    <p:sldId id="275" r:id="rId15"/>
    <p:sldId id="270" r:id="rId16"/>
    <p:sldId id="263" r:id="rId17"/>
    <p:sldId id="265" r:id="rId18"/>
    <p:sldId id="266" r:id="rId19"/>
    <p:sldId id="261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D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6800D5-2F1E-4A08-BDA8-2E4E910D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838" y="893882"/>
            <a:ext cx="9818656" cy="4247286"/>
          </a:xfrm>
        </p:spPr>
      </p:pic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F29262-998C-405A-B910-7DF7C5B97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73" y="4174231"/>
            <a:ext cx="1700808" cy="1700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90" y="4091462"/>
            <a:ext cx="1700808" cy="17008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03689C-2193-4F1A-AB6F-D930790C8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570" y="3950927"/>
            <a:ext cx="1843727" cy="21474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3BAB8E-1CE2-4321-8C24-45E869F5E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5122" y1="37691" x2="27927" y2="62309"/>
                        <a14:foregroundMark x1="27927" y1="62309" x2="25610" y2="60784"/>
                        <a14:foregroundMark x1="46098" y1="20479" x2="40610" y2="25708"/>
                        <a14:foregroundMark x1="40610" y1="25708" x2="40854" y2="27887"/>
                        <a14:foregroundMark x1="48171" y1="16993" x2="50244" y2="10240"/>
                        <a14:foregroundMark x1="59512" y1="52070" x2="58293" y2="38780"/>
                        <a14:foregroundMark x1="69024" y1="35294" x2="70610" y2="36383"/>
                        <a14:foregroundMark x1="36463" y1="16122" x2="34878" y2="10022"/>
                        <a14:foregroundMark x1="68780" y1="37473" x2="75000" y2="37037"/>
                        <a14:foregroundMark x1="75000" y1="37037" x2="70732" y2="28976"/>
                        <a14:foregroundMark x1="70732" y1="28976" x2="65488" y2="35948"/>
                        <a14:foregroundMark x1="65488" y1="35948" x2="68780" y2="44880"/>
                        <a14:foregroundMark x1="61707" y1="56427" x2="65732" y2="46841"/>
                        <a14:foregroundMark x1="36829" y1="23312" x2="37195" y2="24401"/>
                        <a14:foregroundMark x1="49024" y1="23529" x2="48780" y2="23747"/>
                        <a14:foregroundMark x1="38171" y1="89978" x2="38171" y2="89978"/>
                        <a14:foregroundMark x1="47683" y1="89978" x2="47683" y2="89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2596" y="4537703"/>
            <a:ext cx="1361116" cy="9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714342-0871-4D66-9FE2-E89E0EFF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IHM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996DEE-43F0-48D4-A41F-8408267D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590" y="670651"/>
            <a:ext cx="6831824" cy="5516698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203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AAC1B-608D-4EF4-ADA2-2B03CF28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37347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Exigences du projet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2A888B3-DDA8-4A51-B236-382529EAE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2" y="1121264"/>
            <a:ext cx="9862458" cy="3636963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Choix de l’IDE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BF9CC4-BA43-4839-AE1F-1808C588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45" y="1251276"/>
            <a:ext cx="3990494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BF3D9-737F-4B67-BB03-EEE7EBC0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RFID</a:t>
            </a:r>
          </a:p>
        </p:txBody>
      </p: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261206-46F0-4C72-B096-3105A43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29" y="884810"/>
            <a:ext cx="5458950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CB2724-07B9-45CF-A9F2-75AB905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Android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A40330-961E-481B-AEED-687766494767}"/>
              </a:ext>
            </a:extLst>
          </p:cNvPr>
          <p:cNvSpPr txBox="1"/>
          <p:nvPr/>
        </p:nvSpPr>
        <p:spPr>
          <a:xfrm>
            <a:off x="486561" y="5200650"/>
            <a:ext cx="4840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Améliorations majeures dans la version 4.4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Android 5.1.1 est le choix le plus logique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C88B8C-3C67-4984-B7CE-DE52D55E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70" y="0"/>
            <a:ext cx="6130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1965141"/>
            <a:ext cx="5893840" cy="1342908"/>
          </a:xfrm>
        </p:spPr>
        <p:txBody>
          <a:bodyPr/>
          <a:lstStyle/>
          <a:p>
            <a:r>
              <a:rPr lang="fr-FR" dirty="0"/>
              <a:t>Rôle étudiant 4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emprunteur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 Scan» avec l’étudiant 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221546" y="1135894"/>
            <a:ext cx="293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06320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d’utilisation Emprunteur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EFFC71-B550-4182-B4FB-964F5E37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40" y="695991"/>
            <a:ext cx="10729519" cy="444178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C85EA85E-EB82-48EE-9B18-52CFF481163C}"/>
              </a:ext>
            </a:extLst>
          </p:cNvPr>
          <p:cNvSpPr/>
          <p:nvPr/>
        </p:nvSpPr>
        <p:spPr>
          <a:xfrm>
            <a:off x="897622" y="3798113"/>
            <a:ext cx="10253830" cy="1379503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7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5104EC-39E4-4F20-993C-BE3F70AA9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073" y="873202"/>
            <a:ext cx="6145855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5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91097976-5E66-41D8-ACC8-873151AB4E2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008DC4A-68C3-419C-8751-C37CC455644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E7D695-9F99-43AA-9BE2-79D54B11593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5FB3D4A-92F3-4C3B-8298-A606444F704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114</Words>
  <Application>Microsoft Office PowerPoint</Application>
  <PresentationFormat>Grand écran</PresentationFormat>
  <Paragraphs>28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Century Gothic</vt:lpstr>
      <vt:lpstr>Courier New</vt:lpstr>
      <vt:lpstr>Wingdings 2</vt:lpstr>
      <vt:lpstr>Concis</vt:lpstr>
      <vt:lpstr>Présentation du projet :  TRACABILITÉ RFID</vt:lpstr>
      <vt:lpstr>Finalité du projet</vt:lpstr>
      <vt:lpstr>Présentation PowerPoint</vt:lpstr>
      <vt:lpstr>Choix de l’IDE</vt:lpstr>
      <vt:lpstr>RFID</vt:lpstr>
      <vt:lpstr>Android</vt:lpstr>
      <vt:lpstr>Rôle étudiant 4 : Application emprunteur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Matériels &amp; technologies</vt:lpstr>
      <vt:lpstr>IHM</vt:lpstr>
      <vt:lpstr>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GOMEZ REYES Julio</dc:creator>
  <cp:lastModifiedBy>GOMEZ REYES Julio</cp:lastModifiedBy>
  <cp:revision>2</cp:revision>
  <dcterms:created xsi:type="dcterms:W3CDTF">2019-02-06T10:27:10Z</dcterms:created>
  <dcterms:modified xsi:type="dcterms:W3CDTF">2019-02-06T11:05:37Z</dcterms:modified>
</cp:coreProperties>
</file>