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70C619-7D09-40D6-8CC6-E3B4C10E1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717" y="1457536"/>
            <a:ext cx="10572000" cy="2971051"/>
          </a:xfrm>
        </p:spPr>
        <p:txBody>
          <a:bodyPr/>
          <a:lstStyle/>
          <a:p>
            <a:r>
              <a:rPr lang="fr-FR" sz="7200" dirty="0"/>
              <a:t>Revue 3 : </a:t>
            </a:r>
            <a:br>
              <a:rPr lang="fr-FR" sz="7200" dirty="0"/>
            </a:br>
            <a:r>
              <a:rPr lang="fr-FR" sz="7200" dirty="0"/>
              <a:t>TRACABILITÉ RFID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2156AE0-E0ED-4A46-99F5-2FEFF81562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Avec Pierre GÖRGE / Paul CHESNE / Maxime GUILLOU / Julio GOMEZ-REYES</a:t>
            </a:r>
          </a:p>
        </p:txBody>
      </p:sp>
    </p:spTree>
    <p:extLst>
      <p:ext uri="{BB962C8B-B14F-4D97-AF65-F5344CB8AC3E}">
        <p14:creationId xmlns:p14="http://schemas.microsoft.com/office/powerpoint/2010/main" val="3971744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EABB35-02BF-4927-88A2-2B4347F5A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4037" y="1597559"/>
            <a:ext cx="5893840" cy="1342908"/>
          </a:xfrm>
        </p:spPr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912F65-287A-4632-ABC3-8E74B190C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3190" y="5149533"/>
            <a:ext cx="5891636" cy="2133583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Le serveur Web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Le serveur de base de données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BEFB6C7-F802-4D47-80D7-841B6A40CDA6}"/>
              </a:ext>
            </a:extLst>
          </p:cNvPr>
          <p:cNvSpPr txBox="1"/>
          <p:nvPr/>
        </p:nvSpPr>
        <p:spPr>
          <a:xfrm>
            <a:off x="8221546" y="1135894"/>
            <a:ext cx="2935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/>
              <a:t>Application Web</a:t>
            </a:r>
          </a:p>
        </p:txBody>
      </p:sp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14E3AEFB-7170-42B0-A722-64066F6E406D}"/>
              </a:ext>
            </a:extLst>
          </p:cNvPr>
          <p:cNvSpPr txBox="1">
            <a:spLocks/>
          </p:cNvSpPr>
          <p:nvPr/>
        </p:nvSpPr>
        <p:spPr>
          <a:xfrm>
            <a:off x="7426992" y="1839920"/>
            <a:ext cx="4524814" cy="260375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Les différentes pages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Symfony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Les fichiers du site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9585A99-52A6-4468-B136-00A75B39E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6908" y="4443679"/>
            <a:ext cx="1884980" cy="227001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D2262B5-B290-42E5-B5EA-8486DF748F58}"/>
              </a:ext>
            </a:extLst>
          </p:cNvPr>
          <p:cNvSpPr txBox="1"/>
          <p:nvPr/>
        </p:nvSpPr>
        <p:spPr>
          <a:xfrm>
            <a:off x="1696699" y="4443679"/>
            <a:ext cx="2935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/>
              <a:t>Serveurs</a:t>
            </a:r>
          </a:p>
        </p:txBody>
      </p:sp>
    </p:spTree>
    <p:extLst>
      <p:ext uri="{BB962C8B-B14F-4D97-AF65-F5344CB8AC3E}">
        <p14:creationId xmlns:p14="http://schemas.microsoft.com/office/powerpoint/2010/main" val="26020031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14181B"/>
      </a:dk1>
      <a:lt1>
        <a:sysClr val="window" lastClr="F0F1F2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Override1.xml><?xml version="1.0" encoding="utf-8"?>
<a:themeOverride xmlns:a="http://schemas.openxmlformats.org/drawingml/2006/main">
  <a:clrScheme name="Quotable">
    <a:dk1>
      <a:sysClr val="windowText" lastClr="14181B"/>
    </a:dk1>
    <a:lt1>
      <a:sysClr val="window" lastClr="F0F1F2"/>
    </a:lt1>
    <a:dk2>
      <a:srgbClr val="212121"/>
    </a:dk2>
    <a:lt2>
      <a:srgbClr val="636363"/>
    </a:lt2>
    <a:accent1>
      <a:srgbClr val="00C6BB"/>
    </a:accent1>
    <a:accent2>
      <a:srgbClr val="6FEBA0"/>
    </a:accent2>
    <a:accent3>
      <a:srgbClr val="B6DF5E"/>
    </a:accent3>
    <a:accent4>
      <a:srgbClr val="EFB251"/>
    </a:accent4>
    <a:accent5>
      <a:srgbClr val="EF755F"/>
    </a:accent5>
    <a:accent6>
      <a:srgbClr val="ED515C"/>
    </a:accent6>
    <a:hlink>
      <a:srgbClr val="8F8F8F"/>
    </a:hlink>
    <a:folHlink>
      <a:srgbClr val="A5A5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</TotalTime>
  <Words>36</Words>
  <Application>Microsoft Office PowerPoint</Application>
  <PresentationFormat>Grand écran</PresentationFormat>
  <Paragraphs>10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Century Gothic</vt:lpstr>
      <vt:lpstr>Courier New</vt:lpstr>
      <vt:lpstr>Wingdings 2</vt:lpstr>
      <vt:lpstr>Concis</vt:lpstr>
      <vt:lpstr>Revue 3 :  TRACABILITÉ RFID</vt:lpstr>
      <vt:lpstr>Sommaire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projet</dc:title>
  <dc:creator>GORGE Pierre</dc:creator>
  <cp:lastModifiedBy>Maxime GUILLOU</cp:lastModifiedBy>
  <cp:revision>25</cp:revision>
  <dcterms:created xsi:type="dcterms:W3CDTF">2019-01-15T10:11:14Z</dcterms:created>
  <dcterms:modified xsi:type="dcterms:W3CDTF">2019-04-29T15:47:34Z</dcterms:modified>
</cp:coreProperties>
</file>