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deux applications sous Android Studio</a:t>
            </a:r>
          </a:p>
          <a:p>
            <a:r>
              <a:rPr lang="fr-FR" dirty="0"/>
              <a:t>Création deux bases </a:t>
            </a:r>
            <a:r>
              <a:rPr lang="fr-FR"/>
              <a:t>de données 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995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56</TotalTime>
  <Words>32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Concis</vt:lpstr>
      <vt:lpstr>Présentation du projet :  TRACABILITÉ RFID</vt:lpstr>
      <vt:lpstr>Finalité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</dc:title>
  <dc:creator>GORGE Pierre</dc:creator>
  <cp:lastModifiedBy>GORGE Pierre</cp:lastModifiedBy>
  <cp:revision>4</cp:revision>
  <dcterms:created xsi:type="dcterms:W3CDTF">2019-01-15T10:11:14Z</dcterms:created>
  <dcterms:modified xsi:type="dcterms:W3CDTF">2019-01-15T11:07:14Z</dcterms:modified>
</cp:coreProperties>
</file>