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65" r:id="rId7"/>
    <p:sldId id="276" r:id="rId8"/>
    <p:sldId id="272" r:id="rId9"/>
    <p:sldId id="273" r:id="rId10"/>
    <p:sldId id="274" r:id="rId11"/>
    <p:sldId id="277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15/01/2019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15/01/2019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15/01/2019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3352" y="3284984"/>
            <a:ext cx="10058400" cy="1711037"/>
          </a:xfrm>
        </p:spPr>
        <p:txBody>
          <a:bodyPr rtlCol="0"/>
          <a:lstStyle/>
          <a:p>
            <a:r>
              <a:rPr lang="fr-FR" dirty="0"/>
              <a:t>Projet SFL2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Objectif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fr-FR" dirty="0"/>
              <a:t>Permettre à une personne « responsable » de connaître en temps réel l'état d'emprunt de matériels, et de pouvoir localiser les personnes ayant emprunté des articles.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fr-FR" dirty="0"/>
              <a:t>Commanditaire du projet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r>
              <a:rPr lang="fr-FR" dirty="0"/>
              <a:t>FIO NANTES. 		            Société anonyme à directoire est en activité depuis 46 ans. Implantée à SAINT HERBLAIN (44800), elle est spécialisée dans le secteur d'activité du commerce de gros (commerce interentreprises) de fournitures et équipements industriels divers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Taches Etudiant 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F2D366-235A-4101-970F-9CF6742E1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2054854"/>
            <a:ext cx="7735380" cy="43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Application Emprunteur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Faciliter les emprunts</a:t>
            </a:r>
          </a:p>
          <a:p>
            <a:pPr rtl="0"/>
            <a:r>
              <a:rPr lang="fr-FR" dirty="0"/>
              <a:t>Sécuriser le matériel</a:t>
            </a:r>
          </a:p>
          <a:p>
            <a:pPr rtl="0"/>
            <a:r>
              <a:rPr lang="fr-FR" dirty="0"/>
              <a:t>Notifier les dates de retour</a:t>
            </a:r>
          </a:p>
          <a:p>
            <a:pPr rtl="0"/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69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2492896"/>
            <a:ext cx="9144000" cy="1143000"/>
          </a:xfrm>
        </p:spPr>
        <p:txBody>
          <a:bodyPr rtlCol="0"/>
          <a:lstStyle/>
          <a:p>
            <a:pPr algn="ctr" rtl="0"/>
            <a:r>
              <a:rPr lang="fr-FR" dirty="0"/>
              <a:t>Matériel utilisé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E4726C-27FA-4F3E-836E-41F914291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988840"/>
            <a:ext cx="1872208" cy="32763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44BA26-E60D-43A4-9C38-A5421BAC9F62}"/>
              </a:ext>
            </a:extLst>
          </p:cNvPr>
          <p:cNvSpPr txBox="1"/>
          <p:nvPr/>
        </p:nvSpPr>
        <p:spPr>
          <a:xfrm>
            <a:off x="83941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Samsung Galaxy S4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E43599-0DD5-4F52-AC33-8538670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81" y="2402886"/>
            <a:ext cx="2865687" cy="2448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C8AF829-6FAA-4A7B-824C-B20E3180714F}"/>
              </a:ext>
            </a:extLst>
          </p:cNvPr>
          <p:cNvSpPr txBox="1"/>
          <p:nvPr/>
        </p:nvSpPr>
        <p:spPr>
          <a:xfrm>
            <a:off x="8472264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 RFID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9272" y="2568449"/>
            <a:ext cx="7333456" cy="892696"/>
          </a:xfrm>
        </p:spPr>
        <p:txBody>
          <a:bodyPr rtlCol="0"/>
          <a:lstStyle/>
          <a:p>
            <a:pPr algn="ctr" rtl="0"/>
            <a:r>
              <a:rPr lang="fr-FR" dirty="0"/>
              <a:t>Technologies utilises</a:t>
            </a: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51CB0F2-F680-41E4-BE7D-6A57E31BB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578596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7A7481-50B0-4F5D-9056-B1B65D4AA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45" y="3034790"/>
            <a:ext cx="1790328" cy="12446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F273456-E8E1-4B66-85A0-596F7645A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78" y="2578596"/>
            <a:ext cx="1700808" cy="1700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8CD8B9-B22C-497A-8A00-1279A6E0F4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91" y="2474215"/>
            <a:ext cx="1296144" cy="18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17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63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Technologie informatique 16:9</vt:lpstr>
      <vt:lpstr>Projet SFL2</vt:lpstr>
      <vt:lpstr>Projet</vt:lpstr>
      <vt:lpstr>Taches Etudiant 4</vt:lpstr>
      <vt:lpstr>Application Emprunteur</vt:lpstr>
      <vt:lpstr>Matériel utilisé</vt:lpstr>
      <vt:lpstr>Présentation PowerPoint</vt:lpstr>
      <vt:lpstr>Technologies utilises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2019-01-15T14:47:32Z</dcterms:created>
  <dcterms:modified xsi:type="dcterms:W3CDTF">2019-01-15T16:01:01Z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