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2369E-63EE-4A9B-81B6-0743406967C4}" v="6" dt="2019-01-18T16:15:1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CHESNE" userId="98b16a98-ff3f-4936-9644-2ed92d3ca123" providerId="ADAL" clId="{3562369E-63EE-4A9B-81B6-0743406967C4}"/>
    <pc:docChg chg="modSld">
      <pc:chgData name="Paul CHESNE" userId="98b16a98-ff3f-4936-9644-2ed92d3ca123" providerId="ADAL" clId="{3562369E-63EE-4A9B-81B6-0743406967C4}" dt="2019-01-18T16:15:15.956" v="5" actId="20577"/>
      <pc:docMkLst>
        <pc:docMk/>
      </pc:docMkLst>
      <pc:sldChg chg="modSp">
        <pc:chgData name="Paul CHESNE" userId="98b16a98-ff3f-4936-9644-2ed92d3ca123" providerId="ADAL" clId="{3562369E-63EE-4A9B-81B6-0743406967C4}" dt="2019-01-18T15:36:30.657" v="3" actId="14100"/>
        <pc:sldMkLst>
          <pc:docMk/>
          <pc:sldMk cId="3971744018" sldId="256"/>
        </pc:sldMkLst>
        <pc:spChg chg="mod">
          <ac:chgData name="Paul CHESNE" userId="98b16a98-ff3f-4936-9644-2ed92d3ca123" providerId="ADAL" clId="{3562369E-63EE-4A9B-81B6-0743406967C4}" dt="2019-01-18T15:36:30.657" v="3" actId="14100"/>
          <ac:spMkLst>
            <pc:docMk/>
            <pc:sldMk cId="3971744018" sldId="256"/>
            <ac:spMk id="2" creationId="{E770C619-7D09-40D6-8CC6-E3B4C10E120B}"/>
          </ac:spMkLst>
        </pc:spChg>
      </pc:sldChg>
      <pc:sldChg chg="modSp">
        <pc:chgData name="Paul CHESNE" userId="98b16a98-ff3f-4936-9644-2ed92d3ca123" providerId="ADAL" clId="{3562369E-63EE-4A9B-81B6-0743406967C4}" dt="2019-01-18T16:15:15.956" v="5" actId="20577"/>
        <pc:sldMkLst>
          <pc:docMk/>
          <pc:sldMk cId="2602003156" sldId="258"/>
        </pc:sldMkLst>
        <pc:spChg chg="mod">
          <ac:chgData name="Paul CHESNE" userId="98b16a98-ff3f-4936-9644-2ed92d3ca123" providerId="ADAL" clId="{3562369E-63EE-4A9B-81B6-0743406967C4}" dt="2019-01-18T16:15:15.956" v="5" actId="20577"/>
          <ac:spMkLst>
            <pc:docMk/>
            <pc:sldMk cId="2602003156" sldId="258"/>
            <ac:spMk id="2" creationId="{C0EABB35-02BF-4927-88A2-2B4347F5A2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73" y="1744910"/>
            <a:ext cx="10572000" cy="1433718"/>
          </a:xfrm>
        </p:spPr>
        <p:txBody>
          <a:bodyPr/>
          <a:lstStyle/>
          <a:p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2450763"/>
            <a:ext cx="5893840" cy="1342908"/>
          </a:xfrm>
        </p:spPr>
        <p:txBody>
          <a:bodyPr/>
          <a:lstStyle/>
          <a:p>
            <a:r>
              <a:rPr lang="fr-FR" dirty="0"/>
              <a:t>Rôle étudiant 1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Application desktop Responsable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application desktop en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Communication avec une BDD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et un station Schneider en TCP/IP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321715" y="1813488"/>
            <a:ext cx="4845153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ajout/modification/suppression d’article dans le système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Mise à disposition</a:t>
            </a:r>
          </a:p>
        </p:txBody>
      </p:sp>
      <p:pic>
        <p:nvPicPr>
          <p:cNvPr id="1026" name="Picture 2" descr="RÃ©sultat de recherche d'images pour &quot;c# logo&quot;">
            <a:extLst>
              <a:ext uri="{FF2B5EF4-FFF2-40B4-BE49-F238E27FC236}">
                <a16:creationId xmlns:a16="http://schemas.microsoft.com/office/drawing/2014/main" id="{B96FFA3E-2F36-423C-8250-3677F4F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86" y="4868535"/>
            <a:ext cx="403292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6D2A2E23-4CE8-45E0-83AA-F4C3EFBF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46" y="3429000"/>
            <a:ext cx="2757170" cy="274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 logo&quot;">
            <a:extLst>
              <a:ext uri="{FF2B5EF4-FFF2-40B4-BE49-F238E27FC236}">
                <a16:creationId xmlns:a16="http://schemas.microsoft.com/office/drawing/2014/main" id="{42C7635F-0A00-4652-9B51-689E316D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27" y="5019701"/>
            <a:ext cx="1287329" cy="66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Logiciels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2052" name="Picture 4" descr="RÃ©sultat de recherche d'images pour &quot;visual studio logo&quot;">
            <a:extLst>
              <a:ext uri="{FF2B5EF4-FFF2-40B4-BE49-F238E27FC236}">
                <a16:creationId xmlns:a16="http://schemas.microsoft.com/office/drawing/2014/main" id="{E93608DF-3FA6-4873-907F-FCC4DC4E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93" y="4372455"/>
            <a:ext cx="4796590" cy="8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station schneider compact rfid&quot;">
            <a:extLst>
              <a:ext uri="{FF2B5EF4-FFF2-40B4-BE49-F238E27FC236}">
                <a16:creationId xmlns:a16="http://schemas.microsoft.com/office/drawing/2014/main" id="{59A375FE-C100-4A20-91B0-69C6AC19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99" y="3979153"/>
            <a:ext cx="2090963" cy="2090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79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Wingdings 2</vt:lpstr>
      <vt:lpstr>Concis</vt:lpstr>
      <vt:lpstr>TRACABILITÉ RFID</vt:lpstr>
      <vt:lpstr>Finalité du projet</vt:lpstr>
      <vt:lpstr>Rôle étudiant 1 :  Application desktop Responsable</vt:lpstr>
      <vt:lpstr>Matériels &amp; Logiciels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Paul CHESNE</cp:lastModifiedBy>
  <cp:revision>28</cp:revision>
  <dcterms:created xsi:type="dcterms:W3CDTF">2019-01-15T10:11:14Z</dcterms:created>
  <dcterms:modified xsi:type="dcterms:W3CDTF">2019-01-23T00:20:17Z</dcterms:modified>
</cp:coreProperties>
</file>