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5" r:id="rId15"/>
    <p:sldId id="270" r:id="rId16"/>
    <p:sldId id="263" r:id="rId17"/>
    <p:sldId id="265" r:id="rId18"/>
    <p:sldId id="266" r:id="rId19"/>
    <p:sldId id="26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3AE2C-5826-4390-8365-4FB46B31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</a:t>
            </a:r>
            <a:r>
              <a:rPr lang="fr-FR" sz="1600">
                <a:solidFill>
                  <a:srgbClr val="FFFFFF"/>
                </a:solidFill>
              </a:rPr>
              <a:t>entre emprunteurs </a:t>
            </a:r>
            <a:r>
              <a:rPr lang="fr-FR" sz="1600" dirty="0">
                <a:solidFill>
                  <a:srgbClr val="FFFFFF"/>
                </a:solidFill>
              </a:rPr>
              <a:t>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48" y="1006680"/>
            <a:ext cx="10483906" cy="3866132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DC7080A-FE9D-4144-89C7-83A54821F03E}"/>
              </a:ext>
            </a:extLst>
          </p:cNvPr>
          <p:cNvSpPr txBox="1"/>
          <p:nvPr/>
        </p:nvSpPr>
        <p:spPr>
          <a:xfrm>
            <a:off x="1023458" y="632529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116</Words>
  <Application>Microsoft Office PowerPoint</Application>
  <PresentationFormat>Grand écran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5</cp:revision>
  <dcterms:created xsi:type="dcterms:W3CDTF">2019-02-06T10:27:10Z</dcterms:created>
  <dcterms:modified xsi:type="dcterms:W3CDTF">2019-02-08T13:02:20Z</dcterms:modified>
</cp:coreProperties>
</file>