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4" r:id="rId7"/>
    <p:sldId id="260" r:id="rId8"/>
    <p:sldId id="261" r:id="rId9"/>
    <p:sldId id="267" r:id="rId10"/>
    <p:sldId id="269" r:id="rId11"/>
    <p:sldId id="271" r:id="rId12"/>
    <p:sldId id="270" r:id="rId13"/>
    <p:sldId id="263" r:id="rId14"/>
    <p:sldId id="265" r:id="rId15"/>
    <p:sldId id="266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fif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C619-7D09-40D6-8CC6-E3B4C10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17" y="1457536"/>
            <a:ext cx="10572000" cy="2971051"/>
          </a:xfrm>
        </p:spPr>
        <p:txBody>
          <a:bodyPr/>
          <a:lstStyle/>
          <a:p>
            <a:r>
              <a:rPr lang="fr-FR" sz="7200" dirty="0"/>
              <a:t>Présentation du projet : </a:t>
            </a:r>
            <a:br>
              <a:rPr lang="fr-FR" sz="7200" dirty="0"/>
            </a:br>
            <a:r>
              <a:rPr lang="fr-FR" sz="7200" dirty="0"/>
              <a:t>TRACABILITÉ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56AE0-E0ED-4A46-99F5-2FEFF8156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Avec Pierre GÖRGE / Paul CHESNE / Maxime GUILLOU / Julio GOMEZ-REYES</a:t>
            </a:r>
          </a:p>
        </p:txBody>
      </p:sp>
    </p:spTree>
    <p:extLst>
      <p:ext uri="{BB962C8B-B14F-4D97-AF65-F5344CB8AC3E}">
        <p14:creationId xmlns:p14="http://schemas.microsoft.com/office/powerpoint/2010/main" val="397174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Espace réservé du contenu 4">
            <a:extLst>
              <a:ext uri="{FF2B5EF4-FFF2-40B4-BE49-F238E27FC236}">
                <a16:creationId xmlns:a16="http://schemas.microsoft.com/office/drawing/2014/main" id="{5BD8D0FE-A840-406F-A3FA-233E2F28E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565" y="873202"/>
            <a:ext cx="8434872" cy="413308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97622" y="6352598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Identification par QR code</a:t>
            </a:r>
          </a:p>
        </p:txBody>
      </p:sp>
    </p:spTree>
    <p:extLst>
      <p:ext uri="{BB962C8B-B14F-4D97-AF65-F5344CB8AC3E}">
        <p14:creationId xmlns:p14="http://schemas.microsoft.com/office/powerpoint/2010/main" val="385290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60300" y="6292291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Emprunter par NFC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03D726A-6292-48DB-8C7D-70EFB8FC9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683" y="709128"/>
            <a:ext cx="9955762" cy="4049100"/>
          </a:xfrm>
        </p:spPr>
      </p:pic>
    </p:spTree>
    <p:extLst>
      <p:ext uri="{BB962C8B-B14F-4D97-AF65-F5344CB8AC3E}">
        <p14:creationId xmlns:p14="http://schemas.microsoft.com/office/powerpoint/2010/main" val="349043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97622" y="6352598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Emprunter par QR Code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C70422-16AF-42CF-B98F-B1E235038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278" y="914400"/>
            <a:ext cx="9367934" cy="4180113"/>
          </a:xfrm>
        </p:spPr>
      </p:pic>
    </p:spTree>
    <p:extLst>
      <p:ext uri="{BB962C8B-B14F-4D97-AF65-F5344CB8AC3E}">
        <p14:creationId xmlns:p14="http://schemas.microsoft.com/office/powerpoint/2010/main" val="47703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7F5D228-F056-41E8-BE1E-4CC3432C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planification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5B3E982-8E18-45E1-B85B-C42C587A5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571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745A3F-D2C1-4AD8-887D-F974FF99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Finalité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C5D0E-B5AF-49FB-B817-6D9FB8F3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Simplifier le partage de matériel entre enseignant en leur faisant gagner du temps grâce à un système en temps réel d’état d’emprunt de matériels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4086A-B94B-4B39-8E25-83022BF3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91" y="1143195"/>
            <a:ext cx="6655395" cy="48981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299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31F64B-F46F-45C4-AE5F-04D71766FB19}"/>
              </a:ext>
            </a:extLst>
          </p:cNvPr>
          <p:cNvSpPr txBox="1"/>
          <p:nvPr/>
        </p:nvSpPr>
        <p:spPr>
          <a:xfrm>
            <a:off x="8085628" y="173864"/>
            <a:ext cx="3575737" cy="8381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Identification d’un article et supervision</a:t>
            </a:r>
          </a:p>
        </p:txBody>
      </p:sp>
      <p:pic>
        <p:nvPicPr>
          <p:cNvPr id="15" name="Espace réservé du contenu 4">
            <a:extLst>
              <a:ext uri="{FF2B5EF4-FFF2-40B4-BE49-F238E27FC236}">
                <a16:creationId xmlns:a16="http://schemas.microsoft.com/office/drawing/2014/main" id="{58EFDE74-D99B-45C0-A260-7DF60572F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61" y="1480342"/>
            <a:ext cx="6612856" cy="353787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C34A9C1-2F9B-4E37-9C2A-AF433C3F2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52302" y="1405146"/>
            <a:ext cx="3575737" cy="5059739"/>
          </a:xfrm>
        </p:spPr>
      </p:pic>
    </p:spTree>
    <p:extLst>
      <p:ext uri="{BB962C8B-B14F-4D97-AF65-F5344CB8AC3E}">
        <p14:creationId xmlns:p14="http://schemas.microsoft.com/office/powerpoint/2010/main" val="4282714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86" y="2112525"/>
            <a:ext cx="5893840" cy="1342908"/>
          </a:xfrm>
        </p:spPr>
        <p:txBody>
          <a:bodyPr/>
          <a:lstStyle/>
          <a:p>
            <a:r>
              <a:rPr lang="fr-FR" dirty="0"/>
              <a:t>Rôle étudiant 3 :</a:t>
            </a:r>
            <a:br>
              <a:rPr lang="fr-FR" dirty="0"/>
            </a:br>
            <a:r>
              <a:rPr lang="fr-FR" dirty="0"/>
              <a:t>Application emprunteur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213358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Création d’une partie d’application « SCAN » sous Android Studio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Aider à la création de la partie application « Emprunteur » avec l’étudiant 4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FAD1AB-71DB-4156-899F-DCC887E02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759" y="3940156"/>
            <a:ext cx="1989283" cy="249035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EFB6C7-F802-4D47-80D7-841B6A40CDA6}"/>
              </a:ext>
            </a:extLst>
          </p:cNvPr>
          <p:cNvSpPr txBox="1"/>
          <p:nvPr/>
        </p:nvSpPr>
        <p:spPr>
          <a:xfrm>
            <a:off x="8679408" y="1008924"/>
            <a:ext cx="200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Application Emprunteur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14E3AEFB-7170-42B0-A722-64066F6E406D}"/>
              </a:ext>
            </a:extLst>
          </p:cNvPr>
          <p:cNvSpPr txBox="1">
            <a:spLocks/>
          </p:cNvSpPr>
          <p:nvPr/>
        </p:nvSpPr>
        <p:spPr>
          <a:xfrm>
            <a:off x="7426992" y="1839921"/>
            <a:ext cx="4524814" cy="16155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Scanner une étiquette RFID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Sécuriser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Emprunte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Information sur le matériel</a:t>
            </a:r>
          </a:p>
        </p:txBody>
      </p:sp>
    </p:spTree>
    <p:extLst>
      <p:ext uri="{BB962C8B-B14F-4D97-AF65-F5344CB8AC3E}">
        <p14:creationId xmlns:p14="http://schemas.microsoft.com/office/powerpoint/2010/main" val="162265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0C63A-BD8F-4F56-BCC9-E960073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Matériels &amp; technologies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C7E72C-AC4F-4DF5-A115-1C40F5972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52" y="3833536"/>
            <a:ext cx="1361257" cy="238219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F61662E-57F0-4406-A385-9957ECCC1D3C}"/>
              </a:ext>
            </a:extLst>
          </p:cNvPr>
          <p:cNvSpPr txBox="1"/>
          <p:nvPr/>
        </p:nvSpPr>
        <p:spPr>
          <a:xfrm>
            <a:off x="194524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Physique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E32AEB-A3F5-4B00-8910-12363FA847CF}"/>
              </a:ext>
            </a:extLst>
          </p:cNvPr>
          <p:cNvSpPr txBox="1"/>
          <p:nvPr/>
        </p:nvSpPr>
        <p:spPr>
          <a:xfrm>
            <a:off x="791521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Logiciel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0689F10-2223-410A-AD0E-5CA156E791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307" y="3690841"/>
            <a:ext cx="2382117" cy="238211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EBD2E44-5B98-43B8-8E73-3EFD9B28F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03" y="3833617"/>
            <a:ext cx="2382117" cy="238211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820B6E9-76DB-4683-A480-1E0E7EDAE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446" y="3858869"/>
            <a:ext cx="2331532" cy="233153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6186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14CFE8-067A-48BE-BF4B-35A93C0B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17" y="1800226"/>
            <a:ext cx="4456388" cy="1036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Choix de </a:t>
            </a:r>
            <a:r>
              <a:rPr lang="en-US" sz="4400" dirty="0" err="1"/>
              <a:t>l’IDE</a:t>
            </a:r>
            <a:endParaRPr lang="en-US" sz="4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1412F69-990D-4A94-B9FB-D3DD21DDB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723" y="643465"/>
            <a:ext cx="4979560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96109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93092" y="708186"/>
            <a:ext cx="4877430" cy="37811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Cas d’utilisation Scan</a:t>
            </a:r>
          </a:p>
        </p:txBody>
      </p:sp>
      <p:sp>
        <p:nvSpPr>
          <p:cNvPr id="82" name="Freeform: Shape 66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8E420B-2487-48A2-9DF1-19CAF0C05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512" y="1251276"/>
            <a:ext cx="5563652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79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78E051-5A48-4B40-974D-F597DCCA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IHM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BA2DEC4-2E09-4625-AF11-E42A7090B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8519" y="684899"/>
            <a:ext cx="6796535" cy="5488201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53197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6FB0DA3-348E-4453-AE0D-EA21836AF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009" y="873202"/>
            <a:ext cx="8565984" cy="41330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931F64B-F46F-45C4-AE5F-04D71766FB19}"/>
              </a:ext>
            </a:extLst>
          </p:cNvPr>
          <p:cNvSpPr txBox="1"/>
          <p:nvPr/>
        </p:nvSpPr>
        <p:spPr>
          <a:xfrm>
            <a:off x="1065402" y="6352598"/>
            <a:ext cx="282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Identification par NFC</a:t>
            </a:r>
          </a:p>
        </p:txBody>
      </p:sp>
    </p:spTree>
    <p:extLst>
      <p:ext uri="{BB962C8B-B14F-4D97-AF65-F5344CB8AC3E}">
        <p14:creationId xmlns:p14="http://schemas.microsoft.com/office/powerpoint/2010/main" val="2270383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WindowsDesktop.Keyboard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WindowsDesktop.ListItemSmall" Revision="1" Stencil="System.Storyboarding.WindowsDesktop" StencilVersion="0.1"/>
</Control>
</file>

<file path=customXml/item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793F4A50-DB17-4A73-90F2-BB566E24985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BB0DF8D-2F1D-49BB-82C3-7B45422639D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53018AC-5FAD-4FD3-9EDF-33F2B2469FE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102</Words>
  <Application>Microsoft Office PowerPoint</Application>
  <PresentationFormat>Grand écran</PresentationFormat>
  <Paragraphs>24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Century Gothic</vt:lpstr>
      <vt:lpstr>Courier New</vt:lpstr>
      <vt:lpstr>Wingdings 2</vt:lpstr>
      <vt:lpstr>Concis</vt:lpstr>
      <vt:lpstr>Présentation du projet :  TRACABILITÉ RFID</vt:lpstr>
      <vt:lpstr>Finalité du projet</vt:lpstr>
      <vt:lpstr>Présentation PowerPoint</vt:lpstr>
      <vt:lpstr>Rôle étudiant 3 : Application emprunteur</vt:lpstr>
      <vt:lpstr>Matériels &amp; technologies</vt:lpstr>
      <vt:lpstr>Choix de l’IDE</vt:lpstr>
      <vt:lpstr>Présentation PowerPoint</vt:lpstr>
      <vt:lpstr>IHM</vt:lpstr>
      <vt:lpstr>Présentation PowerPoint</vt:lpstr>
      <vt:lpstr>Présentation PowerPoint</vt:lpstr>
      <vt:lpstr>Présentation PowerPoint</vt:lpstr>
      <vt:lpstr>Présentation PowerPoint</vt:lpstr>
      <vt:lpstr>Diagramme de planification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:  TRACABILITÉ RFID</dc:title>
  <dc:creator>GOMEZ REYES Julio</dc:creator>
  <cp:lastModifiedBy>GORGE Pierre</cp:lastModifiedBy>
  <cp:revision>22</cp:revision>
  <dcterms:created xsi:type="dcterms:W3CDTF">2019-02-01T12:57:06Z</dcterms:created>
  <dcterms:modified xsi:type="dcterms:W3CDTF">2019-02-05T16:27:05Z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\\srv-fich-sn\cptEtudiant\cptDijkstra\pierre.gorge\Projet_Bts\Revue n2\Presentation du projet SFL2  (Pierre) Revue 2.pptx</vt:lpwstr>
  </property>
</Properties>
</file>