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2 :</a:t>
            </a:r>
            <a:br>
              <a:rPr lang="fr-FR" dirty="0"/>
            </a:br>
            <a:r>
              <a:rPr lang="fr-FR" dirty="0"/>
              <a:t>Application Web + serveurs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5149533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 serveur Apache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 serveur MySQL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Web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0"/>
            <a:ext cx="4524814" cy="26037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Dois être responsive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Système de connexion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Localisation de l’emprunteur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Suppression d’un emprunt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585A99-52A6-4468-B136-00A75B39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08" y="4443679"/>
            <a:ext cx="1884980" cy="22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4687179" y="2529738"/>
            <a:ext cx="190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5B41BE1-9262-47C2-8EA1-33F0281D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3835180"/>
            <a:ext cx="1308068" cy="13080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72E18E3-6D07-4606-A426-B84D4D99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67" y="3654775"/>
            <a:ext cx="1488473" cy="148847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5D786EE-428D-490A-9742-DA40243D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39" y="3875116"/>
            <a:ext cx="1308069" cy="130806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250AF89-6A2A-453A-8BA5-692E502D9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12" y="3835180"/>
            <a:ext cx="1086198" cy="130806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9FB64BC-C0F1-48A3-A0E5-EC03C9662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210" y="3835180"/>
            <a:ext cx="1308069" cy="130806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BAA79B5-20F7-49AC-BC98-6F27A4861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282" y="3835180"/>
            <a:ext cx="2529197" cy="13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73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2 : Application Web + serveurs</vt:lpstr>
      <vt:lpstr>Matériels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GUILLOU Maxime</cp:lastModifiedBy>
  <cp:revision>24</cp:revision>
  <dcterms:created xsi:type="dcterms:W3CDTF">2019-01-15T10:11:14Z</dcterms:created>
  <dcterms:modified xsi:type="dcterms:W3CDTF">2019-01-18T15:51:08Z</dcterms:modified>
</cp:coreProperties>
</file>