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7" r:id="rId5"/>
  </p:sldMasterIdLst>
  <p:sldIdLst>
    <p:sldId id="256" r:id="rId6"/>
    <p:sldId id="257" r:id="rId7"/>
    <p:sldId id="264" r:id="rId8"/>
    <p:sldId id="267" r:id="rId9"/>
    <p:sldId id="274" r:id="rId10"/>
    <p:sldId id="260" r:id="rId11"/>
    <p:sldId id="261" r:id="rId12"/>
    <p:sldId id="271" r:id="rId13"/>
    <p:sldId id="269" r:id="rId14"/>
    <p:sldId id="270" r:id="rId15"/>
    <p:sldId id="263" r:id="rId16"/>
    <p:sldId id="265" r:id="rId17"/>
    <p:sldId id="26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8B9EBBA-996F-894A-B54A-D6246ED52CEA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BF54567-0DE4-3F47-BF90-CB84690072F9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C6C52C72-DE31-F449-A4ED-4C594FD9140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ED62726E-379B-B349-9EED-81ED093FA806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E834-9D51-43BD-BA7D-A7CDEC075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B440DA-FEFC-42D2-ABA2-5416C8A5D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93D94-B255-4776-AACC-1DB6C64C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34437A-3EF7-4CBA-8127-46FA08C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166F6-711D-47C6-BAC6-17AA7946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88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6B354-CC85-4741-889F-983B08FB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F5F62-3497-4F0C-AFB6-A0F75EA2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10433-69B8-4262-AE59-39C79153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E0DB2C-25BF-48A4-9A06-B50F7FCB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88D5D-AB92-4A3A-B369-5935263F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70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0E1D-D57C-40DC-87C1-9D15BA96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42C015-0FA8-4D28-903D-DC43BF56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A67B73-9A45-4D7C-B387-3109BE4C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86F736-C329-4520-A1A1-C647B883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904593-EC7D-4774-8F2D-246AD576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28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C936E-595B-4F1A-A95C-9452E656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F9FAE-7BD2-4851-8383-80D18BA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CDC2E2-2EEB-4B42-8B43-D39FACF6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E868B-9D6D-4D79-A173-FD2F2C98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7A828D-F4A3-425B-81BD-478EC8B0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06246-8B1D-4BB6-A191-845E60A9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32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9099F-590D-4644-8D02-C96EA495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A7E73A-39E2-423D-868A-C305953A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7E596C-5DA1-413B-BC91-CF03F1E1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0F7BE8-6677-4794-8580-535AE2CC4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EFDD6-3C1B-4B58-8335-F85F1F592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430EFE-1230-4EA7-86E6-0CB57B72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4ACD1A-8AB4-44E4-98C4-DD88CE52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5B89FA-E345-40FE-9CED-0D74A283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42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9B3A1323-8D79-1946-B0D7-40001CF92E9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D00B2-62C4-4181-86BB-16A1FF77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C81DD1-4BCD-4AE3-B919-69ED5A68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9BDAFD-506C-47E6-94F3-AF1E781E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1B2F4D-AC11-415B-ABE2-F8C38F09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107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587E23-A882-4743-BE17-5B8F7F6D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662CD9-2D36-42B3-A3D6-EAE85B7A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BAA424-889A-4733-8E82-9196EFAF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024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E45E9-92C7-4B91-9074-E543B70A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DB12B-4994-454F-AB63-0C9304C35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A609A4-CB68-4197-82B9-55C1764EA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BBFA82-92FF-4222-8C00-617364A9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4B2707-ECB6-4DA1-9B96-EA1C0B70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FF1926-7F8D-4B6D-8565-4CC28AE6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969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0633F-EE15-49AC-B20F-F8349B8C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A265FF-8B7A-40D7-A074-739C0CFE4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1B4CB9-ECD8-4AC6-BB05-203B6B3E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592455-A689-4346-9928-AF0C3910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706596-2FEF-4CC6-B79F-10FEF51F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E6022-04C8-472B-9647-C02E0BD8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376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02459-975F-4917-BCA1-5B2CD25C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751CD-676B-45EA-8140-1301B38C9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261A2E-62E9-4017-814D-2992D122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52F141-7B16-42AB-8C50-6B1B57F7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F29A2A-EAE2-4ED2-B598-230960A0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347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9A28F-B09B-4621-92D6-BC0B4E90D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3DA765-3830-48B7-A288-891FE40E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5F309-3A63-4A67-98E3-E87CAF0D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D52247-FAD2-4CAC-A2F6-AE0B0148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C8868A-AF3A-4379-97A5-74C25EEB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3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57302355-E14B-8545-A8F8-0FE83CC9D52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2640F58-564D-2B4F-AE67-E407BA4FCF45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13A34C8-038E-2045-AF43-DF7DBB8E0E9E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818C68F-D26B-8F47-958C-23B49CF8A63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D0DF5E60-9974-AC48-9591-99C2BB44B7CF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Bonjour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79C598-499E-44FD-ABC0-E3ACDD80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72419-F1CF-4646-8D98-92D7F8075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2D8104-A949-41BF-8AA7-A195ADF5D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03D7B-487E-4824-9BD0-95E1A4002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9328DD-5D1F-4FCE-84B6-AED0559F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39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fi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00464"/>
            <a:ext cx="10572000" cy="434974"/>
          </a:xfrm>
        </p:spPr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FB0DA3-348E-4453-AE0D-EA21836A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009" y="873202"/>
            <a:ext cx="8565984" cy="41330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NFC</a:t>
            </a:r>
          </a:p>
        </p:txBody>
      </p:sp>
    </p:spTree>
    <p:extLst>
      <p:ext uri="{BB962C8B-B14F-4D97-AF65-F5344CB8AC3E}">
        <p14:creationId xmlns:p14="http://schemas.microsoft.com/office/powerpoint/2010/main" val="227038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Espace réservé du contenu 4">
            <a:extLst>
              <a:ext uri="{FF2B5EF4-FFF2-40B4-BE49-F238E27FC236}">
                <a16:creationId xmlns:a16="http://schemas.microsoft.com/office/drawing/2014/main" id="{5BD8D0FE-A840-406F-A3FA-233E2F28E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65" y="873202"/>
            <a:ext cx="8434872" cy="41330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QR code</a:t>
            </a:r>
          </a:p>
        </p:txBody>
      </p:sp>
    </p:spTree>
    <p:extLst>
      <p:ext uri="{BB962C8B-B14F-4D97-AF65-F5344CB8AC3E}">
        <p14:creationId xmlns:p14="http://schemas.microsoft.com/office/powerpoint/2010/main" val="38529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60300" y="6292291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NFC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03D726A-6292-48DB-8C7D-70EFB8FC9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3" y="709128"/>
            <a:ext cx="9955762" cy="4049100"/>
          </a:xfrm>
        </p:spPr>
      </p:pic>
    </p:spTree>
    <p:extLst>
      <p:ext uri="{BB962C8B-B14F-4D97-AF65-F5344CB8AC3E}">
        <p14:creationId xmlns:p14="http://schemas.microsoft.com/office/powerpoint/2010/main" val="349043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C70422-16AF-42CF-B98F-B1E23503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278" y="914400"/>
            <a:ext cx="9367934" cy="4180113"/>
          </a:xfrm>
        </p:spPr>
      </p:pic>
    </p:spTree>
    <p:extLst>
      <p:ext uri="{BB962C8B-B14F-4D97-AF65-F5344CB8AC3E}">
        <p14:creationId xmlns:p14="http://schemas.microsoft.com/office/powerpoint/2010/main" val="47703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5B66F69D-05B1-4B4F-9B65-CF004AC13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73878"/>
            <a:ext cx="12201545" cy="6110243"/>
          </a:xfrm>
        </p:spPr>
      </p:pic>
    </p:spTree>
    <p:extLst>
      <p:ext uri="{BB962C8B-B14F-4D97-AF65-F5344CB8AC3E}">
        <p14:creationId xmlns:p14="http://schemas.microsoft.com/office/powerpoint/2010/main" val="127423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8085628" y="173864"/>
            <a:ext cx="3575737" cy="838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Identification d’un article et supervision</a:t>
            </a:r>
          </a:p>
        </p:txBody>
      </p:sp>
      <p:pic>
        <p:nvPicPr>
          <p:cNvPr id="15" name="Espace réservé du contenu 4">
            <a:extLst>
              <a:ext uri="{FF2B5EF4-FFF2-40B4-BE49-F238E27FC236}">
                <a16:creationId xmlns:a16="http://schemas.microsoft.com/office/drawing/2014/main" id="{58EFDE74-D99B-45C0-A260-7DF60572F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1480342"/>
            <a:ext cx="6612856" cy="35378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C34A9C1-2F9B-4E37-9C2A-AF433C3F2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52302" y="1405146"/>
            <a:ext cx="3575737" cy="5059739"/>
          </a:xfrm>
        </p:spPr>
      </p:pic>
    </p:spTree>
    <p:extLst>
      <p:ext uri="{BB962C8B-B14F-4D97-AF65-F5344CB8AC3E}">
        <p14:creationId xmlns:p14="http://schemas.microsoft.com/office/powerpoint/2010/main" val="4282714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14CFE8-067A-48BE-BF4B-35A93C0B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17" y="1800226"/>
            <a:ext cx="4456388" cy="1036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Choix de </a:t>
            </a:r>
            <a:r>
              <a:rPr lang="en-US" sz="4400" dirty="0" err="1"/>
              <a:t>l’IDE</a:t>
            </a:r>
            <a:endParaRPr lang="en-US" sz="4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412F69-990D-4A94-B9FB-D3DD21DD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723" y="643465"/>
            <a:ext cx="4979560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9610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E15B45-5402-4D5B-AA5A-D6801055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Diagramme de classe</a:t>
            </a:r>
          </a:p>
        </p:txBody>
      </p:sp>
      <p:pic>
        <p:nvPicPr>
          <p:cNvPr id="4" name="Image 3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DFEC523B-2E86-42C3-A876-E2D6DADC9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89" y="0"/>
            <a:ext cx="8907335" cy="4672012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9190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76223"/>
            <a:ext cx="5893840" cy="1342908"/>
          </a:xfrm>
        </p:spPr>
        <p:txBody>
          <a:bodyPr/>
          <a:lstStyle/>
          <a:p>
            <a:r>
              <a:rPr lang="fr-FR" dirty="0"/>
              <a:t>Rôle étudiant 3 :</a:t>
            </a:r>
            <a:br>
              <a:rPr lang="fr-FR" dirty="0"/>
            </a:br>
            <a:r>
              <a:rPr lang="fr-FR" dirty="0"/>
              <a:t>Application SCAN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SCAN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 Emprunteur » avec l’étudiant 4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679408" y="1008924"/>
            <a:ext cx="200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307" y="3690841"/>
            <a:ext cx="2382117" cy="238211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BD2E44-5B98-43B8-8E73-3EFD9B28F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03" y="3833617"/>
            <a:ext cx="2382117" cy="238211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820B6E9-76DB-4683-A480-1E0E7EDAE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446" y="3858869"/>
            <a:ext cx="2331532" cy="233153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6186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78E051-5A48-4B40-974D-F597DCCA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IHM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BA2DEC4-2E09-4625-AF11-E42A7090B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519" y="684899"/>
            <a:ext cx="6796535" cy="548820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53197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93092" y="708186"/>
            <a:ext cx="4877430" cy="3781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Cas d’utilisation Scan</a:t>
            </a:r>
          </a:p>
        </p:txBody>
      </p:sp>
      <p:sp>
        <p:nvSpPr>
          <p:cNvPr id="82" name="Freeform: Shape 66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8E420B-2487-48A2-9DF1-19CAF0C0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512" y="1251276"/>
            <a:ext cx="5563652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79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793F4A50-DB17-4A73-90F2-BB566E24985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53018AC-5FAD-4FD3-9EDF-33F2B2469FE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BB0DF8D-2F1D-49BB-82C3-7B45422639D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102</Words>
  <Application>Microsoft Office PowerPoint</Application>
  <PresentationFormat>Grand écran</PresentationFormat>
  <Paragraphs>24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 New</vt:lpstr>
      <vt:lpstr>Wingdings 2</vt:lpstr>
      <vt:lpstr>Concis</vt:lpstr>
      <vt:lpstr>Conception personnalisée</vt:lpstr>
      <vt:lpstr>Présentation du projet :  TRACABILITÉ RFID</vt:lpstr>
      <vt:lpstr>Finalité du projet</vt:lpstr>
      <vt:lpstr>Présentation PowerPoint</vt:lpstr>
      <vt:lpstr>Choix de l’IDE</vt:lpstr>
      <vt:lpstr>Diagramme de classe</vt:lpstr>
      <vt:lpstr>Rôle étudiant 3 : Application SCAN</vt:lpstr>
      <vt:lpstr>Matériels &amp; technologies</vt:lpstr>
      <vt:lpstr>IHM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Pierre Görge</dc:creator>
  <cp:lastModifiedBy>GORGE Pierre</cp:lastModifiedBy>
  <cp:revision>8</cp:revision>
  <dcterms:created xsi:type="dcterms:W3CDTF">2019-02-06T15:59:04Z</dcterms:created>
  <dcterms:modified xsi:type="dcterms:W3CDTF">2019-02-08T13:31:30Z</dcterms:modified>
</cp:coreProperties>
</file>