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64" r:id="rId9"/>
    <p:sldId id="267" r:id="rId10"/>
    <p:sldId id="271" r:id="rId11"/>
    <p:sldId id="272" r:id="rId12"/>
    <p:sldId id="260" r:id="rId13"/>
    <p:sldId id="269" r:id="rId14"/>
    <p:sldId id="275" r:id="rId15"/>
    <p:sldId id="270" r:id="rId16"/>
    <p:sldId id="263" r:id="rId17"/>
    <p:sldId id="265" r:id="rId18"/>
    <p:sldId id="266" r:id="rId19"/>
    <p:sldId id="261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6800D5-2F1E-4A08-BDA8-2E4E910D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38" y="893882"/>
            <a:ext cx="9818656" cy="4247286"/>
          </a:xfrm>
        </p:spPr>
      </p:pic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14342-0871-4D66-9FE2-E89E0EFF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IHM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96DEE-43F0-48D4-A41F-8408267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90" y="670651"/>
            <a:ext cx="6831824" cy="551669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33AE2C-5826-4390-8365-4FB46B31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</a:t>
            </a:r>
            <a:r>
              <a:rPr lang="fr-FR" sz="1600">
                <a:solidFill>
                  <a:srgbClr val="FFFFFF"/>
                </a:solidFill>
              </a:rPr>
              <a:t>entre emprunteurs </a:t>
            </a:r>
            <a:r>
              <a:rPr lang="fr-FR" sz="1600" dirty="0">
                <a:solidFill>
                  <a:srgbClr val="FFFFFF"/>
                </a:solidFill>
              </a:rPr>
              <a:t>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48" y="1006680"/>
            <a:ext cx="10483906" cy="3866132"/>
          </a:xfr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BE9E511E-29AB-496C-92A3-76577EC33B76}"/>
              </a:ext>
            </a:extLst>
          </p:cNvPr>
          <p:cNvSpPr/>
          <p:nvPr/>
        </p:nvSpPr>
        <p:spPr>
          <a:xfrm>
            <a:off x="1656826" y="4647501"/>
            <a:ext cx="851482" cy="196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5104EC-39E4-4F20-993C-BE3F70AA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73" y="873202"/>
            <a:ext cx="6145855" cy="41330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DC7080A-FE9D-4144-89C7-83A54821F03E}"/>
              </a:ext>
            </a:extLst>
          </p:cNvPr>
          <p:cNvSpPr txBox="1"/>
          <p:nvPr/>
        </p:nvSpPr>
        <p:spPr>
          <a:xfrm>
            <a:off x="1023458" y="6325299"/>
            <a:ext cx="32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09418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Props1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116</Words>
  <Application>Microsoft Office PowerPoint</Application>
  <PresentationFormat>Grand écran</PresentationFormat>
  <Paragraphs>28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Choix de l’IDE</vt:lpstr>
      <vt:lpstr>RFID</vt:lpstr>
      <vt:lpstr>Android</vt:lpstr>
      <vt:lpstr>Rôle étudiant 4 : Application emprunteur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IHM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GOMEZ REYES Julio</cp:lastModifiedBy>
  <cp:revision>6</cp:revision>
  <dcterms:created xsi:type="dcterms:W3CDTF">2019-02-06T10:27:10Z</dcterms:created>
  <dcterms:modified xsi:type="dcterms:W3CDTF">2019-02-08T13:47:40Z</dcterms:modified>
</cp:coreProperties>
</file>