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65" r:id="rId7"/>
    <p:sldId id="276" r:id="rId8"/>
    <p:sldId id="272" r:id="rId9"/>
    <p:sldId id="273" r:id="rId10"/>
    <p:sldId id="274" r:id="rId11"/>
    <p:sldId id="277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0" d="100"/>
          <a:sy n="60" d="100"/>
        </p:scale>
        <p:origin x="96" y="12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18/01/2019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18/01/2019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18/01/2019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18/01/2019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18/01/2019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18/01/2019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18/01/2019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18/01/2019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18/01/2019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18/01/2019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18/01/2019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18/01/2019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3352" y="3284984"/>
            <a:ext cx="10058400" cy="1711037"/>
          </a:xfrm>
        </p:spPr>
        <p:txBody>
          <a:bodyPr rtlCol="0"/>
          <a:lstStyle/>
          <a:p>
            <a:r>
              <a:rPr lang="fr-FR" dirty="0"/>
              <a:t>Projet SFL2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Objectif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fr-FR" dirty="0"/>
              <a:t>Permettre à une personne « responsable » de connaître en temps réel l'état d'emprunt de matériels, et de pouvoir localiser les personnes ayant emprunté des articles.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r>
              <a:rPr lang="fr-FR" dirty="0"/>
              <a:t>Commanditaire du projet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r>
              <a:rPr lang="fr-FR" dirty="0"/>
              <a:t>FIO NANTES. 		            Société anonyme à directoire est en activité depuis 46 ans. Implantée à SAINT HERBLAIN (44800), elle est spécialisée dans le secteur d'activité du commerce de gros (commerce interentreprises) de fournitures et équipements industriels divers</a:t>
            </a:r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Taches Etudiant 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F2D366-235A-4101-970F-9CF6742E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2054854"/>
            <a:ext cx="7735380" cy="434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Application Emprunteur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Faciliter les emprunts</a:t>
            </a:r>
          </a:p>
          <a:p>
            <a:pPr rtl="0"/>
            <a:r>
              <a:rPr lang="fr-FR" dirty="0"/>
              <a:t>Sécuriser le matériel</a:t>
            </a:r>
          </a:p>
          <a:p>
            <a:pPr rtl="0"/>
            <a:r>
              <a:rPr lang="fr-FR" dirty="0"/>
              <a:t>Notifier les dates de retour</a:t>
            </a:r>
          </a:p>
          <a:p>
            <a:pPr rtl="0"/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869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2492896"/>
            <a:ext cx="9144000" cy="1143000"/>
          </a:xfrm>
        </p:spPr>
        <p:txBody>
          <a:bodyPr rtlCol="0"/>
          <a:lstStyle/>
          <a:p>
            <a:pPr algn="ctr" rtl="0"/>
            <a:r>
              <a:rPr lang="fr-FR" dirty="0"/>
              <a:t>Matériel utilisé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1E4726C-27FA-4F3E-836E-41F914291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988840"/>
            <a:ext cx="1872208" cy="32763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44BA26-E60D-43A4-9C38-A5421BAC9F62}"/>
              </a:ext>
            </a:extLst>
          </p:cNvPr>
          <p:cNvSpPr txBox="1"/>
          <p:nvPr/>
        </p:nvSpPr>
        <p:spPr>
          <a:xfrm>
            <a:off x="839416" y="11247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Samsung Galaxy S4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3E43599-0DD5-4F52-AC33-8538670E6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91" b="95591" l="1764" r="97002">
                        <a14:foregroundMark x1="8818" y1="24339" x2="2646" y2="44621"/>
                        <a14:foregroundMark x1="2646" y1="44621" x2="1764" y2="55732"/>
                        <a14:foregroundMark x1="1764" y1="55732" x2="2675" y2="61707"/>
                        <a14:foregroundMark x1="12558" y1="81587" x2="13757" y2="83598"/>
                        <a14:foregroundMark x1="5568" y1="69858" x2="11746" y2="80223"/>
                        <a14:foregroundMark x1="13757" y1="83598" x2="38095" y2="95591"/>
                        <a14:foregroundMark x1="38095" y1="95591" x2="55379" y2="97178"/>
                        <a14:foregroundMark x1="55379" y1="97178" x2="78204" y2="90001"/>
                        <a14:foregroundMark x1="85822" y1="84170" x2="94533" y2="68959"/>
                        <a14:foregroundMark x1="94533" y1="68959" x2="97178" y2="44268"/>
                        <a14:foregroundMark x1="97178" y1="44268" x2="94180" y2="32981"/>
                        <a14:foregroundMark x1="94180" y1="32981" x2="82011" y2="14462"/>
                        <a14:foregroundMark x1="82011" y1="14462" x2="43210" y2="4233"/>
                        <a14:foregroundMark x1="43210" y1="4233" x2="24868" y2="10053"/>
                        <a14:foregroundMark x1="24868" y1="10053" x2="11915" y2="19416"/>
                        <a14:foregroundMark x1="8877" y1="24965" x2="8466" y2="26279"/>
                        <a14:foregroundMark x1="51943" y1="54759" x2="52205" y2="54497"/>
                        <a14:foregroundMark x1="93122" y1="27160" x2="97531" y2="48325"/>
                        <a14:foregroundMark x1="97531" y1="48325" x2="97002" y2="59436"/>
                        <a14:foregroundMark x1="97002" y1="59436" x2="93122" y2="72310"/>
                        <a14:foregroundMark x1="4762" y1="32804" x2="1764" y2="54497"/>
                        <a14:foregroundMark x1="1764" y1="54497" x2="3325" y2="61477"/>
                        <a14:foregroundMark x1="27866" y1="93122" x2="51499" y2="98589"/>
                        <a14:foregroundMark x1="51499" y1="98589" x2="67372" y2="95591"/>
                        <a14:foregroundMark x1="67372" y1="95591" x2="72310" y2="93122"/>
                        <a14:foregroundMark x1="70899" y1="6173" x2="54497" y2="1940"/>
                        <a14:foregroundMark x1="31487" y1="5041" x2="30199" y2="5214"/>
                        <a14:foregroundMark x1="54497" y1="1940" x2="31533" y2="5034"/>
                        <a14:backgroundMark x1="9877" y1="21340" x2="9877" y2="21340"/>
                        <a14:backgroundMark x1="10935" y1="19753" x2="10935" y2="19753"/>
                        <a14:backgroundMark x1="10053" y1="20459" x2="10053" y2="20459"/>
                        <a14:backgroundMark x1="10406" y1="20988" x2="11464" y2="19224"/>
                        <a14:backgroundMark x1="8818" y1="23104" x2="11993" y2="19224"/>
                        <a14:backgroundMark x1="31393" y1="5291" x2="31570" y2="4938"/>
                        <a14:backgroundMark x1="28571" y1="5820" x2="30335" y2="4938"/>
                        <a14:backgroundMark x1="30688" y1="4938" x2="30688" y2="4938"/>
                        <a14:backgroundMark x1="3175" y1="66843" x2="3175" y2="66843"/>
                        <a14:backgroundMark x1="3175" y1="66314" x2="3175" y2="66314"/>
                        <a14:backgroundMark x1="2998" y1="65961" x2="2998" y2="65961"/>
                        <a14:backgroundMark x1="2116" y1="61905" x2="5115" y2="70018"/>
                        <a14:backgroundMark x1="11464" y1="80952" x2="12875" y2="81129"/>
                        <a14:backgroundMark x1="12875" y1="83245" x2="12522" y2="82540"/>
                        <a14:backgroundMark x1="77601" y1="91358" x2="85009" y2="85362"/>
                        <a14:backgroundMark x1="85009" y1="85362" x2="85009" y2="86067"/>
                        <a14:backgroundMark x1="85714" y1="84127" x2="84303" y2="87478"/>
                        <a14:backgroundMark x1="49206" y1="47795" x2="52205" y2="53968"/>
                        <a14:backgroundMark x1="48325" y1="47795" x2="47090" y2="47266"/>
                        <a14:backgroundMark x1="52205" y1="55026" x2="52910" y2="53439"/>
                        <a14:backgroundMark x1="48677" y1="46032" x2="48501" y2="45855"/>
                        <a14:backgroundMark x1="49030" y1="46561" x2="48148" y2="45326"/>
                        <a14:backgroundMark x1="50794" y1="54497" x2="51675" y2="54497"/>
                        <a14:backgroundMark x1="51852" y1="54674" x2="51146" y2="55203"/>
                        <a14:backgroundMark x1="51852" y1="55026" x2="51852" y2="55026"/>
                        <a14:backgroundMark x1="52028" y1="53792" x2="52028" y2="53792"/>
                        <a14:backgroundMark x1="52205" y1="54321" x2="52205" y2="54321"/>
                        <a14:backgroundMark x1="52205" y1="54321" x2="52205" y2="54321"/>
                        <a14:backgroundMark x1="51852" y1="54145" x2="51852" y2="54145"/>
                        <a14:backgroundMark x1="51852" y1="54145" x2="51852" y2="54145"/>
                        <a14:backgroundMark x1="51852" y1="54145" x2="51852" y2="54145"/>
                        <a14:backgroundMark x1="48501" y1="45855" x2="48501" y2="45855"/>
                        <a14:backgroundMark x1="48501" y1="45503" x2="48501" y2="45503"/>
                        <a14:backgroundMark x1="48148" y1="45503" x2="48148" y2="45503"/>
                        <a14:backgroundMark x1="47619" y1="45503" x2="49383" y2="45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81" y="2402886"/>
            <a:ext cx="2865687" cy="2448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C8AF829-6FAA-4A7B-824C-B20E3180714F}"/>
              </a:ext>
            </a:extLst>
          </p:cNvPr>
          <p:cNvSpPr txBox="1"/>
          <p:nvPr/>
        </p:nvSpPr>
        <p:spPr>
          <a:xfrm>
            <a:off x="8472264" y="1124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 RFID</a:t>
            </a: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29272" y="2568449"/>
            <a:ext cx="7333456" cy="892696"/>
          </a:xfrm>
        </p:spPr>
        <p:txBody>
          <a:bodyPr rtlCol="0"/>
          <a:lstStyle/>
          <a:p>
            <a:pPr algn="ctr" rtl="0"/>
            <a:r>
              <a:rPr lang="fr-FR" dirty="0"/>
              <a:t>Technologies utilises</a:t>
            </a:r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51CB0F2-F680-41E4-BE7D-6A57E31BB1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578596"/>
            <a:ext cx="1700808" cy="1700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A7A7481-50B0-4F5D-9056-B1B65D4AA5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45" y="3034790"/>
            <a:ext cx="1790328" cy="124461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F273456-E8E1-4B66-85A0-596F7645A3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78" y="2578596"/>
            <a:ext cx="1700808" cy="17008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C8CD8B9-B22C-497A-8A00-1279A6E0F4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491" y="2474215"/>
            <a:ext cx="1296144" cy="18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8177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63</Words>
  <Application>Microsoft Office PowerPoint</Application>
  <PresentationFormat>Grand écran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Technologie informatique 16:9</vt:lpstr>
      <vt:lpstr>Projet SFL2</vt:lpstr>
      <vt:lpstr>Projet</vt:lpstr>
      <vt:lpstr>Taches Etudiant 4</vt:lpstr>
      <vt:lpstr>Application Emprunteur</vt:lpstr>
      <vt:lpstr>Matériel utilisé</vt:lpstr>
      <vt:lpstr>Présentation PowerPoint</vt:lpstr>
      <vt:lpstr>Technologies utilises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2019-01-15T14:47:32Z</dcterms:created>
  <dcterms:modified xsi:type="dcterms:W3CDTF">2019-01-18T14:52:55Z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