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EMPRUNTEUR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946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F00F78-D246-44B3-8737-ECED94ABD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7" y="3979153"/>
            <a:ext cx="2447459" cy="20909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73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Century Gothic</vt:lpstr>
      <vt:lpstr>Courier New</vt:lpstr>
      <vt:lpstr>Wingdings 2</vt:lpstr>
      <vt:lpstr>Concis</vt:lpstr>
      <vt:lpstr>Présentation du projet :  TRACABILITÉ EMPRUNTEUR</vt:lpstr>
      <vt:lpstr>Finalité du projet</vt:lpstr>
      <vt:lpstr>Rôle étudiant 4 : Application emprunteur</vt:lpstr>
      <vt:lpstr>Matériels &amp;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GOMEZ REYES Julio</cp:lastModifiedBy>
  <cp:revision>21</cp:revision>
  <dcterms:created xsi:type="dcterms:W3CDTF">2019-01-15T10:11:14Z</dcterms:created>
  <dcterms:modified xsi:type="dcterms:W3CDTF">2019-01-18T15:29:42Z</dcterms:modified>
</cp:coreProperties>
</file>