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68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0C619-7D09-40D6-8CC6-E3B4C10E1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17" y="1457536"/>
            <a:ext cx="10572000" cy="2971051"/>
          </a:xfrm>
        </p:spPr>
        <p:txBody>
          <a:bodyPr/>
          <a:lstStyle/>
          <a:p>
            <a:r>
              <a:rPr lang="fr-FR" sz="7200" dirty="0"/>
              <a:t>Présentation du projet : </a:t>
            </a:r>
            <a:br>
              <a:rPr lang="fr-FR" sz="7200" dirty="0"/>
            </a:br>
            <a:r>
              <a:rPr lang="fr-FR" sz="7200" dirty="0"/>
              <a:t>TRACABILITÉ RFID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156AE0-E0ED-4A46-99F5-2FEFF8156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Avec Pierre GÖRGE / Paul CHESNE / Maxime GUILLOU / Julio GOMEZ-REYES</a:t>
            </a:r>
          </a:p>
        </p:txBody>
      </p:sp>
    </p:spTree>
    <p:extLst>
      <p:ext uri="{BB962C8B-B14F-4D97-AF65-F5344CB8AC3E}">
        <p14:creationId xmlns:p14="http://schemas.microsoft.com/office/powerpoint/2010/main" val="397174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4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6C3486-A27C-4A24-9F02-480D20D24274}"/>
              </a:ext>
            </a:extLst>
          </p:cNvPr>
          <p:cNvSpPr txBox="1"/>
          <p:nvPr/>
        </p:nvSpPr>
        <p:spPr>
          <a:xfrm>
            <a:off x="451514" y="1800225"/>
            <a:ext cx="3444211" cy="4241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dirty="0" err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Ajout</a:t>
            </a:r>
            <a:r>
              <a:rPr lang="en-US" sz="4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 d’un </a:t>
            </a:r>
            <a:r>
              <a:rPr lang="en-US" sz="4400" b="1" dirty="0" err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emprunt</a:t>
            </a:r>
            <a:r>
              <a:rPr lang="en-US" sz="4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 à un </a:t>
            </a:r>
            <a:r>
              <a:rPr lang="en-US" sz="4400" b="1" dirty="0" err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utilisateur</a:t>
            </a:r>
            <a:endParaRPr lang="en-US" sz="4400" b="1" dirty="0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8BF14BE-55C4-40AB-BB37-D2A1F3062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720" y="1107174"/>
            <a:ext cx="7339565" cy="451383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55987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EAE1C12F-0937-4EF6-A030-2CB175155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937" y="738977"/>
            <a:ext cx="6647285" cy="443706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ED53F35-E0B9-4B9B-BB20-B50D0E72C301}"/>
              </a:ext>
            </a:extLst>
          </p:cNvPr>
          <p:cNvSpPr txBox="1"/>
          <p:nvPr/>
        </p:nvSpPr>
        <p:spPr>
          <a:xfrm>
            <a:off x="2765506" y="6079252"/>
            <a:ext cx="7227580" cy="4857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Suppression d’un </a:t>
            </a:r>
            <a:r>
              <a:rPr lang="en-US" sz="4400" b="1" dirty="0" err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emprunt</a:t>
            </a:r>
            <a:r>
              <a:rPr lang="en-US" sz="4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 à un </a:t>
            </a:r>
            <a:r>
              <a:rPr lang="en-US" sz="4400" b="1" dirty="0" err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utilisateur</a:t>
            </a:r>
            <a:endParaRPr lang="en-US" sz="4400" b="1" dirty="0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0543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D75D5DAC-E077-4CD8-992E-DFBAA99FB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84" b="96086" l="965" r="97347">
                        <a14:foregroundMark x1="24920" y1="25911" x2="32395" y2="45884"/>
                        <a14:foregroundMark x1="32395" y1="45884" x2="47347" y2="65182"/>
                        <a14:foregroundMark x1="47347" y1="65182" x2="57637" y2="70445"/>
                        <a14:foregroundMark x1="27090" y1="16599" x2="6029" y2="56275"/>
                        <a14:foregroundMark x1="6029" y1="56275" x2="5225" y2="63293"/>
                        <a14:foregroundMark x1="5225" y1="63293" x2="5386" y2="63968"/>
                        <a14:foregroundMark x1="43971" y1="37247" x2="16720" y2="75304"/>
                        <a14:foregroundMark x1="16720" y1="75304" x2="15434" y2="79757"/>
                        <a14:foregroundMark x1="12058" y1="72874" x2="24678" y2="41565"/>
                        <a14:foregroundMark x1="24678" y1="41565" x2="32717" y2="35223"/>
                        <a14:foregroundMark x1="32717" y1="35223" x2="37862" y2="50202"/>
                        <a14:foregroundMark x1="37862" y1="50202" x2="36254" y2="57355"/>
                        <a14:foregroundMark x1="36254" y1="57355" x2="34566" y2="58435"/>
                        <a14:foregroundMark x1="28537" y1="65992" x2="37540" y2="65317"/>
                        <a14:foregroundMark x1="37540" y1="65317" x2="46945" y2="59784"/>
                        <a14:foregroundMark x1="46945" y1="59784" x2="51447" y2="48718"/>
                        <a14:foregroundMark x1="51447" y1="48718" x2="47749" y2="34818"/>
                        <a14:foregroundMark x1="47749" y1="34818" x2="45096" y2="30769"/>
                        <a14:foregroundMark x1="13023" y1="50337" x2="14711" y2="59919"/>
                        <a14:foregroundMark x1="14711" y1="59919" x2="18810" y2="69501"/>
                        <a14:foregroundMark x1="18810" y1="69501" x2="28859" y2="79487"/>
                        <a14:foregroundMark x1="28859" y1="79487" x2="33360" y2="80972"/>
                        <a14:foregroundMark x1="33360" y1="80972" x2="39630" y2="80702"/>
                        <a14:foregroundMark x1="39630" y1="80702" x2="45177" y2="74359"/>
                        <a14:foregroundMark x1="45177" y1="74359" x2="54582" y2="45749"/>
                        <a14:foregroundMark x1="54582" y1="45749" x2="54341" y2="35088"/>
                        <a14:foregroundMark x1="54341" y1="35088" x2="52090" y2="28070"/>
                        <a14:foregroundMark x1="52090" y1="28070" x2="44453" y2="21727"/>
                        <a14:foregroundMark x1="34566" y1="16329" x2="34084" y2="23347"/>
                        <a14:foregroundMark x1="34084" y1="23347" x2="39148" y2="23482"/>
                        <a14:foregroundMark x1="39148" y1="23482" x2="33842" y2="19703"/>
                        <a14:foregroundMark x1="33842" y1="19703" x2="24598" y2="21457"/>
                        <a14:foregroundMark x1="24598" y1="21457" x2="13344" y2="12551"/>
                        <a14:foregroundMark x1="13344" y1="12551" x2="2974" y2="13765"/>
                        <a14:foregroundMark x1="2974" y1="13765" x2="3457" y2="22807"/>
                        <a14:foregroundMark x1="3457" y1="22807" x2="7556" y2="25101"/>
                        <a14:foregroundMark x1="7556" y1="25101" x2="11334" y2="21862"/>
                        <a14:foregroundMark x1="11334" y1="21862" x2="16559" y2="23347"/>
                        <a14:foregroundMark x1="16559" y1="23347" x2="20498" y2="19433"/>
                        <a14:foregroundMark x1="20498" y1="19433" x2="27894" y2="19568"/>
                        <a14:foregroundMark x1="27894" y1="19568" x2="34003" y2="23752"/>
                        <a14:foregroundMark x1="34003" y1="23752" x2="40193" y2="18893"/>
                        <a14:foregroundMark x1="40193" y1="18893" x2="43408" y2="19028"/>
                        <a14:foregroundMark x1="4662" y1="7152" x2="15997" y2="6343"/>
                        <a14:foregroundMark x1="15997" y1="6343" x2="27733" y2="6343"/>
                        <a14:foregroundMark x1="27733" y1="6343" x2="32315" y2="6208"/>
                        <a14:foregroundMark x1="32315" y1="6208" x2="43167" y2="6343"/>
                        <a14:foregroundMark x1="43167" y1="6343" x2="48151" y2="6208"/>
                        <a14:foregroundMark x1="48151" y1="6208" x2="52492" y2="6208"/>
                        <a14:foregroundMark x1="52492" y1="6208" x2="57797" y2="22672"/>
                        <a14:foregroundMark x1="57797" y1="22672" x2="59405" y2="49393"/>
                        <a14:foregroundMark x1="40997" y1="4723" x2="23633" y2="4588"/>
                        <a14:foregroundMark x1="50965" y1="4318" x2="65354" y2="7152"/>
                        <a14:foregroundMark x1="66318" y1="6613" x2="66318" y2="6613"/>
                        <a14:foregroundMark x1="66479" y1="4858" x2="66479" y2="4858"/>
                        <a14:foregroundMark x1="66479" y1="6208" x2="66479" y2="6208"/>
                        <a14:foregroundMark x1="64711" y1="10391" x2="56109" y2="78273"/>
                        <a14:foregroundMark x1="59486" y1="81107" x2="60932" y2="72874"/>
                        <a14:foregroundMark x1="60932" y1="72874" x2="61656" y2="18219"/>
                        <a14:foregroundMark x1="66238" y1="9852" x2="66238" y2="9852"/>
                        <a14:foregroundMark x1="66238" y1="9042" x2="66238" y2="9042"/>
                        <a14:foregroundMark x1="66479" y1="8097" x2="66479" y2="8097"/>
                        <a14:foregroundMark x1="66238" y1="8097" x2="58199" y2="7962"/>
                        <a14:foregroundMark x1="60852" y1="7557" x2="7235" y2="9447"/>
                        <a14:foregroundMark x1="7235" y1="9447" x2="11254" y2="7152"/>
                        <a14:foregroundMark x1="11254" y1="7152" x2="27331" y2="6883"/>
                        <a14:foregroundMark x1="27331" y1="6883" x2="53617" y2="7962"/>
                        <a14:foregroundMark x1="3457" y1="5803" x2="2412" y2="22267"/>
                        <a14:foregroundMark x1="2412" y1="22267" x2="4904" y2="60324"/>
                        <a14:foregroundMark x1="2412" y1="5938" x2="2412" y2="5938"/>
                        <a14:foregroundMark x1="3296" y1="7152" x2="2974" y2="8772"/>
                        <a14:foregroundMark x1="2412" y1="7152" x2="1929" y2="8502"/>
                        <a14:foregroundMark x1="1045" y1="6208" x2="1608" y2="9177"/>
                        <a14:foregroundMark x1="5707" y1="74224" x2="20900" y2="74494"/>
                        <a14:foregroundMark x1="20900" y1="74494" x2="47508" y2="67746"/>
                        <a14:foregroundMark x1="7315" y1="79622" x2="25965" y2="80027"/>
                        <a14:foregroundMark x1="25965" y1="80027" x2="44132" y2="79487"/>
                        <a14:foregroundMark x1="44132" y1="79487" x2="53296" y2="79487"/>
                        <a14:foregroundMark x1="53296" y1="79487" x2="57958" y2="79082"/>
                        <a14:foregroundMark x1="57958" y1="79082" x2="61174" y2="74359"/>
                        <a14:foregroundMark x1="61174" y1="74359" x2="65434" y2="43455"/>
                        <a14:foregroundMark x1="65434" y1="43455" x2="64469" y2="28880"/>
                        <a14:foregroundMark x1="66158" y1="32389" x2="66158" y2="32389"/>
                        <a14:foregroundMark x1="65756" y1="39136" x2="65354" y2="49933"/>
                        <a14:foregroundMark x1="66801" y1="40486" x2="66801" y2="40486"/>
                        <a14:foregroundMark x1="66640" y1="42510" x2="66640" y2="42510"/>
                        <a14:foregroundMark x1="66479" y1="45074" x2="66479" y2="45344"/>
                        <a14:foregroundMark x1="66640" y1="48448" x2="66640" y2="48448"/>
                        <a14:foregroundMark x1="66399" y1="52497" x2="66399" y2="52497"/>
                        <a14:foregroundMark x1="66720" y1="54251" x2="66720" y2="54251"/>
                        <a14:foregroundMark x1="66640" y1="57625" x2="66640" y2="57625"/>
                        <a14:foregroundMark x1="65836" y1="68556" x2="65836" y2="68556"/>
                        <a14:foregroundMark x1="64711" y1="73819" x2="64711" y2="73819"/>
                        <a14:foregroundMark x1="65434" y1="81377" x2="65434" y2="81377"/>
                        <a14:foregroundMark x1="64952" y1="84076" x2="64952" y2="67746"/>
                        <a14:foregroundMark x1="65434" y1="86235" x2="64068" y2="75574"/>
                        <a14:foregroundMark x1="66801" y1="84750" x2="66801" y2="84750"/>
                        <a14:foregroundMark x1="66801" y1="83401" x2="66801" y2="83401"/>
                        <a14:foregroundMark x1="66801" y1="81107" x2="66801" y2="81107"/>
                        <a14:foregroundMark x1="66559" y1="87314" x2="10531" y2="87179"/>
                        <a14:foregroundMark x1="11334" y1="87989" x2="6833" y2="87314"/>
                        <a14:foregroundMark x1="6833" y1="87314" x2="2412" y2="84480"/>
                        <a14:foregroundMark x1="2412" y1="84480" x2="1286" y2="60459"/>
                        <a14:foregroundMark x1="1286" y1="60459" x2="2090" y2="54251"/>
                        <a14:foregroundMark x1="85531" y1="12281" x2="79421" y2="69906"/>
                        <a14:foregroundMark x1="79421" y1="69906" x2="79502" y2="22942"/>
                        <a14:foregroundMark x1="79502" y1="22942" x2="88826" y2="68556"/>
                        <a14:foregroundMark x1="88826" y1="68556" x2="77894" y2="76653"/>
                        <a14:foregroundMark x1="75402" y1="71930" x2="79582" y2="53441"/>
                        <a14:foregroundMark x1="79582" y1="53441" x2="85289" y2="35493"/>
                        <a14:foregroundMark x1="85289" y1="35493" x2="85289" y2="35493"/>
                        <a14:foregroundMark x1="85531" y1="34143" x2="89952" y2="71390"/>
                        <a14:foregroundMark x1="89952" y1="71390" x2="89952" y2="71930"/>
                        <a14:foregroundMark x1="92524" y1="40486" x2="79100" y2="85830"/>
                        <a14:foregroundMark x1="79100" y1="85830" x2="78055" y2="87449"/>
                        <a14:foregroundMark x1="71543" y1="47773" x2="73232" y2="66937"/>
                        <a14:foregroundMark x1="71704" y1="86910" x2="73232" y2="64642"/>
                        <a14:foregroundMark x1="73232" y1="64642" x2="74598" y2="60999"/>
                        <a14:foregroundMark x1="71543" y1="94467" x2="81431" y2="94467"/>
                        <a14:foregroundMark x1="81431" y1="94467" x2="89952" y2="92443"/>
                        <a14:foregroundMark x1="89952" y1="92443" x2="93891" y2="88934"/>
                        <a14:foregroundMark x1="93891" y1="88934" x2="95016" y2="70580"/>
                        <a14:foregroundMark x1="95016" y1="70580" x2="95096" y2="32524"/>
                        <a14:foregroundMark x1="95096" y1="32524" x2="96463" y2="22807"/>
                        <a14:foregroundMark x1="71543" y1="48988" x2="72990" y2="28610"/>
                        <a14:foregroundMark x1="71543" y1="95816" x2="81270" y2="96221"/>
                        <a14:foregroundMark x1="81270" y1="96221" x2="97347" y2="94602"/>
                        <a14:foregroundMark x1="90675" y1="93522" x2="88103" y2="59379"/>
                        <a14:foregroundMark x1="96785" y1="92173" x2="97347" y2="68016"/>
                        <a14:foregroundMark x1="96945" y1="68556" x2="97026" y2="50067"/>
                        <a14:foregroundMark x1="95820" y1="71255" x2="95740" y2="85695"/>
                        <a14:foregroundMark x1="96302" y1="84750" x2="96624" y2="72065"/>
                        <a14:foregroundMark x1="86576" y1="9852" x2="86897" y2="20513"/>
                        <a14:foregroundMark x1="86897" y1="20513" x2="87299" y2="22807"/>
                        <a14:foregroundMark x1="96302" y1="10796" x2="96865" y2="51687"/>
                        <a14:foregroundMark x1="97106" y1="32794" x2="96624" y2="10931"/>
                        <a14:foregroundMark x1="96624" y1="10931" x2="91881" y2="7692"/>
                        <a14:foregroundMark x1="91881" y1="7692" x2="85611" y2="7692"/>
                        <a14:foregroundMark x1="94293" y1="16599" x2="90836" y2="17679"/>
                        <a14:foregroundMark x1="87862" y1="5668" x2="73232" y2="7692"/>
                        <a14:foregroundMark x1="73232" y1="7692" x2="71865" y2="14980"/>
                        <a14:foregroundMark x1="71865" y1="14980" x2="72347" y2="36437"/>
                        <a14:foregroundMark x1="73955" y1="31579" x2="80305" y2="13225"/>
                        <a14:foregroundMark x1="80305" y1="13225" x2="81511" y2="11336"/>
                        <a14:foregroundMark x1="89952" y1="87989" x2="75723" y2="88664"/>
                        <a14:foregroundMark x1="71865" y1="81511" x2="72669" y2="52497"/>
                        <a14:foregroundMark x1="71785" y1="72605" x2="71945" y2="55331"/>
                        <a14:foregroundMark x1="71945" y1="55331" x2="72749" y2="52497"/>
                        <a14:foregroundMark x1="71543" y1="40621" x2="72428" y2="27260"/>
                        <a14:foregroundMark x1="66559" y1="74764" x2="66559" y2="74764"/>
                        <a14:foregroundMark x1="66399" y1="73819" x2="66559" y2="64507"/>
                        <a14:foregroundMark x1="66640" y1="69906" x2="66318" y2="75439"/>
                        <a14:foregroundMark x1="66479" y1="63968" x2="66640" y2="47233"/>
                        <a14:foregroundMark x1="66479" y1="46559" x2="66077" y2="30229"/>
                        <a14:foregroundMark x1="66077" y1="30229" x2="65113" y2="23482"/>
                        <a14:foregroundMark x1="66640" y1="32659" x2="66640" y2="32659"/>
                        <a14:foregroundMark x1="66801" y1="34683" x2="66238" y2="465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9352" y="0"/>
            <a:ext cx="11513296" cy="685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D58C9D2-4C5E-418F-BCA4-D374831CA5DF}"/>
              </a:ext>
            </a:extLst>
          </p:cNvPr>
          <p:cNvSpPr txBox="1"/>
          <p:nvPr/>
        </p:nvSpPr>
        <p:spPr>
          <a:xfrm>
            <a:off x="794093" y="6247032"/>
            <a:ext cx="7227580" cy="4857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Page “Gestion des </a:t>
            </a:r>
            <a:r>
              <a:rPr lang="en-US" sz="4400" b="1" dirty="0" err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utilisateurs</a:t>
            </a:r>
            <a:r>
              <a:rPr lang="en-US" sz="4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3492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D58C9D2-4C5E-418F-BCA4-D374831CA5DF}"/>
              </a:ext>
            </a:extLst>
          </p:cNvPr>
          <p:cNvSpPr txBox="1"/>
          <p:nvPr/>
        </p:nvSpPr>
        <p:spPr>
          <a:xfrm>
            <a:off x="451514" y="1800225"/>
            <a:ext cx="3444211" cy="4241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dirty="0" err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Accès</a:t>
            </a:r>
            <a:r>
              <a:rPr lang="en-US" sz="4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 à la page “Gestion des </a:t>
            </a:r>
            <a:r>
              <a:rPr lang="en-US" sz="4400" b="1" dirty="0" err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utilisateurs</a:t>
            </a:r>
            <a:r>
              <a:rPr lang="en-US" sz="4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”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0F47881-BD36-4941-9761-B699173268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57"/>
          <a:stretch/>
        </p:blipFill>
        <p:spPr>
          <a:xfrm>
            <a:off x="4788039" y="1872241"/>
            <a:ext cx="7252926" cy="290503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024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D58C9D2-4C5E-418F-BCA4-D374831CA5DF}"/>
              </a:ext>
            </a:extLst>
          </p:cNvPr>
          <p:cNvSpPr txBox="1"/>
          <p:nvPr/>
        </p:nvSpPr>
        <p:spPr>
          <a:xfrm>
            <a:off x="596396" y="2616864"/>
            <a:ext cx="3444211" cy="4241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dirty="0" err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Ajout</a:t>
            </a:r>
            <a:r>
              <a:rPr lang="en-US" sz="4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 d’un </a:t>
            </a:r>
            <a:r>
              <a:rPr lang="en-US" sz="4400" b="1" dirty="0" err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utilisateur</a:t>
            </a:r>
            <a:endParaRPr lang="en-US" sz="4400" b="1" dirty="0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E746950-4002-481C-93FF-6ED54E3ED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909" y="1310916"/>
            <a:ext cx="7119612" cy="423616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59887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D58C9D2-4C5E-418F-BCA4-D374831CA5DF}"/>
              </a:ext>
            </a:extLst>
          </p:cNvPr>
          <p:cNvSpPr txBox="1"/>
          <p:nvPr/>
        </p:nvSpPr>
        <p:spPr>
          <a:xfrm>
            <a:off x="596396" y="2360062"/>
            <a:ext cx="3444211" cy="4241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Suppression d’un </a:t>
            </a:r>
            <a:r>
              <a:rPr lang="en-US" sz="4400" b="1" dirty="0" err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utilisateur</a:t>
            </a:r>
            <a:endParaRPr lang="en-US" sz="4400" b="1" dirty="0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EC7A42-2FA2-44C9-9D36-EA99B0D45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710" y="671805"/>
            <a:ext cx="7257585" cy="508030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49248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D58C9D2-4C5E-418F-BCA4-D374831CA5DF}"/>
              </a:ext>
            </a:extLst>
          </p:cNvPr>
          <p:cNvSpPr txBox="1"/>
          <p:nvPr/>
        </p:nvSpPr>
        <p:spPr>
          <a:xfrm>
            <a:off x="794093" y="6247032"/>
            <a:ext cx="7227580" cy="4857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Page “</a:t>
            </a:r>
            <a:r>
              <a:rPr lang="en-US" sz="4400" b="1" dirty="0" err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Localisation</a:t>
            </a:r>
            <a:r>
              <a:rPr lang="en-US" sz="4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”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CC1396C-78C0-4B08-A313-177566ED0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77" b="95205" l="2769" r="95174">
                        <a14:foregroundMark x1="32911" y1="20548" x2="18434" y2="24110"/>
                        <a14:foregroundMark x1="18434" y1="24110" x2="12025" y2="36849"/>
                        <a14:foregroundMark x1="12025" y1="36849" x2="20016" y2="53562"/>
                        <a14:foregroundMark x1="20016" y1="53562" x2="38370" y2="62329"/>
                        <a14:foregroundMark x1="38370" y1="62329" x2="48734" y2="59863"/>
                        <a14:foregroundMark x1="48734" y1="59863" x2="49842" y2="48767"/>
                        <a14:foregroundMark x1="49842" y1="48767" x2="46123" y2="38767"/>
                        <a14:foregroundMark x1="53797" y1="14384" x2="50079" y2="47397"/>
                        <a14:foregroundMark x1="56646" y1="56438" x2="55617" y2="77260"/>
                        <a14:foregroundMark x1="57358" y1="85342" x2="41693" y2="87260"/>
                        <a14:foregroundMark x1="41693" y1="87260" x2="22864" y2="84521"/>
                        <a14:foregroundMark x1="6408" y1="89452" x2="3323" y2="76301"/>
                        <a14:foregroundMark x1="3323" y1="76301" x2="3165" y2="59178"/>
                        <a14:foregroundMark x1="3165" y1="59178" x2="3718" y2="55890"/>
                        <a14:foregroundMark x1="3006" y1="9589" x2="37184" y2="12329"/>
                        <a14:foregroundMark x1="24051" y1="9863" x2="20174" y2="16712"/>
                        <a14:foregroundMark x1="20174" y1="16712" x2="20174" y2="17945"/>
                        <a14:foregroundMark x1="55775" y1="12329" x2="50396" y2="18356"/>
                        <a14:foregroundMark x1="50396" y1="18356" x2="45095" y2="12740"/>
                        <a14:foregroundMark x1="45095" y1="12740" x2="5142" y2="13151"/>
                        <a14:foregroundMark x1="5459" y1="7397" x2="53085" y2="9589"/>
                        <a14:foregroundMark x1="54747" y1="9452" x2="61788" y2="9452"/>
                        <a14:foregroundMark x1="62184" y1="9726" x2="62025" y2="19041"/>
                        <a14:foregroundMark x1="65032" y1="6849" x2="39082" y2="6849"/>
                        <a14:foregroundMark x1="73892" y1="13973" x2="75633" y2="69863"/>
                        <a14:foregroundMark x1="79589" y1="82329" x2="84019" y2="71918"/>
                        <a14:foregroundMark x1="84019" y1="71918" x2="88845" y2="28767"/>
                        <a14:foregroundMark x1="88845" y1="28767" x2="88845" y2="15342"/>
                        <a14:foregroundMark x1="88687" y1="86301" x2="88054" y2="16712"/>
                        <a14:foregroundMark x1="93434" y1="69178" x2="92168" y2="95890"/>
                        <a14:foregroundMark x1="92168" y1="95890" x2="87500" y2="94795"/>
                        <a14:foregroundMark x1="89320" y1="92192" x2="72073" y2="93699"/>
                        <a14:foregroundMark x1="72073" y1="93699" x2="72073" y2="93699"/>
                        <a14:foregroundMark x1="93434" y1="94110" x2="94778" y2="87397"/>
                        <a14:foregroundMark x1="94778" y1="87397" x2="94778" y2="87260"/>
                        <a14:foregroundMark x1="94699" y1="92329" x2="95095" y2="56986"/>
                        <a14:foregroundMark x1="73972" y1="5342" x2="78956" y2="5342"/>
                        <a14:foregroundMark x1="78877" y1="5205" x2="86472" y2="5205"/>
                        <a14:foregroundMark x1="93829" y1="8630" x2="92959" y2="16575"/>
                        <a14:foregroundMark x1="94541" y1="10959" x2="93275" y2="18493"/>
                        <a14:foregroundMark x1="93275" y1="18493" x2="94778" y2="45068"/>
                        <a14:foregroundMark x1="94699" y1="48767" x2="94541" y2="58082"/>
                        <a14:foregroundMark x1="95253" y1="54658" x2="95095" y2="27808"/>
                        <a14:foregroundMark x1="70728" y1="91370" x2="70728" y2="26712"/>
                        <a14:foregroundMark x1="92722" y1="7534" x2="91535" y2="15890"/>
                        <a14:foregroundMark x1="91535" y1="15890" x2="91456" y2="16027"/>
                        <a14:foregroundMark x1="93829" y1="2877" x2="91614" y2="3288"/>
                        <a14:backgroundMark x1="75791" y1="411" x2="79984" y2="137"/>
                        <a14:backgroundMark x1="79984" y1="137" x2="86234" y2="137"/>
                        <a14:backgroundMark x1="87184" y1="548" x2="95253" y2="685"/>
                        <a14:backgroundMark x1="158" y1="81918" x2="791" y2="590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8896" y="167619"/>
            <a:ext cx="11294207" cy="652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2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D58C9D2-4C5E-418F-BCA4-D374831CA5DF}"/>
              </a:ext>
            </a:extLst>
          </p:cNvPr>
          <p:cNvSpPr txBox="1"/>
          <p:nvPr/>
        </p:nvSpPr>
        <p:spPr>
          <a:xfrm>
            <a:off x="332904" y="2741618"/>
            <a:ext cx="3971196" cy="4241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dirty="0" err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Accès</a:t>
            </a:r>
            <a:r>
              <a:rPr lang="en-US" sz="4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 page “</a:t>
            </a:r>
            <a:r>
              <a:rPr lang="en-US" sz="4400" b="1" dirty="0" err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Localisation</a:t>
            </a:r>
            <a:r>
              <a:rPr lang="en-US" sz="4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”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DB71313-B49D-4848-82C1-916B06BFA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665" y="1995814"/>
            <a:ext cx="7349674" cy="286637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993460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D58C9D2-4C5E-418F-BCA4-D374831CA5DF}"/>
              </a:ext>
            </a:extLst>
          </p:cNvPr>
          <p:cNvSpPr txBox="1"/>
          <p:nvPr/>
        </p:nvSpPr>
        <p:spPr>
          <a:xfrm>
            <a:off x="507498" y="2598737"/>
            <a:ext cx="3444211" cy="4241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dirty="0" err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Localiser</a:t>
            </a:r>
            <a:r>
              <a:rPr lang="en-US" sz="4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 un </a:t>
            </a:r>
            <a:r>
              <a:rPr lang="en-US" sz="4400" b="1" dirty="0" err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utilisateur</a:t>
            </a:r>
            <a:endParaRPr lang="en-US" sz="4400" b="1" dirty="0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AA1A4D9-B77E-49B5-AB3D-FD28EF95E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342" y="1657350"/>
            <a:ext cx="7094320" cy="354716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3523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004E336-8E93-46FD-A7CD-2D15E0109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86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FFFFFF"/>
          </a:solidFill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58A461B-247F-4D48-8EBE-89CA0733F3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45"/>
          <a:stretch/>
        </p:blipFill>
        <p:spPr>
          <a:xfrm>
            <a:off x="10886" y="251927"/>
            <a:ext cx="12136510" cy="549345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8756166-CDD4-471B-A34C-8E1964CC4AB5}"/>
              </a:ext>
            </a:extLst>
          </p:cNvPr>
          <p:cNvSpPr txBox="1"/>
          <p:nvPr/>
        </p:nvSpPr>
        <p:spPr>
          <a:xfrm>
            <a:off x="4622298" y="5913356"/>
            <a:ext cx="10474633" cy="1385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Gantt</a:t>
            </a:r>
          </a:p>
        </p:txBody>
      </p:sp>
    </p:spTree>
    <p:extLst>
      <p:ext uri="{BB962C8B-B14F-4D97-AF65-F5344CB8AC3E}">
        <p14:creationId xmlns:p14="http://schemas.microsoft.com/office/powerpoint/2010/main" val="61326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745A3F-D2C1-4AD8-887D-F974FF99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fr-FR" sz="3200">
                <a:solidFill>
                  <a:srgbClr val="FFFFFF"/>
                </a:solidFill>
              </a:rPr>
              <a:t>Finalité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0C5D0E-B5AF-49FB-B817-6D9FB8F3F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rgbClr val="FFFFFF"/>
                </a:solidFill>
              </a:rPr>
              <a:t>Simplifier le partage de matériel entre enseignant en leur faisant gagner du temps grâce à un système en temps réel d’état d’emprunt de matériels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B4086A-B94B-4B39-8E25-83022BF3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091" y="1143195"/>
            <a:ext cx="6655395" cy="48981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32995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ABB35-02BF-4927-88A2-2B4347F5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1965141"/>
            <a:ext cx="5893840" cy="1342908"/>
          </a:xfrm>
        </p:spPr>
        <p:txBody>
          <a:bodyPr/>
          <a:lstStyle/>
          <a:p>
            <a:r>
              <a:rPr lang="fr-FR" dirty="0"/>
              <a:t>Rôle étudiant 2 :</a:t>
            </a:r>
            <a:br>
              <a:rPr lang="fr-FR" dirty="0"/>
            </a:br>
            <a:r>
              <a:rPr lang="fr-FR" dirty="0"/>
              <a:t>Application Web + serveurs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912F65-287A-4632-ABC3-8E74B190C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190" y="5149533"/>
            <a:ext cx="5891636" cy="2133583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Création d’un serveur Apache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Création d’un serveur MySQL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BEFB6C7-F802-4D47-80D7-841B6A40CDA6}"/>
              </a:ext>
            </a:extLst>
          </p:cNvPr>
          <p:cNvSpPr txBox="1"/>
          <p:nvPr/>
        </p:nvSpPr>
        <p:spPr>
          <a:xfrm>
            <a:off x="8221546" y="1135894"/>
            <a:ext cx="293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Application Web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14E3AEFB-7170-42B0-A722-64066F6E406D}"/>
              </a:ext>
            </a:extLst>
          </p:cNvPr>
          <p:cNvSpPr txBox="1">
            <a:spLocks/>
          </p:cNvSpPr>
          <p:nvPr/>
        </p:nvSpPr>
        <p:spPr>
          <a:xfrm>
            <a:off x="7426992" y="1839920"/>
            <a:ext cx="4524814" cy="260375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Dois être responsive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Système de connexion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Localisation de l’emprunteur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Suppression d’un emprunt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9585A99-52A6-4468-B136-00A75B39E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908" y="4443679"/>
            <a:ext cx="1884980" cy="227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0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0C63A-BD8F-4F56-BCC9-E960073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/>
              <a:t>Matériels &amp; technologies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E32AEB-A3F5-4B00-8910-12363FA847CF}"/>
              </a:ext>
            </a:extLst>
          </p:cNvPr>
          <p:cNvSpPr txBox="1"/>
          <p:nvPr/>
        </p:nvSpPr>
        <p:spPr>
          <a:xfrm>
            <a:off x="4687179" y="2529738"/>
            <a:ext cx="1901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Logiciel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5B41BE1-9262-47C2-8EA1-33F0281DB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99" y="3835180"/>
            <a:ext cx="1308068" cy="1308068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B72E18E3-6D07-4606-A426-B84D4D995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067" y="3654775"/>
            <a:ext cx="1488473" cy="148847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5D786EE-428D-490A-9742-DA40243D7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539" y="3875116"/>
            <a:ext cx="1308069" cy="130806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2250AF89-6A2A-453A-8BA5-692E502D9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5012" y="3835180"/>
            <a:ext cx="1086198" cy="1308068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39FB64BC-C0F1-48A3-A0E5-EC03C9662C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4210" y="3835180"/>
            <a:ext cx="1308069" cy="1308069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BAA79B5-20F7-49AC-BC98-6F27A4861F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7282" y="3835180"/>
            <a:ext cx="2529197" cy="130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3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9471CF9-C56F-4C12-A691-280C02074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979" y="720264"/>
            <a:ext cx="7001182" cy="451576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4737907-7650-415E-8ED6-A351F1007235}"/>
              </a:ext>
            </a:extLst>
          </p:cNvPr>
          <p:cNvSpPr txBox="1"/>
          <p:nvPr/>
        </p:nvSpPr>
        <p:spPr>
          <a:xfrm>
            <a:off x="2869035" y="6031684"/>
            <a:ext cx="672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Diagramme de classe application Web</a:t>
            </a:r>
          </a:p>
        </p:txBody>
      </p:sp>
    </p:spTree>
    <p:extLst>
      <p:ext uri="{BB962C8B-B14F-4D97-AF65-F5344CB8AC3E}">
        <p14:creationId xmlns:p14="http://schemas.microsoft.com/office/powerpoint/2010/main" val="278948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389D5BB-271B-44DA-A64F-332C1B0F7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08" b="95751" l="1240" r="98017">
                        <a14:foregroundMark x1="12066" y1="16289" x2="29587" y2="47450"/>
                        <a14:foregroundMark x1="43058" y1="38810" x2="25950" y2="66856"/>
                        <a14:foregroundMark x1="19669" y1="59490" x2="22562" y2="52833"/>
                        <a14:foregroundMark x1="22562" y1="52833" x2="31405" y2="51558"/>
                        <a14:foregroundMark x1="31405" y1="51558" x2="37603" y2="57082"/>
                        <a14:foregroundMark x1="37603" y1="57082" x2="34628" y2="64731"/>
                        <a14:foregroundMark x1="34628" y1="64731" x2="25041" y2="66289"/>
                        <a14:foregroundMark x1="25041" y1="66289" x2="16612" y2="53116"/>
                        <a14:foregroundMark x1="16612" y1="53116" x2="19008" y2="34136"/>
                        <a14:foregroundMark x1="19008" y1="34136" x2="25372" y2="28187"/>
                        <a14:foregroundMark x1="25372" y1="28187" x2="29917" y2="38669"/>
                        <a14:foregroundMark x1="29917" y1="38669" x2="32479" y2="53966"/>
                        <a14:foregroundMark x1="32479" y1="53966" x2="30000" y2="59773"/>
                        <a14:foregroundMark x1="30000" y1="59773" x2="30000" y2="52125"/>
                        <a14:foregroundMark x1="30000" y1="52125" x2="34298" y2="46034"/>
                        <a14:foregroundMark x1="34298" y1="46034" x2="38512" y2="46742"/>
                        <a14:foregroundMark x1="38512" y1="46742" x2="39091" y2="47592"/>
                        <a14:foregroundMark x1="44711" y1="31020" x2="38430" y2="31728"/>
                        <a14:foregroundMark x1="38430" y1="31728" x2="22975" y2="49575"/>
                        <a14:foregroundMark x1="22975" y1="49575" x2="19008" y2="67564"/>
                        <a14:foregroundMark x1="19008" y1="67564" x2="32149" y2="70255"/>
                        <a14:foregroundMark x1="32149" y1="70255" x2="43058" y2="58074"/>
                        <a14:foregroundMark x1="43058" y1="58074" x2="40744" y2="46601"/>
                        <a14:foregroundMark x1="40744" y1="46601" x2="27686" y2="39943"/>
                        <a14:foregroundMark x1="27686" y1="39943" x2="16942" y2="51983"/>
                        <a14:foregroundMark x1="16942" y1="51983" x2="21488" y2="63739"/>
                        <a14:foregroundMark x1="21488" y1="63739" x2="39339" y2="56799"/>
                        <a14:foregroundMark x1="39339" y1="56799" x2="44793" y2="48300"/>
                        <a14:foregroundMark x1="44793" y1="48300" x2="37934" y2="41785"/>
                        <a14:foregroundMark x1="37934" y1="41785" x2="29256" y2="48442"/>
                        <a14:foregroundMark x1="29256" y1="48442" x2="33636" y2="59773"/>
                        <a14:foregroundMark x1="33636" y1="59773" x2="44380" y2="52408"/>
                        <a14:foregroundMark x1="44380" y1="52408" x2="44298" y2="42068"/>
                        <a14:foregroundMark x1="44298" y1="42068" x2="34545" y2="37394"/>
                        <a14:foregroundMark x1="34545" y1="37394" x2="40165" y2="44618"/>
                        <a14:foregroundMark x1="40165" y1="44618" x2="41405" y2="45042"/>
                        <a14:foregroundMark x1="41240" y1="38669" x2="29339" y2="60482"/>
                        <a14:foregroundMark x1="29339" y1="60482" x2="27355" y2="77195"/>
                        <a14:foregroundMark x1="27355" y1="77195" x2="42231" y2="79887"/>
                        <a14:foregroundMark x1="42231" y1="79887" x2="56860" y2="68839"/>
                        <a14:foregroundMark x1="56860" y1="68839" x2="57438" y2="59632"/>
                        <a14:foregroundMark x1="57438" y1="59632" x2="44711" y2="46176"/>
                        <a14:foregroundMark x1="44711" y1="46176" x2="23306" y2="47025"/>
                        <a14:foregroundMark x1="23306" y1="47025" x2="17438" y2="60198"/>
                        <a14:foregroundMark x1="17438" y1="60198" x2="25455" y2="62890"/>
                        <a14:foregroundMark x1="25455" y1="62890" x2="34959" y2="56799"/>
                        <a14:foregroundMark x1="34959" y1="56799" x2="33306" y2="50000"/>
                        <a14:foregroundMark x1="33306" y1="50000" x2="21570" y2="36686"/>
                        <a14:foregroundMark x1="21570" y1="36686" x2="31240" y2="57224"/>
                        <a14:foregroundMark x1="31240" y1="57224" x2="44628" y2="58074"/>
                        <a14:foregroundMark x1="44628" y1="58074" x2="36116" y2="41218"/>
                        <a14:foregroundMark x1="36116" y1="41218" x2="27521" y2="37252"/>
                        <a14:foregroundMark x1="33388" y1="20822" x2="21570" y2="27337"/>
                        <a14:foregroundMark x1="21570" y1="27337" x2="12810" y2="37960"/>
                        <a14:foregroundMark x1="12810" y1="37960" x2="10248" y2="46884"/>
                        <a14:foregroundMark x1="10248" y1="46884" x2="10248" y2="63031"/>
                        <a14:foregroundMark x1="10248" y1="63031" x2="14959" y2="78329"/>
                        <a14:foregroundMark x1="14959" y1="78329" x2="20661" y2="84278"/>
                        <a14:foregroundMark x1="20661" y1="84278" x2="34298" y2="85411"/>
                        <a14:foregroundMark x1="34298" y1="85411" x2="40909" y2="83569"/>
                        <a14:foregroundMark x1="40909" y1="83569" x2="50579" y2="71671"/>
                        <a14:foregroundMark x1="50579" y1="71671" x2="57190" y2="49575"/>
                        <a14:foregroundMark x1="57190" y1="49575" x2="58182" y2="42493"/>
                        <a14:foregroundMark x1="58182" y1="42493" x2="57934" y2="31586"/>
                        <a14:foregroundMark x1="57934" y1="31586" x2="55041" y2="24079"/>
                        <a14:foregroundMark x1="55041" y1="24079" x2="30744" y2="18414"/>
                        <a14:foregroundMark x1="30744" y1="18414" x2="29504" y2="18414"/>
                        <a14:foregroundMark x1="32314" y1="18555" x2="52645" y2="36119"/>
                        <a14:foregroundMark x1="52645" y1="36119" x2="55950" y2="45609"/>
                        <a14:foregroundMark x1="55950" y1="45609" x2="55785" y2="53116"/>
                        <a14:foregroundMark x1="55785" y1="53116" x2="55289" y2="54674"/>
                        <a14:foregroundMark x1="48678" y1="37394" x2="43140" y2="58074"/>
                        <a14:foregroundMark x1="43140" y1="58074" x2="42314" y2="64589"/>
                        <a14:foregroundMark x1="44050" y1="63881" x2="50248" y2="61615"/>
                        <a14:foregroundMark x1="33388" y1="87677" x2="62727" y2="87677"/>
                        <a14:foregroundMark x1="63223" y1="90227" x2="59917" y2="55099"/>
                        <a14:foregroundMark x1="64298" y1="69972" x2="63802" y2="38952"/>
                        <a14:foregroundMark x1="63802" y1="38952" x2="63719" y2="38810"/>
                        <a14:foregroundMark x1="63058" y1="46884" x2="63140" y2="20397"/>
                        <a14:foregroundMark x1="62314" y1="36686" x2="61818" y2="16856"/>
                        <a14:foregroundMark x1="61818" y1="16856" x2="61818" y2="16856"/>
                        <a14:foregroundMark x1="61240" y1="15156" x2="15124" y2="15156"/>
                        <a14:foregroundMark x1="30000" y1="16997" x2="52562" y2="11756"/>
                        <a14:foregroundMark x1="53140" y1="11756" x2="22645" y2="19263"/>
                        <a14:foregroundMark x1="22645" y1="19263" x2="17438" y2="22096"/>
                        <a14:foregroundMark x1="17438" y1="22096" x2="17025" y2="22521"/>
                        <a14:foregroundMark x1="18099" y1="13739" x2="14959" y2="21813"/>
                        <a14:foregroundMark x1="14959" y1="21813" x2="11157" y2="69830"/>
                        <a14:foregroundMark x1="11240" y1="23654" x2="9008" y2="33003"/>
                        <a14:foregroundMark x1="9008" y1="33003" x2="8595" y2="73513"/>
                        <a14:foregroundMark x1="14545" y1="30878" x2="13058" y2="64448"/>
                        <a14:foregroundMark x1="30000" y1="90652" x2="10909" y2="86402"/>
                        <a14:foregroundMark x1="15207" y1="16147" x2="7190" y2="18414"/>
                        <a14:foregroundMark x1="9917" y1="8074" x2="15041" y2="7932"/>
                        <a14:foregroundMark x1="15041" y1="7932" x2="19917" y2="7932"/>
                        <a14:foregroundMark x1="19917" y1="7932" x2="25207" y2="7649"/>
                        <a14:foregroundMark x1="25207" y1="7649" x2="25455" y2="7649"/>
                        <a14:foregroundMark x1="20579" y1="6374" x2="45124" y2="4249"/>
                        <a14:foregroundMark x1="49504" y1="5949" x2="35041" y2="7365"/>
                        <a14:foregroundMark x1="37851" y1="7507" x2="48595" y2="7507"/>
                        <a14:foregroundMark x1="48595" y1="7507" x2="63967" y2="6941"/>
                        <a14:foregroundMark x1="63967" y1="6941" x2="63967" y2="6941"/>
                        <a14:foregroundMark x1="63719" y1="7365" x2="62066" y2="20255"/>
                        <a14:foregroundMark x1="61405" y1="19122" x2="50992" y2="9773"/>
                        <a14:foregroundMark x1="50992" y1="9773" x2="48430" y2="8499"/>
                        <a14:foregroundMark x1="50248" y1="8924" x2="60909" y2="20397"/>
                        <a14:foregroundMark x1="66777" y1="15297" x2="66364" y2="11190"/>
                        <a14:foregroundMark x1="45537" y1="4108" x2="45537" y2="4108"/>
                        <a14:foregroundMark x1="46033" y1="4108" x2="63802" y2="4816"/>
                        <a14:foregroundMark x1="63058" y1="4816" x2="50083" y2="4816"/>
                        <a14:foregroundMark x1="50083" y1="4816" x2="54380" y2="4249"/>
                        <a14:foregroundMark x1="54380" y1="4249" x2="62975" y2="4674"/>
                        <a14:foregroundMark x1="20165" y1="7365" x2="3636" y2="8074"/>
                        <a14:foregroundMark x1="20826" y1="5949" x2="6942" y2="5949"/>
                        <a14:foregroundMark x1="6860" y1="5807" x2="1983" y2="5807"/>
                        <a14:foregroundMark x1="5124" y1="10340" x2="10496" y2="58074"/>
                        <a14:foregroundMark x1="10496" y1="58074" x2="9669" y2="66714"/>
                        <a14:foregroundMark x1="9669" y1="66714" x2="7107" y2="78895"/>
                        <a14:foregroundMark x1="10826" y1="83144" x2="7025" y2="75354"/>
                        <a14:foregroundMark x1="7025" y1="75354" x2="5537" y2="48159"/>
                        <a14:foregroundMark x1="5537" y1="48159" x2="7769" y2="25212"/>
                        <a14:foregroundMark x1="15950" y1="6657" x2="9669" y2="9348"/>
                        <a14:foregroundMark x1="9669" y1="9348" x2="6694" y2="17280"/>
                        <a14:foregroundMark x1="6694" y1="17280" x2="5950" y2="25921"/>
                        <a14:foregroundMark x1="5950" y1="25921" x2="6942" y2="28612"/>
                        <a14:foregroundMark x1="8017" y1="8357" x2="10000" y2="18980"/>
                        <a14:foregroundMark x1="10000" y1="18980" x2="13636" y2="24079"/>
                        <a14:foregroundMark x1="13636" y1="24079" x2="16529" y2="25637"/>
                        <a14:foregroundMark x1="6364" y1="10057" x2="3140" y2="16006"/>
                        <a14:foregroundMark x1="3140" y1="16006" x2="1818" y2="34703"/>
                        <a14:foregroundMark x1="4545" y1="30453" x2="3967" y2="14873"/>
                        <a14:foregroundMark x1="3967" y1="14873" x2="2066" y2="8924"/>
                        <a14:foregroundMark x1="3140" y1="53116" x2="3802" y2="73938"/>
                        <a14:foregroundMark x1="2562" y1="72946" x2="1901" y2="88244"/>
                        <a14:foregroundMark x1="48760" y1="7365" x2="57355" y2="7224"/>
                        <a14:foregroundMark x1="57355" y1="7224" x2="61901" y2="7790"/>
                        <a14:foregroundMark x1="61901" y1="7790" x2="60000" y2="14164"/>
                        <a14:foregroundMark x1="60000" y1="14164" x2="51653" y2="14448"/>
                        <a14:foregroundMark x1="1653" y1="7224" x2="1240" y2="17422"/>
                        <a14:foregroundMark x1="21901" y1="4249" x2="9917" y2="4958"/>
                        <a14:foregroundMark x1="10000" y1="4816" x2="18760" y2="5382"/>
                        <a14:foregroundMark x1="19835" y1="4816" x2="13967" y2="4816"/>
                        <a14:foregroundMark x1="49917" y1="3966" x2="49917" y2="3966"/>
                        <a14:foregroundMark x1="50000" y1="3824" x2="50000" y2="3824"/>
                        <a14:foregroundMark x1="50579" y1="3824" x2="50579" y2="3824"/>
                        <a14:foregroundMark x1="50992" y1="3824" x2="52727" y2="3824"/>
                        <a14:foregroundMark x1="55785" y1="3824" x2="55785" y2="3824"/>
                        <a14:foregroundMark x1="56033" y1="3824" x2="58099" y2="4108"/>
                        <a14:foregroundMark x1="19421" y1="4249" x2="10083" y2="4533"/>
                        <a14:foregroundMark x1="62727" y1="12465" x2="65620" y2="34136"/>
                        <a14:foregroundMark x1="67438" y1="14589" x2="67521" y2="11473"/>
                        <a14:foregroundMark x1="67438" y1="10340" x2="66942" y2="4816"/>
                        <a14:foregroundMark x1="14876" y1="3966" x2="14876" y2="3966"/>
                        <a14:foregroundMark x1="14380" y1="3966" x2="14380" y2="3966"/>
                        <a14:foregroundMark x1="13719" y1="4108" x2="13719" y2="4108"/>
                        <a14:foregroundMark x1="13719" y1="4108" x2="13719" y2="4108"/>
                        <a14:foregroundMark x1="13306" y1="4108" x2="13306" y2="4108"/>
                        <a14:foregroundMark x1="12727" y1="4108" x2="12727" y2="4108"/>
                        <a14:foregroundMark x1="12231" y1="4391" x2="12231" y2="4391"/>
                        <a14:foregroundMark x1="13306" y1="4249" x2="10000" y2="4249"/>
                        <a14:foregroundMark x1="83140" y1="33428" x2="84050" y2="50283"/>
                        <a14:foregroundMark x1="84132" y1="26346" x2="88017" y2="63598"/>
                        <a14:foregroundMark x1="88182" y1="62323" x2="87934" y2="20680"/>
                        <a14:foregroundMark x1="89504" y1="20963" x2="83471" y2="65864"/>
                        <a14:foregroundMark x1="83471" y1="65864" x2="83388" y2="72238"/>
                        <a14:foregroundMark x1="83388" y1="72238" x2="86446" y2="52833"/>
                        <a14:foregroundMark x1="86446" y1="52833" x2="87273" y2="34136"/>
                        <a14:foregroundMark x1="83802" y1="29178" x2="78017" y2="41785"/>
                        <a14:foregroundMark x1="78017" y1="41785" x2="75041" y2="84561"/>
                        <a14:foregroundMark x1="75041" y1="84561" x2="87686" y2="84561"/>
                        <a14:foregroundMark x1="87686" y1="84561" x2="91405" y2="83286"/>
                        <a14:foregroundMark x1="91488" y1="83003" x2="94463" y2="52550"/>
                        <a14:foregroundMark x1="65041" y1="17280" x2="60992" y2="10623"/>
                        <a14:foregroundMark x1="60992" y1="10623" x2="56694" y2="7507"/>
                        <a14:foregroundMark x1="56694" y1="7507" x2="51818" y2="8357"/>
                        <a14:foregroundMark x1="51818" y1="8357" x2="47355" y2="12890"/>
                        <a14:foregroundMark x1="47355" y1="12890" x2="47107" y2="13881"/>
                        <a14:foregroundMark x1="82645" y1="12040" x2="80744" y2="18980"/>
                        <a14:foregroundMark x1="80744" y1="18980" x2="78760" y2="41076"/>
                        <a14:foregroundMark x1="76612" y1="4108" x2="85455" y2="4108"/>
                        <a14:foregroundMark x1="85455" y1="4108" x2="94132" y2="3824"/>
                        <a14:foregroundMark x1="94132" y1="3824" x2="88264" y2="59207"/>
                        <a14:foregroundMark x1="90992" y1="69972" x2="93223" y2="64023"/>
                        <a14:foregroundMark x1="93223" y1="64023" x2="94545" y2="25637"/>
                        <a14:foregroundMark x1="94545" y1="25637" x2="90496" y2="19830"/>
                        <a14:foregroundMark x1="90496" y1="19830" x2="82479" y2="18130"/>
                        <a14:foregroundMark x1="82479" y1="18130" x2="78264" y2="19405"/>
                        <a14:foregroundMark x1="78264" y1="19405" x2="74463" y2="24646"/>
                        <a14:foregroundMark x1="74463" y1="24646" x2="72645" y2="35127"/>
                        <a14:foregroundMark x1="72645" y1="35127" x2="74215" y2="54958"/>
                        <a14:foregroundMark x1="77851" y1="2408" x2="73388" y2="2408"/>
                        <a14:foregroundMark x1="73388" y1="2408" x2="71653" y2="9348"/>
                        <a14:foregroundMark x1="71653" y1="9348" x2="71818" y2="22663"/>
                        <a14:foregroundMark x1="91157" y1="2975" x2="95455" y2="3966"/>
                        <a14:foregroundMark x1="95455" y1="3966" x2="98017" y2="9773"/>
                        <a14:foregroundMark x1="98017" y1="9773" x2="97273" y2="35836"/>
                        <a14:foregroundMark x1="95537" y1="4958" x2="94298" y2="28045"/>
                        <a14:foregroundMark x1="95702" y1="20255" x2="80331" y2="8499"/>
                        <a14:foregroundMark x1="79174" y1="5807" x2="74793" y2="13739"/>
                        <a14:foregroundMark x1="74793" y1="13739" x2="72727" y2="24079"/>
                        <a14:foregroundMark x1="73388" y1="18272" x2="74298" y2="10482"/>
                        <a14:foregroundMark x1="74298" y1="10482" x2="75124" y2="8215"/>
                        <a14:foregroundMark x1="74298" y1="7507" x2="71983" y2="15864"/>
                        <a14:foregroundMark x1="71983" y1="15864" x2="71653" y2="23088"/>
                        <a14:foregroundMark x1="71653" y1="23088" x2="72149" y2="23513"/>
                        <a14:foregroundMark x1="72975" y1="18697" x2="72397" y2="41360"/>
                        <a14:foregroundMark x1="72397" y1="41360" x2="72645" y2="42351"/>
                        <a14:foregroundMark x1="73884" y1="95751" x2="94711" y2="95751"/>
                        <a14:foregroundMark x1="94463" y1="95751" x2="97603" y2="91076"/>
                        <a14:foregroundMark x1="97603" y1="91076" x2="97107" y2="33994"/>
                        <a14:foregroundMark x1="71983" y1="22380" x2="71157" y2="45326"/>
                        <a14:foregroundMark x1="71157" y1="45326" x2="72149" y2="60765"/>
                        <a14:foregroundMark x1="72149" y1="60765" x2="72562" y2="95751"/>
                        <a14:foregroundMark x1="71901" y1="95751" x2="71736" y2="95751"/>
                        <a14:foregroundMark x1="71736" y1="95751" x2="73554" y2="87677"/>
                        <a14:foregroundMark x1="73554" y1="87677" x2="73388" y2="65297"/>
                        <a14:foregroundMark x1="73388" y1="65297" x2="72231" y2="57932"/>
                        <a14:foregroundMark x1="72231" y1="57932" x2="72479" y2="55099"/>
                        <a14:foregroundMark x1="71074" y1="56374" x2="72479" y2="95042"/>
                        <a14:foregroundMark x1="3223" y1="4816" x2="3223" y2="4816"/>
                        <a14:foregroundMark x1="1570" y1="4816" x2="1570" y2="4816"/>
                        <a14:foregroundMark x1="40744" y1="4391" x2="40744" y2="4391"/>
                        <a14:foregroundMark x1="41570" y1="4249" x2="41983" y2="4249"/>
                        <a14:foregroundMark x1="42645" y1="4249" x2="42645" y2="4249"/>
                        <a14:foregroundMark x1="26033" y1="4249" x2="26033" y2="4249"/>
                        <a14:foregroundMark x1="25372" y1="4249" x2="25372" y2="4249"/>
                        <a14:foregroundMark x1="23802" y1="4249" x2="23802" y2="4249"/>
                        <a14:foregroundMark x1="32975" y1="4249" x2="32975" y2="4249"/>
                        <a14:foregroundMark x1="33967" y1="4108" x2="42645" y2="4249"/>
                        <a14:foregroundMark x1="34298" y1="4249" x2="23140" y2="4533"/>
                        <a14:foregroundMark x1="21983" y1="3966" x2="32727" y2="4391"/>
                        <a14:foregroundMark x1="32810" y1="4108" x2="27769" y2="4108"/>
                        <a14:backgroundMark x1="9776" y1="2217" x2="16529" y2="1558"/>
                        <a14:backgroundMark x1="6364" y1="2550" x2="9264" y2="2267"/>
                        <a14:backgroundMark x1="13223" y1="708" x2="18182" y2="708"/>
                        <a14:backgroundMark x1="3884" y1="3116" x2="4234" y2="37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337" y="167778"/>
            <a:ext cx="11197326" cy="652244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BCECAC4-C246-409D-B1A5-6236A23DB60C}"/>
              </a:ext>
            </a:extLst>
          </p:cNvPr>
          <p:cNvSpPr txBox="1"/>
          <p:nvPr/>
        </p:nvSpPr>
        <p:spPr>
          <a:xfrm>
            <a:off x="793102" y="6391469"/>
            <a:ext cx="733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Page de connexion</a:t>
            </a:r>
          </a:p>
        </p:txBody>
      </p:sp>
    </p:spTree>
    <p:extLst>
      <p:ext uri="{BB962C8B-B14F-4D97-AF65-F5344CB8AC3E}">
        <p14:creationId xmlns:p14="http://schemas.microsoft.com/office/powerpoint/2010/main" val="17715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795D710-B96D-43DB-B14C-28829AD23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030" y="730927"/>
            <a:ext cx="8577940" cy="441763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FE9CD65-4982-4425-843B-24627BF68D5B}"/>
              </a:ext>
            </a:extLst>
          </p:cNvPr>
          <p:cNvSpPr txBox="1"/>
          <p:nvPr/>
        </p:nvSpPr>
        <p:spPr>
          <a:xfrm>
            <a:off x="3171039" y="6031684"/>
            <a:ext cx="6090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Diagramme de séquence sur la connexion à l’application web</a:t>
            </a:r>
          </a:p>
        </p:txBody>
      </p:sp>
    </p:spTree>
    <p:extLst>
      <p:ext uri="{BB962C8B-B14F-4D97-AF65-F5344CB8AC3E}">
        <p14:creationId xmlns:p14="http://schemas.microsoft.com/office/powerpoint/2010/main" val="152867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05118A7-BDE9-4AB5-8FD9-AA472FA47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11" b="95155" l="1224" r="93344">
                        <a14:foregroundMark x1="36955" y1="27725" x2="21959" y2="50067"/>
                        <a14:foregroundMark x1="21959" y1="50067" x2="22341" y2="75639"/>
                        <a14:foregroundMark x1="22341" y1="75639" x2="40245" y2="76178"/>
                        <a14:foregroundMark x1="40245" y1="76178" x2="49350" y2="58008"/>
                        <a14:foregroundMark x1="49350" y1="58008" x2="40398" y2="41454"/>
                        <a14:foregroundMark x1="40398" y1="41454" x2="27927" y2="40108"/>
                        <a14:foregroundMark x1="27927" y1="40108" x2="27621" y2="54240"/>
                        <a14:foregroundMark x1="27621" y1="54240" x2="32288" y2="58008"/>
                        <a14:foregroundMark x1="32288" y1="58008" x2="27850" y2="45895"/>
                        <a14:foregroundMark x1="27850" y1="45895" x2="8110" y2="39973"/>
                        <a14:foregroundMark x1="8110" y1="39973" x2="5815" y2="50740"/>
                        <a14:foregroundMark x1="5815" y1="50740" x2="21500" y2="62046"/>
                        <a14:foregroundMark x1="21500" y1="62046" x2="33894" y2="53028"/>
                        <a14:foregroundMark x1="33894" y1="53028" x2="29839" y2="25707"/>
                        <a14:foregroundMark x1="29839" y1="25707" x2="15838" y2="11306"/>
                        <a14:foregroundMark x1="15838" y1="11306" x2="7881" y2="26918"/>
                        <a14:foregroundMark x1="7881" y1="26918" x2="14767" y2="51144"/>
                        <a14:foregroundMark x1="14767" y1="51144" x2="25937" y2="57873"/>
                        <a14:foregroundMark x1="25937" y1="57873" x2="26549" y2="45895"/>
                        <a14:foregroundMark x1="26549" y1="45895" x2="22188" y2="34320"/>
                        <a14:foregroundMark x1="22188" y1="34320" x2="23795" y2="37685"/>
                        <a14:foregroundMark x1="20658" y1="41857" x2="38868" y2="31494"/>
                        <a14:foregroundMark x1="38868" y1="31494" x2="49503" y2="46164"/>
                        <a14:foregroundMark x1="49503" y1="46164" x2="48202" y2="66218"/>
                        <a14:foregroundMark x1="48202" y1="66218" x2="36419" y2="68102"/>
                        <a14:foregroundMark x1="36419" y1="68102" x2="25249" y2="57470"/>
                        <a14:foregroundMark x1="25249" y1="57470" x2="23565" y2="48721"/>
                        <a14:foregroundMark x1="23565" y1="48721" x2="28921" y2="51279"/>
                        <a14:foregroundMark x1="28921" y1="51279" x2="33588" y2="63392"/>
                        <a14:foregroundMark x1="33588" y1="63392" x2="26320" y2="58681"/>
                        <a14:foregroundMark x1="26320" y1="58681" x2="31523" y2="66891"/>
                        <a14:foregroundMark x1="31523" y1="66891" x2="26396" y2="66622"/>
                        <a14:foregroundMark x1="26396" y1="66622" x2="21423" y2="59085"/>
                        <a14:foregroundMark x1="21423" y1="59085" x2="26243" y2="53163"/>
                        <a14:foregroundMark x1="26243" y1="53163" x2="29151" y2="60296"/>
                        <a14:foregroundMark x1="29151" y1="60296" x2="22800" y2="61777"/>
                        <a14:foregroundMark x1="22800" y1="61777" x2="12089" y2="54240"/>
                        <a14:foregroundMark x1="12089" y1="54240" x2="17598" y2="55047"/>
                        <a14:foregroundMark x1="17598" y1="55047" x2="39174" y2="79542"/>
                        <a14:foregroundMark x1="39174" y1="79542" x2="45524" y2="58950"/>
                        <a14:foregroundMark x1="45524" y1="58950" x2="34660" y2="54374"/>
                        <a14:foregroundMark x1="34660" y1="54374" x2="23565" y2="70121"/>
                        <a14:foregroundMark x1="23565" y1="70121" x2="24790" y2="79677"/>
                        <a14:foregroundMark x1="24790" y1="79677" x2="37414" y2="79542"/>
                        <a14:foregroundMark x1="37414" y1="79542" x2="45142" y2="70929"/>
                        <a14:foregroundMark x1="45142" y1="70929" x2="40780" y2="59892"/>
                        <a14:foregroundMark x1="40780" y1="59892" x2="24790" y2="55585"/>
                        <a14:foregroundMark x1="24790" y1="55585" x2="16144" y2="62046"/>
                        <a14:foregroundMark x1="16144" y1="62046" x2="21423" y2="66218"/>
                        <a14:foregroundMark x1="21423" y1="66218" x2="29227" y2="62584"/>
                        <a14:foregroundMark x1="29227" y1="62584" x2="31523" y2="53701"/>
                        <a14:foregroundMark x1="31523" y1="53701" x2="25325" y2="49664"/>
                        <a14:foregroundMark x1="25325" y1="49664" x2="19357" y2="51413"/>
                        <a14:foregroundMark x1="19357" y1="51413" x2="19663" y2="64334"/>
                        <a14:foregroundMark x1="19663" y1="64334" x2="30834" y2="75101"/>
                        <a14:foregroundMark x1="30834" y1="75101" x2="44223" y2="72948"/>
                        <a14:foregroundMark x1="44223" y1="72948" x2="49273" y2="64872"/>
                        <a14:foregroundMark x1="49273" y1="64872" x2="46672" y2="52759"/>
                        <a14:foregroundMark x1="46672" y1="52759" x2="33818" y2="46703"/>
                        <a14:foregroundMark x1="33818" y1="46703" x2="25172" y2="56124"/>
                        <a14:foregroundMark x1="25172" y1="56124" x2="27927" y2="70256"/>
                        <a14:foregroundMark x1="27927" y1="70256" x2="35425" y2="75101"/>
                        <a14:foregroundMark x1="35425" y1="75101" x2="44223" y2="70929"/>
                        <a14:foregroundMark x1="44223" y1="70929" x2="48432" y2="60565"/>
                        <a14:foregroundMark x1="48432" y1="60565" x2="47513" y2="49933"/>
                        <a14:foregroundMark x1="47513" y1="49933" x2="35731" y2="44684"/>
                        <a14:foregroundMark x1="35731" y1="44684" x2="22341" y2="55316"/>
                        <a14:foregroundMark x1="22341" y1="55316" x2="17215" y2="71736"/>
                        <a14:foregroundMark x1="17215" y1="71736" x2="19969" y2="78869"/>
                        <a14:foregroundMark x1="19969" y1="78869" x2="31752" y2="76178"/>
                        <a14:foregroundMark x1="31752" y1="76178" x2="45142" y2="62584"/>
                        <a14:foregroundMark x1="45142" y1="62584" x2="50574" y2="48856"/>
                        <a14:foregroundMark x1="50574" y1="48856" x2="35960" y2="40377"/>
                        <a14:foregroundMark x1="35960" y1="40377" x2="20581" y2="51279"/>
                        <a14:foregroundMark x1="20581" y1="51279" x2="15302" y2="65949"/>
                        <a14:foregroundMark x1="15302" y1="65949" x2="22647" y2="75101"/>
                        <a14:foregroundMark x1="22647" y1="75101" x2="33741" y2="75101"/>
                        <a14:foregroundMark x1="33741" y1="75101" x2="43535" y2="66218"/>
                        <a14:foregroundMark x1="43535" y1="66218" x2="45218" y2="54643"/>
                        <a14:foregroundMark x1="45218" y1="54643" x2="37031" y2="42934"/>
                        <a14:foregroundMark x1="37031" y1="42934" x2="23489" y2="39973"/>
                        <a14:foregroundMark x1="23489" y1="39973" x2="16832" y2="50336"/>
                        <a14:foregroundMark x1="16832" y1="50336" x2="17751" y2="66083"/>
                        <a14:foregroundMark x1="17751" y1="66083" x2="26855" y2="75774"/>
                        <a14:foregroundMark x1="26855" y1="75774" x2="36955" y2="71198"/>
                        <a14:foregroundMark x1="36955" y1="71198" x2="43764" y2="57739"/>
                        <a14:foregroundMark x1="43764" y1="57739" x2="44529" y2="47241"/>
                        <a14:foregroundMark x1="44529" y1="47241" x2="35960" y2="39569"/>
                        <a14:foregroundMark x1="35960" y1="39569" x2="19128" y2="39166"/>
                        <a14:foregroundMark x1="19128" y1="39166" x2="12318" y2="46837"/>
                        <a14:foregroundMark x1="12318" y1="46837" x2="15914" y2="51279"/>
                        <a14:foregroundMark x1="19051" y1="19246" x2="50727" y2="26783"/>
                        <a14:foregroundMark x1="50727" y1="26783" x2="56236" y2="82100"/>
                        <a14:foregroundMark x1="56236" y1="82100" x2="13160" y2="81696"/>
                        <a14:foregroundMark x1="13160" y1="81696" x2="9028" y2="76447"/>
                        <a14:foregroundMark x1="9028" y1="76447" x2="8799" y2="44818"/>
                        <a14:foregroundMark x1="8799" y1="44818" x2="11018" y2="27456"/>
                        <a14:foregroundMark x1="11018" y1="27456" x2="14308" y2="18977"/>
                        <a14:foregroundMark x1="14308" y1="18977" x2="24713" y2="21131"/>
                        <a14:foregroundMark x1="37720" y1="15074" x2="52793" y2="17766"/>
                        <a14:foregroundMark x1="52793" y1="17766" x2="57842" y2="81965"/>
                        <a14:foregroundMark x1="57842" y1="81965" x2="52793" y2="87887"/>
                        <a14:foregroundMark x1="52793" y1="87887" x2="48814" y2="82100"/>
                        <a14:foregroundMark x1="48814" y1="82100" x2="41316" y2="61642"/>
                        <a14:foregroundMark x1="16526" y1="86272" x2="3673" y2="86003"/>
                        <a14:foregroundMark x1="3673" y1="82369" x2="6044" y2="31898"/>
                        <a14:foregroundMark x1="3213" y1="37820" x2="4514" y2="14939"/>
                        <a14:foregroundMark x1="2066" y1="14805" x2="5585" y2="8075"/>
                        <a14:foregroundMark x1="5585" y1="8075" x2="28156" y2="6460"/>
                        <a14:foregroundMark x1="28156" y1="6460" x2="54935" y2="8210"/>
                        <a14:foregroundMark x1="54935" y1="8210" x2="58301" y2="14805"/>
                        <a14:foregroundMark x1="58301" y1="14805" x2="60367" y2="22880"/>
                        <a14:foregroundMark x1="60367" y1="22880" x2="59832" y2="59219"/>
                        <a14:foregroundMark x1="59832" y1="59219" x2="58914" y2="69044"/>
                        <a14:foregroundMark x1="58914" y1="69044" x2="59679" y2="79004"/>
                        <a14:foregroundMark x1="59679" y1="79004" x2="58454" y2="87079"/>
                        <a14:foregroundMark x1="58454" y1="87079" x2="40474" y2="86945"/>
                        <a14:foregroundMark x1="2219" y1="6326" x2="39021" y2="6326"/>
                        <a14:foregroundMark x1="39021" y1="6326" x2="44912" y2="6191"/>
                        <a14:foregroundMark x1="44912" y1="6191" x2="59449" y2="6460"/>
                        <a14:foregroundMark x1="50650" y1="9556" x2="10482" y2="10094"/>
                        <a14:foregroundMark x1="4591" y1="6595" x2="2066" y2="5518"/>
                        <a14:foregroundMark x1="25631" y1="4711" x2="40704" y2="6191"/>
                        <a14:foregroundMark x1="59679" y1="6595" x2="59526" y2="11171"/>
                        <a14:foregroundMark x1="60367" y1="7672" x2="60214" y2="9287"/>
                        <a14:foregroundMark x1="61897" y1="7268" x2="61897" y2="10094"/>
                        <a14:foregroundMark x1="2984" y1="8748" x2="1683" y2="6057"/>
                        <a14:foregroundMark x1="84392" y1="19785" x2="81331" y2="56124"/>
                        <a14:foregroundMark x1="81331" y1="56124" x2="83091" y2="19246"/>
                        <a14:foregroundMark x1="83091" y1="19246" x2="82785" y2="66487"/>
                        <a14:foregroundMark x1="82785" y1="66487" x2="80643" y2="27052"/>
                        <a14:foregroundMark x1="80643" y1="27052" x2="80031" y2="40108"/>
                        <a14:foregroundMark x1="70008" y1="93405" x2="89594" y2="95289"/>
                        <a14:foregroundMark x1="90589" y1="95289" x2="93344" y2="94482"/>
                        <a14:foregroundMark x1="93191" y1="94347" x2="83703" y2="50202"/>
                        <a14:foregroundMark x1="83244" y1="50875" x2="81102" y2="85868"/>
                        <a14:foregroundMark x1="79036" y1="91925" x2="72839" y2="53432"/>
                        <a14:foregroundMark x1="72839" y1="53432" x2="72533" y2="32436"/>
                        <a14:foregroundMark x1="72073" y1="32167" x2="72609" y2="23822"/>
                        <a14:foregroundMark x1="72609" y1="23822" x2="77582" y2="16824"/>
                        <a14:foregroundMark x1="77582" y1="16824" x2="80337" y2="16285"/>
                        <a14:foregroundMark x1="79112" y1="16958" x2="79112" y2="26783"/>
                        <a14:foregroundMark x1="79112" y1="26783" x2="83550" y2="19515"/>
                        <a14:foregroundMark x1="83550" y1="19515" x2="75976" y2="21534"/>
                        <a14:foregroundMark x1="75976" y1="21534" x2="80107" y2="23015"/>
                        <a14:foregroundMark x1="87223" y1="17362" x2="88753" y2="42799"/>
                        <a14:foregroundMark x1="88753" y1="42799" x2="87070" y2="58546"/>
                        <a14:foregroundMark x1="91431" y1="54643" x2="92502" y2="26380"/>
                        <a14:foregroundMark x1="92502" y1="26380" x2="91354" y2="18439"/>
                        <a14:foregroundMark x1="91354" y1="18439" x2="88600" y2="10633"/>
                        <a14:foregroundMark x1="88600" y1="10633" x2="69396" y2="10498"/>
                        <a14:foregroundMark x1="69396" y1="10498" x2="72456" y2="50067"/>
                        <a14:foregroundMark x1="70237" y1="6999" x2="88753" y2="7402"/>
                        <a14:foregroundMark x1="88753" y1="7402" x2="92961" y2="11171"/>
                        <a14:foregroundMark x1="92961" y1="11171" x2="93191" y2="21265"/>
                        <a14:foregroundMark x1="91737" y1="13190" x2="80872" y2="8075"/>
                        <a14:foregroundMark x1="80872" y1="8075" x2="75440" y2="8075"/>
                        <a14:foregroundMark x1="75440" y1="8075" x2="71461" y2="13728"/>
                        <a14:foregroundMark x1="71461" y1="13728" x2="69855" y2="22073"/>
                        <a14:foregroundMark x1="69855" y1="22073" x2="69702" y2="30821"/>
                        <a14:foregroundMark x1="69702" y1="49664" x2="69702" y2="49664"/>
                        <a14:foregroundMark x1="69702" y1="49664" x2="69396" y2="58816"/>
                        <a14:foregroundMark x1="69396" y1="58816" x2="70696" y2="30283"/>
                        <a14:foregroundMark x1="69702" y1="92732" x2="71002" y2="53701"/>
                        <a14:foregroundMark x1="68783" y1="54509" x2="70084" y2="90848"/>
                        <a14:foregroundMark x1="70084" y1="90848" x2="70161" y2="91117"/>
                        <a14:foregroundMark x1="70314" y1="65141" x2="70926" y2="31763"/>
                        <a14:foregroundMark x1="69090" y1="49260" x2="70161" y2="27995"/>
                        <a14:foregroundMark x1="93267" y1="10498" x2="93344" y2="93405"/>
                        <a14:foregroundMark x1="1224" y1="5787" x2="2601" y2="57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3740" y="130542"/>
            <a:ext cx="11624520" cy="659691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1E886FD-E32E-4FAD-AA02-7314D4E1AE23}"/>
              </a:ext>
            </a:extLst>
          </p:cNvPr>
          <p:cNvSpPr txBox="1"/>
          <p:nvPr/>
        </p:nvSpPr>
        <p:spPr>
          <a:xfrm>
            <a:off x="1474237" y="6204944"/>
            <a:ext cx="4621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« Gestion des emprunts »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625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DDEFA42-3FD6-4113-A5CA-EB0F65788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33" y="728907"/>
            <a:ext cx="10223533" cy="442167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06C3486-A27C-4A24-9F02-480D20D24274}"/>
              </a:ext>
            </a:extLst>
          </p:cNvPr>
          <p:cNvSpPr txBox="1"/>
          <p:nvPr/>
        </p:nvSpPr>
        <p:spPr>
          <a:xfrm>
            <a:off x="3303037" y="5999584"/>
            <a:ext cx="669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Accès à la page « Gestion des emprunts »</a:t>
            </a:r>
          </a:p>
        </p:txBody>
      </p:sp>
    </p:spTree>
    <p:extLst>
      <p:ext uri="{BB962C8B-B14F-4D97-AF65-F5344CB8AC3E}">
        <p14:creationId xmlns:p14="http://schemas.microsoft.com/office/powerpoint/2010/main" val="1916882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Override1.xml><?xml version="1.0" encoding="utf-8"?>
<a:themeOverride xmlns:a="http://schemas.openxmlformats.org/drawingml/2006/main">
  <a:clrScheme name="Quo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143</Words>
  <Application>Microsoft Office PowerPoint</Application>
  <PresentationFormat>Grand écran</PresentationFormat>
  <Paragraphs>29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Century Gothic</vt:lpstr>
      <vt:lpstr>Courier New</vt:lpstr>
      <vt:lpstr>Wingdings 2</vt:lpstr>
      <vt:lpstr>Concis</vt:lpstr>
      <vt:lpstr>Présentation du projet :  TRACABILITÉ RFID</vt:lpstr>
      <vt:lpstr>Finalité du projet</vt:lpstr>
      <vt:lpstr>Rôle étudiant 2 : Application Web + serveurs</vt:lpstr>
      <vt:lpstr>Matériels &amp; technologies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:  TRACABILITÉ RFID</dc:title>
  <dc:creator>GUILLOU Maxime</dc:creator>
  <cp:lastModifiedBy>GUILLOU Maxime</cp:lastModifiedBy>
  <cp:revision>1</cp:revision>
  <dcterms:created xsi:type="dcterms:W3CDTF">2019-02-08T13:01:25Z</dcterms:created>
  <dcterms:modified xsi:type="dcterms:W3CDTF">2019-02-08T13:02:46Z</dcterms:modified>
</cp:coreProperties>
</file>