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D503E-E71E-411B-9CBC-A766B9107D83}" type="datetimeFigureOut">
              <a:rPr lang="fr-FR" smtClean="0"/>
              <a:t>15/05/2014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86C53-D925-47A7-93BE-27A31A269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58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3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2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4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45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6C53-D925-47A7-93BE-27A31A2694F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1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Cake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OneStage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4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Le Projet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Cake PHP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Ressentis et Conclusion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Questions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114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58" y="1511706"/>
            <a:ext cx="10021965" cy="51414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43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Cake PHP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08" y="1655805"/>
            <a:ext cx="7549520" cy="42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Ressentis et Conclusion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55" y="2026508"/>
            <a:ext cx="3690957" cy="34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75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29" y="1681034"/>
            <a:ext cx="40481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26</Words>
  <Application>Microsoft Office PowerPoint</Application>
  <PresentationFormat>Grand écran</PresentationFormat>
  <Paragraphs>17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Cake PHP</vt:lpstr>
      <vt:lpstr>Sommaire</vt:lpstr>
      <vt:lpstr>Le Projet</vt:lpstr>
      <vt:lpstr>Cake PHP</vt:lpstr>
      <vt:lpstr>Ressentis et Conclusion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Sylvain Toffoli</dc:creator>
  <cp:lastModifiedBy>Sylvain Toffoli</cp:lastModifiedBy>
  <cp:revision>7</cp:revision>
  <dcterms:created xsi:type="dcterms:W3CDTF">2014-05-15T06:51:19Z</dcterms:created>
  <dcterms:modified xsi:type="dcterms:W3CDTF">2014-05-15T09:41:09Z</dcterms:modified>
</cp:coreProperties>
</file>