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7.jpeg" ContentType="image/jpe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8.jpeg" ContentType="image/jpeg"/>
  <Override PartName="/ppt/media/image36.png" ContentType="image/png"/>
  <Override PartName="/ppt/media/image9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2000" spc="-1" strike="noStrike">
                <a:latin typeface="Arial"/>
              </a:rPr>
              <a:t>Clic</a:t>
            </a:r>
            <a:r>
              <a:rPr b="0" lang="pl-PL" sz="2000" spc="-1" strike="noStrike">
                <a:latin typeface="Arial"/>
              </a:rPr>
              <a:t>k </a:t>
            </a:r>
            <a:r>
              <a:rPr b="0" lang="pl-PL" sz="2000" spc="-1" strike="noStrike">
                <a:latin typeface="Arial"/>
              </a:rPr>
              <a:t>to </a:t>
            </a:r>
            <a:r>
              <a:rPr b="0" lang="pl-PL" sz="2000" spc="-1" strike="noStrike">
                <a:latin typeface="Arial"/>
              </a:rPr>
              <a:t>ed</a:t>
            </a:r>
            <a:r>
              <a:rPr b="0" lang="pl-PL" sz="2000" spc="-1" strike="noStrike">
                <a:latin typeface="Arial"/>
              </a:rPr>
              <a:t>it </a:t>
            </a:r>
            <a:r>
              <a:rPr b="0" lang="pl-PL" sz="2000" spc="-1" strike="noStrike">
                <a:latin typeface="Arial"/>
              </a:rPr>
              <a:t>th</a:t>
            </a:r>
            <a:r>
              <a:rPr b="0" lang="pl-PL" sz="2000" spc="-1" strike="noStrike">
                <a:latin typeface="Arial"/>
              </a:rPr>
              <a:t>e </a:t>
            </a:r>
            <a:r>
              <a:rPr b="0" lang="pl-PL" sz="2000" spc="-1" strike="noStrike">
                <a:latin typeface="Arial"/>
              </a:rPr>
              <a:t>no</a:t>
            </a:r>
            <a:r>
              <a:rPr b="0" lang="pl-PL" sz="2000" spc="-1" strike="noStrike">
                <a:latin typeface="Arial"/>
              </a:rPr>
              <a:t>te</a:t>
            </a:r>
            <a:r>
              <a:rPr b="0" lang="pl-PL" sz="2000" spc="-1" strike="noStrike">
                <a:latin typeface="Arial"/>
              </a:rPr>
              <a:t>s </a:t>
            </a:r>
            <a:r>
              <a:rPr b="0" lang="pl-PL" sz="2000" spc="-1" strike="noStrike">
                <a:latin typeface="Arial"/>
              </a:rPr>
              <a:t>for</a:t>
            </a:r>
            <a:r>
              <a:rPr b="0" lang="pl-PL" sz="2000" spc="-1" strike="noStrike">
                <a:latin typeface="Arial"/>
              </a:rPr>
              <a:t>m</a:t>
            </a:r>
            <a:r>
              <a:rPr b="0" lang="pl-PL" sz="2000" spc="-1" strike="noStrike">
                <a:latin typeface="Arial"/>
              </a:rPr>
              <a:t>at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pl-PL" sz="1400" spc="-1" strike="noStrike">
                <a:latin typeface="Times New Roman"/>
              </a:rPr>
              <a:t>&lt;header&gt;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l-PL" sz="1400" spc="-1" strike="noStrike">
                <a:latin typeface="Times New Roman"/>
              </a:rPr>
              <a:t>&lt;date/time&gt;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l-PL" sz="1400" spc="-1" strike="noStrike">
                <a:latin typeface="Times New Roman"/>
              </a:rPr>
              <a:t>&lt;footer&gt;</a:t>
            </a:r>
            <a:endParaRPr b="0" lang="pl-PL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B7C3245-96DC-493E-9555-2322E604E415}" type="slidenum">
              <a:rPr b="0" lang="pl-PL" sz="1400" spc="-1" strike="noStrike">
                <a:latin typeface="Times New Roman"/>
              </a:rPr>
              <a:t>&lt;number&gt;</a:t>
            </a:fld>
            <a:endParaRPr b="0" lang="pl-PL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Mario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Olek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Olek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Olek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Mario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Maciek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Maciek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Chodor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Maciek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Olek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Olek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Maciek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457200" indent="-2980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Mario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Chodor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Maciek</a:t>
            </a:r>
            <a:endParaRPr b="0" lang="pl-PL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latin typeface="Arial"/>
              </a:rPr>
              <a:t>Speaker: Mario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Chodor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Mario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Patryk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1640" cy="342864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l-PL" sz="1100" spc="-1" strike="noStrike">
                <a:solidFill>
                  <a:srgbClr val="000000"/>
                </a:solidFill>
                <a:latin typeface="Arial"/>
              </a:rPr>
              <a:t>Speaker: Chodor</a:t>
            </a:r>
            <a:endParaRPr b="0" lang="pl-PL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20120" cy="3539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4554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91536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536480"/>
            <a:ext cx="415764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915360"/>
            <a:ext cx="8520120" cy="2172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</p:spPr>
        <p:txBody>
          <a:bodyPr tIns="91440" bIns="91440"/>
          <a:p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2DEDD3C-0886-4981-B01E-45ECF5B53A0D}" type="slidenum">
              <a:rPr b="0" lang="pl-PL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l-PL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6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7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8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9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60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61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62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63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64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65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16A9CB3-FB02-470C-9F7F-84FC5C1F1580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sp>
        <p:nvSpPr>
          <p:cNvPr id="66" name="CustomShape 22"/>
          <p:cNvSpPr/>
          <p:nvPr/>
        </p:nvSpPr>
        <p:spPr>
          <a:xfrm>
            <a:off x="2323800" y="5387400"/>
            <a:ext cx="4495680" cy="83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Illuminating the path ahead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7" name="CustomShape 23"/>
          <p:cNvSpPr/>
          <p:nvPr/>
        </p:nvSpPr>
        <p:spPr>
          <a:xfrm>
            <a:off x="0" y="5862960"/>
            <a:ext cx="427068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dr inż. Krzysztof Grudzień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434343"/>
                </a:solidFill>
                <a:latin typeface="Merriweather"/>
                <a:ea typeface="Merriweather"/>
              </a:rPr>
              <a:t>dr inż. Zbigniew Chaniecki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68" name="CustomShape 24"/>
          <p:cNvSpPr/>
          <p:nvPr/>
        </p:nvSpPr>
        <p:spPr>
          <a:xfrm>
            <a:off x="0" y="395640"/>
            <a:ext cx="9143640" cy="47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 </a:t>
            </a: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Mario</a:t>
            </a: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	</a:t>
            </a: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          Aleksander        Maciej          Patryk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 </a:t>
            </a: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Fukuoka          Bobiński            Grzelczak     Chodorowski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69" name="TextShape 25"/>
          <p:cNvSpPr txBox="1"/>
          <p:nvPr/>
        </p:nvSpPr>
        <p:spPr>
          <a:xfrm>
            <a:off x="5112000" y="5904000"/>
            <a:ext cx="3816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pl-PL" sz="1800" spc="-1" strike="noStrike">
                <a:latin typeface="Arial"/>
              </a:rPr>
              <a:t>Łó</a:t>
            </a:r>
            <a:r>
              <a:rPr b="0" lang="pl-PL" sz="1800" spc="-1" strike="noStrike">
                <a:latin typeface="Arial"/>
              </a:rPr>
              <a:t>dz </a:t>
            </a:r>
            <a:r>
              <a:rPr b="0" lang="pl-PL" sz="1800" spc="-1" strike="noStrike">
                <a:latin typeface="Arial"/>
              </a:rPr>
              <a:t>Uni</a:t>
            </a:r>
            <a:r>
              <a:rPr b="0" lang="pl-PL" sz="1800" spc="-1" strike="noStrike">
                <a:latin typeface="Arial"/>
              </a:rPr>
              <a:t>ver</a:t>
            </a:r>
            <a:r>
              <a:rPr b="0" lang="pl-PL" sz="1800" spc="-1" strike="noStrike">
                <a:latin typeface="Arial"/>
              </a:rPr>
              <a:t>sity </a:t>
            </a:r>
            <a:r>
              <a:rPr b="0" lang="pl-PL" sz="1800" spc="-1" strike="noStrike">
                <a:latin typeface="Arial"/>
              </a:rPr>
              <a:t>of </a:t>
            </a:r>
            <a:r>
              <a:rPr b="0" lang="pl-PL" sz="1800" spc="-1" strike="noStrike">
                <a:latin typeface="Arial"/>
              </a:rPr>
              <a:t>Tec</a:t>
            </a:r>
            <a:r>
              <a:rPr b="0" lang="pl-PL" sz="1800" spc="-1" strike="noStrike">
                <a:latin typeface="Arial"/>
              </a:rPr>
              <a:t>hn</a:t>
            </a:r>
            <a:r>
              <a:rPr b="0" lang="pl-PL" sz="1800" spc="-1" strike="noStrike">
                <a:latin typeface="Arial"/>
              </a:rPr>
              <a:t>olo</a:t>
            </a:r>
            <a:r>
              <a:rPr b="0" lang="pl-PL" sz="1800" spc="-1" strike="noStrike">
                <a:latin typeface="Arial"/>
              </a:rPr>
              <a:t>gy</a:t>
            </a:r>
            <a:endParaRPr b="0" lang="pl-PL" sz="1800" spc="-1" strike="noStrike">
              <a:latin typeface="Arial"/>
            </a:endParaRPr>
          </a:p>
          <a:p>
            <a:r>
              <a:rPr b="0" lang="pl-PL" sz="1800" spc="-1" strike="noStrike">
                <a:latin typeface="Arial"/>
              </a:rPr>
              <a:t>Pro</a:t>
            </a:r>
            <a:r>
              <a:rPr b="0" lang="pl-PL" sz="1800" spc="-1" strike="noStrike">
                <a:latin typeface="Arial"/>
              </a:rPr>
              <a:t>ject </a:t>
            </a:r>
            <a:r>
              <a:rPr b="0" lang="pl-PL" sz="1800" spc="-1" strike="noStrike">
                <a:latin typeface="Arial"/>
              </a:rPr>
              <a:t>Ba</a:t>
            </a:r>
            <a:r>
              <a:rPr b="0" lang="pl-PL" sz="1800" spc="-1" strike="noStrike">
                <a:latin typeface="Arial"/>
              </a:rPr>
              <a:t>sed </a:t>
            </a:r>
            <a:r>
              <a:rPr b="0" lang="pl-PL" sz="1800" spc="-1" strike="noStrike">
                <a:latin typeface="Arial"/>
              </a:rPr>
              <a:t>Le</a:t>
            </a:r>
            <a:r>
              <a:rPr b="0" lang="pl-PL" sz="1800" spc="-1" strike="noStrike">
                <a:latin typeface="Arial"/>
              </a:rPr>
              <a:t>arn</a:t>
            </a:r>
            <a:r>
              <a:rPr b="0" lang="pl-PL" sz="1800" spc="-1" strike="noStrike">
                <a:latin typeface="Arial"/>
              </a:rPr>
              <a:t>ing </a:t>
            </a:r>
            <a:r>
              <a:rPr b="0" lang="pl-PL" sz="1800" spc="-1" strike="noStrike">
                <a:latin typeface="Arial"/>
              </a:rPr>
              <a:t>mid</a:t>
            </a:r>
            <a:r>
              <a:rPr b="0" lang="pl-PL" sz="1800" spc="-1" strike="noStrike">
                <a:latin typeface="Arial"/>
              </a:rPr>
              <a:t>-</a:t>
            </a:r>
            <a:r>
              <a:rPr b="0" lang="pl-PL" sz="1800" spc="-1" strike="noStrike">
                <a:latin typeface="Arial"/>
              </a:rPr>
              <a:t>ter</a:t>
            </a:r>
            <a:r>
              <a:rPr b="0" lang="pl-PL" sz="1800" spc="-1" strike="noStrike">
                <a:latin typeface="Arial"/>
              </a:rPr>
              <a:t>m </a:t>
            </a:r>
            <a:r>
              <a:rPr b="0" lang="pl-PL" sz="1800" spc="-1" strike="noStrike">
                <a:latin typeface="Arial"/>
              </a:rPr>
              <a:t>pre</a:t>
            </a:r>
            <a:r>
              <a:rPr b="0" lang="pl-PL" sz="1800" spc="-1" strike="noStrike">
                <a:latin typeface="Arial"/>
              </a:rPr>
              <a:t>sen</a:t>
            </a:r>
            <a:r>
              <a:rPr b="0" lang="pl-PL" sz="1800" spc="-1" strike="noStrike">
                <a:latin typeface="Arial"/>
              </a:rPr>
              <a:t>tati</a:t>
            </a:r>
            <a:r>
              <a:rPr b="0" lang="pl-PL" sz="1800" spc="-1" strike="noStrike">
                <a:latin typeface="Arial"/>
              </a:rPr>
              <a:t>on </a:t>
            </a:r>
            <a:r>
              <a:rPr b="0" lang="pl-PL" sz="1800" spc="-1" strike="noStrike">
                <a:latin typeface="Arial"/>
              </a:rPr>
              <a:t>11.</a:t>
            </a:r>
            <a:r>
              <a:rPr b="0" lang="pl-PL" sz="1800" spc="-1" strike="noStrike">
                <a:latin typeface="Arial"/>
              </a:rPr>
              <a:t>04.</a:t>
            </a:r>
            <a:r>
              <a:rPr b="0" lang="pl-PL" sz="1800" spc="-1" strike="noStrike">
                <a:latin typeface="Arial"/>
              </a:rPr>
              <a:t>20</a:t>
            </a:r>
            <a:r>
              <a:rPr b="0" lang="pl-PL" sz="1800" spc="-1" strike="noStrike">
                <a:latin typeface="Arial"/>
              </a:rPr>
              <a:t>18</a:t>
            </a:r>
            <a:endParaRPr b="0" lang="pl-PL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200"/>
                            </p:stCondLst>
                            <p:childTnLst>
                              <p:par>
                                <p:cTn id="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00"/>
                            </p:stCondLst>
                            <p:childTnLst>
                              <p:par>
                                <p:cTn id="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00"/>
                            </p:stCondLst>
                            <p:childTnLst>
                              <p:par>
                                <p:cTn id="3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200"/>
                            </p:stCondLst>
                            <p:childTnLst>
                              <p:par>
                                <p:cTn id="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"/>
                            </p:stCondLst>
                            <p:childTnLst>
                              <p:par>
                                <p:cTn id="4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200"/>
                            </p:stCondLst>
                            <p:childTnLst>
                              <p:par>
                                <p:cTn id="4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200"/>
                            </p:stCondLst>
                            <p:childTnLst>
                              <p:par>
                                <p:cTn id="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200"/>
                            </p:stCondLst>
                            <p:childTnLst>
                              <p:par>
                                <p:cTn id="5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200"/>
                            </p:stCondLst>
                            <p:childTnLst>
                              <p:par>
                                <p:cTn id="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200"/>
                            </p:stCondLst>
                            <p:childTnLst>
                              <p:par>
                                <p:cTn id="5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200"/>
                            </p:stCondLst>
                            <p:childTnLst>
                              <p:par>
                                <p:cTn id="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200"/>
                            </p:stCondLst>
                            <p:childTnLst>
                              <p:par>
                                <p:cTn id="6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200"/>
                            </p:stCondLst>
                            <p:childTnLst>
                              <p:par>
                                <p:cTn id="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200"/>
                            </p:stCondLst>
                            <p:childTnLst>
                              <p:par>
                                <p:cTn id="7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200"/>
                            </p:stCondLst>
                            <p:childTnLst>
                              <p:par>
                                <p:cTn id="7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200"/>
                            </p:stCondLst>
                            <p:childTnLst>
                              <p:par>
                                <p:cTn id="7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200"/>
                            </p:stCondLst>
                            <p:childTnLst>
                              <p:par>
                                <p:cTn id="8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200"/>
                            </p:stCondLst>
                            <p:childTnLst>
                              <p:par>
                                <p:cTn id="8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200"/>
                            </p:stCondLst>
                            <p:childTnLst>
                              <p:par>
                                <p:cTn id="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200"/>
                            </p:stCondLst>
                            <p:childTnLst>
                              <p:par>
                                <p:cTn id="8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200"/>
                            </p:stCondLst>
                            <p:childTnLst>
                              <p:par>
                                <p:cTn id="9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200"/>
                            </p:stCondLst>
                            <p:childTnLst>
                              <p:par>
                                <p:cTn id="9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200"/>
                            </p:stCondLst>
                            <p:childTnLst>
                              <p:par>
                                <p:cTn id="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200"/>
                            </p:stCondLst>
                            <p:childTnLst>
                              <p:par>
                                <p:cTn id="10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9200"/>
                            </p:stCondLst>
                            <p:childTnLst>
                              <p:par>
                                <p:cTn id="1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4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5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89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1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00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4BDA27F-7F2B-4A8B-9EE3-755AFA29CF2C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pic>
        <p:nvPicPr>
          <p:cNvPr id="301" name="Shape 345" descr=""/>
          <p:cNvPicPr/>
          <p:nvPr/>
        </p:nvPicPr>
        <p:blipFill>
          <a:blip r:embed="rId1"/>
          <a:stretch/>
        </p:blipFill>
        <p:spPr>
          <a:xfrm>
            <a:off x="6014880" y="3517920"/>
            <a:ext cx="2278800" cy="1466640"/>
          </a:xfrm>
          <a:prstGeom prst="rect">
            <a:avLst/>
          </a:prstGeom>
          <a:ln>
            <a:noFill/>
          </a:ln>
        </p:spPr>
      </p:pic>
      <p:pic>
        <p:nvPicPr>
          <p:cNvPr id="302" name="Shape 346" descr=""/>
          <p:cNvPicPr/>
          <p:nvPr/>
        </p:nvPicPr>
        <p:blipFill>
          <a:blip r:embed="rId2"/>
          <a:stretch/>
        </p:blipFill>
        <p:spPr>
          <a:xfrm>
            <a:off x="3181680" y="3172680"/>
            <a:ext cx="2980440" cy="2501640"/>
          </a:xfrm>
          <a:prstGeom prst="rect">
            <a:avLst/>
          </a:prstGeom>
          <a:ln>
            <a:noFill/>
          </a:ln>
        </p:spPr>
      </p:pic>
      <p:pic>
        <p:nvPicPr>
          <p:cNvPr id="303" name="Shape 347" descr=""/>
          <p:cNvPicPr/>
          <p:nvPr/>
        </p:nvPicPr>
        <p:blipFill>
          <a:blip r:embed="rId3"/>
          <a:stretch/>
        </p:blipFill>
        <p:spPr>
          <a:xfrm>
            <a:off x="4017240" y="805680"/>
            <a:ext cx="3894840" cy="3030120"/>
          </a:xfrm>
          <a:prstGeom prst="rect">
            <a:avLst/>
          </a:prstGeom>
          <a:ln>
            <a:noFill/>
          </a:ln>
        </p:spPr>
      </p:pic>
      <p:sp>
        <p:nvSpPr>
          <p:cNvPr id="304" name="CustomShape 22"/>
          <p:cNvSpPr/>
          <p:nvPr/>
        </p:nvSpPr>
        <p:spPr>
          <a:xfrm>
            <a:off x="515160" y="1469160"/>
            <a:ext cx="5031720" cy="17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More than half </a:t>
            </a:r>
            <a:r>
              <a:rPr b="0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of respondents cared about owning</a:t>
            </a:r>
            <a:r>
              <a:rPr b="1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 legal software</a:t>
            </a:r>
            <a:endParaRPr b="0" lang="pl-PL" sz="2600" spc="-1" strike="noStrike">
              <a:latin typeface="Arial"/>
            </a:endParaRPr>
          </a:p>
        </p:txBody>
      </p:sp>
      <p:sp>
        <p:nvSpPr>
          <p:cNvPr id="305" name="CustomShape 23"/>
          <p:cNvSpPr/>
          <p:nvPr/>
        </p:nvSpPr>
        <p:spPr>
          <a:xfrm>
            <a:off x="576000" y="3665880"/>
            <a:ext cx="3755880" cy="17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But</a:t>
            </a:r>
            <a:r>
              <a:rPr b="1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 less than half </a:t>
            </a:r>
            <a:r>
              <a:rPr b="0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cared about its</a:t>
            </a:r>
            <a:r>
              <a:rPr b="1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 license</a:t>
            </a:r>
            <a:endParaRPr b="0" lang="pl-PL" sz="2600" spc="-1" strike="noStrike">
              <a:latin typeface="Arial"/>
            </a:endParaRPr>
          </a:p>
        </p:txBody>
      </p:sp>
      <p:sp>
        <p:nvSpPr>
          <p:cNvPr id="306" name="CustomShape 24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People care about legality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054" dur="indefinite" restart="never" nodeType="tmRoot">
          <p:childTnLst>
            <p:seq>
              <p:cTn id="1055" dur="indefinite" nodeType="mainSeq">
                <p:childTnLst>
                  <p:par>
                    <p:cTn id="1056" fill="hold">
                      <p:stCondLst>
                        <p:cond delay="0"/>
                      </p:stCondLst>
                      <p:childTnLst>
                        <p:par>
                          <p:cTn id="1057" fill="hold">
                            <p:stCondLst>
                              <p:cond delay="0"/>
                            </p:stCondLst>
                            <p:childTnLst>
                              <p:par>
                                <p:cTn id="105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4200"/>
                            </p:stCondLst>
                            <p:childTnLst>
                              <p:par>
                                <p:cTn id="10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1" fill="hold">
                            <p:stCondLst>
                              <p:cond delay="4200"/>
                            </p:stCondLst>
                            <p:childTnLst>
                              <p:par>
                                <p:cTn id="108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5200"/>
                            </p:stCondLst>
                            <p:childTnLst>
                              <p:par>
                                <p:cTn id="108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7" fill="hold">
                            <p:stCondLst>
                              <p:cond delay="5200"/>
                            </p:stCondLst>
                            <p:childTnLst>
                              <p:par>
                                <p:cTn id="108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6200"/>
                            </p:stCondLst>
                            <p:childTnLst>
                              <p:par>
                                <p:cTn id="10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3" fill="hold">
                            <p:stCondLst>
                              <p:cond delay="6200"/>
                            </p:stCondLst>
                            <p:childTnLst>
                              <p:par>
                                <p:cTn id="109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00"/>
                            </p:stCondLst>
                            <p:childTnLst>
                              <p:par>
                                <p:cTn id="10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7200"/>
                            </p:stCondLst>
                            <p:childTnLst>
                              <p:par>
                                <p:cTn id="110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8200"/>
                            </p:stCondLst>
                            <p:childTnLst>
                              <p:par>
                                <p:cTn id="11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5" fill="hold">
                            <p:stCondLst>
                              <p:cond delay="8200"/>
                            </p:stCondLst>
                            <p:childTnLst>
                              <p:par>
                                <p:cTn id="110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9200"/>
                            </p:stCondLst>
                            <p:childTnLst>
                              <p:par>
                                <p:cTn id="110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1" fill="hold">
                            <p:stCondLst>
                              <p:cond delay="9200"/>
                            </p:stCondLst>
                            <p:childTnLst>
                              <p:par>
                                <p:cTn id="111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1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7" fill="hold">
                            <p:stCondLst>
                              <p:cond delay="10200"/>
                            </p:stCondLst>
                            <p:childTnLst>
                              <p:par>
                                <p:cTn id="111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2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3" fill="hold">
                            <p:stCondLst>
                              <p:cond delay="11200"/>
                            </p:stCondLst>
                            <p:childTnLst>
                              <p:par>
                                <p:cTn id="112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9" fill="hold">
                            <p:stCondLst>
                              <p:cond delay="12200"/>
                            </p:stCondLst>
                            <p:childTnLst>
                              <p:par>
                                <p:cTn id="113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13200"/>
                            </p:stCondLst>
                            <p:childTnLst>
                              <p:par>
                                <p:cTn id="113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5" fill="hold">
                            <p:stCondLst>
                              <p:cond delay="13200"/>
                            </p:stCondLst>
                            <p:childTnLst>
                              <p:par>
                                <p:cTn id="113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14200"/>
                            </p:stCondLst>
                            <p:childTnLst>
                              <p:par>
                                <p:cTn id="11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1" fill="hold">
                            <p:stCondLst>
                              <p:cond delay="14200"/>
                            </p:stCondLst>
                            <p:childTnLst>
                              <p:par>
                                <p:cTn id="114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15200"/>
                            </p:stCondLst>
                            <p:childTnLst>
                              <p:par>
                                <p:cTn id="114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14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16200"/>
                            </p:stCondLst>
                            <p:childTnLst>
                              <p:par>
                                <p:cTn id="115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3" fill="hold">
                            <p:stCondLst>
                              <p:cond delay="16200"/>
                            </p:stCondLst>
                            <p:childTnLst>
                              <p:par>
                                <p:cTn id="115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17200"/>
                            </p:stCondLst>
                            <p:childTnLst>
                              <p:par>
                                <p:cTn id="11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9" fill="hold">
                            <p:stCondLst>
                              <p:cond delay="17200"/>
                            </p:stCondLst>
                            <p:childTnLst>
                              <p:par>
                                <p:cTn id="116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6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5" fill="hold">
                            <p:stCondLst>
                              <p:cond delay="18200"/>
                            </p:stCondLst>
                            <p:childTnLst>
                              <p:par>
                                <p:cTn id="116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19200"/>
                            </p:stCondLst>
                            <p:childTnLst>
                              <p:par>
                                <p:cTn id="11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6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7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19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2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3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4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5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6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27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EEB8EFD-80D9-48C5-818B-F641CC702A8B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328" name="CustomShape 22"/>
          <p:cNvSpPr/>
          <p:nvPr/>
        </p:nvSpPr>
        <p:spPr>
          <a:xfrm>
            <a:off x="1103760" y="2567880"/>
            <a:ext cx="3737520" cy="115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Here is </a:t>
            </a:r>
            <a:r>
              <a:rPr b="1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how important</a:t>
            </a:r>
            <a:r>
              <a:rPr b="0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 software </a:t>
            </a:r>
            <a:r>
              <a:rPr b="1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legality</a:t>
            </a:r>
            <a:r>
              <a:rPr b="0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 is for</a:t>
            </a:r>
            <a:r>
              <a:rPr b="1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 those respondents</a:t>
            </a:r>
            <a:r>
              <a:rPr b="0" lang="pl-PL" sz="2200" spc="-1" strike="noStrike">
                <a:solidFill>
                  <a:srgbClr val="000000"/>
                </a:solidFill>
                <a:latin typeface="Merriweather"/>
                <a:ea typeface="Merriweather"/>
              </a:rPr>
              <a:t>:</a:t>
            </a:r>
            <a:endParaRPr b="0" lang="pl-PL" sz="2200" spc="-1" strike="noStrike">
              <a:latin typeface="Arial"/>
            </a:endParaRPr>
          </a:p>
        </p:txBody>
      </p:sp>
      <p:pic>
        <p:nvPicPr>
          <p:cNvPr id="329" name="Shape 377" descr=""/>
          <p:cNvPicPr/>
          <p:nvPr/>
        </p:nvPicPr>
        <p:blipFill>
          <a:blip r:embed="rId1"/>
          <a:stretch/>
        </p:blipFill>
        <p:spPr>
          <a:xfrm>
            <a:off x="3058920" y="3003840"/>
            <a:ext cx="4381920" cy="2737440"/>
          </a:xfrm>
          <a:prstGeom prst="rect">
            <a:avLst/>
          </a:prstGeom>
          <a:ln>
            <a:noFill/>
          </a:ln>
        </p:spPr>
      </p:pic>
      <p:sp>
        <p:nvSpPr>
          <p:cNvPr id="330" name="CustomShape 23"/>
          <p:cNvSpPr/>
          <p:nvPr/>
        </p:nvSpPr>
        <p:spPr>
          <a:xfrm>
            <a:off x="1103760" y="1461240"/>
            <a:ext cx="7164720" cy="12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Over half</a:t>
            </a:r>
            <a:r>
              <a:rPr b="0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 of respondents </a:t>
            </a:r>
            <a:r>
              <a:rPr b="1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found software of unknown origin</a:t>
            </a:r>
            <a:r>
              <a:rPr b="0" lang="pl-PL" sz="2600" spc="-1" strike="noStrike">
                <a:solidFill>
                  <a:srgbClr val="000000"/>
                </a:solidFill>
                <a:latin typeface="Merriweather"/>
                <a:ea typeface="Merriweather"/>
              </a:rPr>
              <a:t> on their computers.</a:t>
            </a:r>
            <a:endParaRPr b="0" lang="pl-PL" sz="2600" spc="-1" strike="noStrike">
              <a:latin typeface="Arial"/>
            </a:endParaRPr>
          </a:p>
        </p:txBody>
      </p:sp>
      <p:sp>
        <p:nvSpPr>
          <p:cNvPr id="331" name="CustomShape 24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Programs of unknown origin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332" name="Shape 380" descr=""/>
          <p:cNvPicPr/>
          <p:nvPr/>
        </p:nvPicPr>
        <p:blipFill>
          <a:blip r:embed="rId2"/>
          <a:stretch/>
        </p:blipFill>
        <p:spPr>
          <a:xfrm>
            <a:off x="6696000" y="3957120"/>
            <a:ext cx="2808000" cy="381240"/>
          </a:xfrm>
          <a:prstGeom prst="rect">
            <a:avLst/>
          </a:prstGeom>
          <a:ln>
            <a:noFill/>
          </a:ln>
        </p:spPr>
      </p:pic>
      <p:pic>
        <p:nvPicPr>
          <p:cNvPr id="333" name="Shape 381" descr=""/>
          <p:cNvPicPr/>
          <p:nvPr/>
        </p:nvPicPr>
        <p:blipFill>
          <a:blip r:embed="rId3"/>
          <a:stretch/>
        </p:blipFill>
        <p:spPr>
          <a:xfrm>
            <a:off x="5756760" y="2833560"/>
            <a:ext cx="2808000" cy="411120"/>
          </a:xfrm>
          <a:prstGeom prst="rect">
            <a:avLst/>
          </a:prstGeom>
          <a:ln>
            <a:noFill/>
          </a:ln>
        </p:spPr>
      </p:pic>
      <p:pic>
        <p:nvPicPr>
          <p:cNvPr id="334" name="Shape 382" descr=""/>
          <p:cNvPicPr/>
          <p:nvPr/>
        </p:nvPicPr>
        <p:blipFill>
          <a:blip r:embed="rId4"/>
          <a:stretch/>
        </p:blipFill>
        <p:spPr>
          <a:xfrm>
            <a:off x="1795320" y="4434480"/>
            <a:ext cx="2387160" cy="99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1" dur="indefinite" restart="never" nodeType="tmRoot">
          <p:childTnLst>
            <p:seq>
              <p:cTn id="1172" dur="indefinite" nodeType="mainSeq">
                <p:childTnLst>
                  <p:par>
                    <p:cTn id="1173" fill="hold">
                      <p:stCondLst>
                        <p:cond delay="0"/>
                      </p:stCondLst>
                      <p:childTnLst>
                        <p:par>
                          <p:cTn id="1174" fill="hold">
                            <p:stCondLst>
                              <p:cond delay="0"/>
                            </p:stCondLst>
                            <p:childTnLst>
                              <p:par>
                                <p:cTn id="117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4200"/>
                            </p:stCondLst>
                            <p:childTnLst>
                              <p:par>
                                <p:cTn id="119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1" fill="hold">
                            <p:stCondLst>
                              <p:cond delay="5200"/>
                            </p:stCondLst>
                            <p:childTnLst>
                              <p:par>
                                <p:cTn id="120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5200"/>
                            </p:stCondLst>
                            <p:childTnLst>
                              <p:par>
                                <p:cTn id="120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7" fill="hold">
                            <p:stCondLst>
                              <p:cond delay="6200"/>
                            </p:stCondLst>
                            <p:childTnLst>
                              <p:par>
                                <p:cTn id="120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6200"/>
                            </p:stCondLst>
                            <p:childTnLst>
                              <p:par>
                                <p:cTn id="12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3" fill="hold">
                            <p:stCondLst>
                              <p:cond delay="7200"/>
                            </p:stCondLst>
                            <p:childTnLst>
                              <p:par>
                                <p:cTn id="12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200"/>
                            </p:stCondLst>
                            <p:childTnLst>
                              <p:par>
                                <p:cTn id="121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9" fill="hold">
                            <p:stCondLst>
                              <p:cond delay="8200"/>
                            </p:stCondLst>
                            <p:childTnLst>
                              <p:par>
                                <p:cTn id="12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200"/>
                            </p:stCondLst>
                            <p:childTnLst>
                              <p:par>
                                <p:cTn id="122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5" fill="hold">
                            <p:stCondLst>
                              <p:cond delay="9200"/>
                            </p:stCondLst>
                            <p:childTnLst>
                              <p:par>
                                <p:cTn id="12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9200"/>
                            </p:stCondLst>
                            <p:childTnLst>
                              <p:par>
                                <p:cTn id="122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1" fill="hold">
                            <p:stCondLst>
                              <p:cond delay="10200"/>
                            </p:stCondLst>
                            <p:childTnLst>
                              <p:par>
                                <p:cTn id="12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23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7" fill="hold">
                            <p:stCondLst>
                              <p:cond delay="11200"/>
                            </p:stCondLst>
                            <p:childTnLst>
                              <p:par>
                                <p:cTn id="12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11200"/>
                            </p:stCondLst>
                            <p:childTnLst>
                              <p:par>
                                <p:cTn id="124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3" fill="hold">
                            <p:stCondLst>
                              <p:cond delay="12200"/>
                            </p:stCondLst>
                            <p:childTnLst>
                              <p:par>
                                <p:cTn id="12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12200"/>
                            </p:stCondLst>
                            <p:childTnLst>
                              <p:par>
                                <p:cTn id="124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9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13200"/>
                            </p:stCondLst>
                            <p:childTnLst>
                              <p:par>
                                <p:cTn id="125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5" fill="hold">
                            <p:stCondLst>
                              <p:cond delay="14200"/>
                            </p:stCondLst>
                            <p:childTnLst>
                              <p:par>
                                <p:cTn id="12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14200"/>
                            </p:stCondLst>
                            <p:childTnLst>
                              <p:par>
                                <p:cTn id="125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1" fill="hold">
                            <p:stCondLst>
                              <p:cond delay="15200"/>
                            </p:stCondLst>
                            <p:childTnLst>
                              <p:par>
                                <p:cTn id="12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15200"/>
                            </p:stCondLst>
                            <p:childTnLst>
                              <p:par>
                                <p:cTn id="126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7" fill="hold">
                            <p:stCondLst>
                              <p:cond delay="16200"/>
                            </p:stCondLst>
                            <p:childTnLst>
                              <p:par>
                                <p:cTn id="12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16200"/>
                            </p:stCondLst>
                            <p:childTnLst>
                              <p:par>
                                <p:cTn id="127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3" fill="hold">
                            <p:stCondLst>
                              <p:cond delay="17200"/>
                            </p:stCondLst>
                            <p:childTnLst>
                              <p:par>
                                <p:cTn id="127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17200"/>
                            </p:stCondLst>
                            <p:childTnLst>
                              <p:par>
                                <p:cTn id="127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9" fill="hold">
                            <p:stCondLst>
                              <p:cond delay="18200"/>
                            </p:stCondLst>
                            <p:childTnLst>
                              <p:par>
                                <p:cTn id="128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8200"/>
                            </p:stCondLst>
                            <p:childTnLst>
                              <p:par>
                                <p:cTn id="128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5" fill="hold">
                            <p:stCondLst>
                              <p:cond delay="19200"/>
                            </p:stCondLst>
                            <p:childTnLst>
                              <p:par>
                                <p:cTn id="12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6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7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8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49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50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51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52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53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54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55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E4C6C02-07CA-497F-8E98-19F823E54A80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pic>
        <p:nvPicPr>
          <p:cNvPr id="356" name="Shape 408" descr=""/>
          <p:cNvPicPr/>
          <p:nvPr/>
        </p:nvPicPr>
        <p:blipFill>
          <a:blip r:embed="rId1"/>
          <a:stretch/>
        </p:blipFill>
        <p:spPr>
          <a:xfrm>
            <a:off x="4797360" y="3930120"/>
            <a:ext cx="2190600" cy="1487520"/>
          </a:xfrm>
          <a:prstGeom prst="rect">
            <a:avLst/>
          </a:prstGeom>
          <a:ln>
            <a:noFill/>
          </a:ln>
        </p:spPr>
      </p:pic>
      <p:pic>
        <p:nvPicPr>
          <p:cNvPr id="357" name="Shape 409" descr=""/>
          <p:cNvPicPr/>
          <p:nvPr/>
        </p:nvPicPr>
        <p:blipFill>
          <a:blip r:embed="rId2"/>
          <a:stretch/>
        </p:blipFill>
        <p:spPr>
          <a:xfrm>
            <a:off x="324000" y="3869280"/>
            <a:ext cx="1839600" cy="1449360"/>
          </a:xfrm>
          <a:prstGeom prst="rect">
            <a:avLst/>
          </a:prstGeom>
          <a:ln>
            <a:noFill/>
          </a:ln>
        </p:spPr>
      </p:pic>
      <p:sp>
        <p:nvSpPr>
          <p:cNvPr id="358" name="CustomShape 22"/>
          <p:cNvSpPr/>
          <p:nvPr/>
        </p:nvSpPr>
        <p:spPr>
          <a:xfrm>
            <a:off x="324000" y="1445040"/>
            <a:ext cx="331776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¾</a:t>
            </a:r>
            <a:r>
              <a:rPr b="1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 </a:t>
            </a:r>
            <a:r>
              <a:rPr b="0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of respondents had </a:t>
            </a:r>
            <a:r>
              <a:rPr b="1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problems </a:t>
            </a:r>
            <a:r>
              <a:rPr b="0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with</a:t>
            </a:r>
            <a:r>
              <a:rPr b="1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 licenses</a:t>
            </a:r>
            <a:r>
              <a:rPr b="0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...</a:t>
            </a:r>
            <a:endParaRPr b="0" lang="pl-PL" sz="2500" spc="-1" strike="noStrike">
              <a:latin typeface="Arial"/>
            </a:endParaRPr>
          </a:p>
        </p:txBody>
      </p:sp>
      <p:pic>
        <p:nvPicPr>
          <p:cNvPr id="359" name="Shape 411" descr=""/>
          <p:cNvPicPr/>
          <p:nvPr/>
        </p:nvPicPr>
        <p:blipFill>
          <a:blip r:embed="rId3"/>
          <a:stretch/>
        </p:blipFill>
        <p:spPr>
          <a:xfrm>
            <a:off x="679680" y="2615760"/>
            <a:ext cx="4788720" cy="2340000"/>
          </a:xfrm>
          <a:prstGeom prst="rect">
            <a:avLst/>
          </a:prstGeom>
          <a:ln>
            <a:noFill/>
          </a:ln>
        </p:spPr>
      </p:pic>
      <p:sp>
        <p:nvSpPr>
          <p:cNvPr id="360" name="CustomShape 23"/>
          <p:cNvSpPr/>
          <p:nvPr/>
        </p:nvSpPr>
        <p:spPr>
          <a:xfrm>
            <a:off x="4547160" y="1445040"/>
            <a:ext cx="3727080" cy="17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...</a:t>
            </a: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yet</a:t>
            </a: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almost half </a:t>
            </a: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of those still thought that they are</a:t>
            </a: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 quite important</a:t>
            </a:r>
            <a:endParaRPr b="0" lang="pl-PL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</p:txBody>
      </p:sp>
      <p:pic>
        <p:nvPicPr>
          <p:cNvPr id="361" name="Shape 413" descr=""/>
          <p:cNvPicPr/>
          <p:nvPr/>
        </p:nvPicPr>
        <p:blipFill>
          <a:blip r:embed="rId4"/>
          <a:stretch/>
        </p:blipFill>
        <p:spPr>
          <a:xfrm>
            <a:off x="5199120" y="2538000"/>
            <a:ext cx="4476600" cy="2340000"/>
          </a:xfrm>
          <a:prstGeom prst="rect">
            <a:avLst/>
          </a:prstGeom>
          <a:ln>
            <a:noFill/>
          </a:ln>
        </p:spPr>
      </p:pic>
      <p:sp>
        <p:nvSpPr>
          <p:cNvPr id="362" name="CustomShape 24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f3f3f3"/>
                </a:solidFill>
                <a:latin typeface="Merriweather"/>
                <a:ea typeface="Merriweather"/>
              </a:rPr>
              <a:t>Problems with licenses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288" dur="indefinite" restart="never" nodeType="tmRoot">
          <p:childTnLst>
            <p:seq>
              <p:cTn id="1289" dur="indefinite" nodeType="mainSeq">
                <p:childTnLst>
                  <p:par>
                    <p:cTn id="1290" fill="hold">
                      <p:stCondLst>
                        <p:cond delay="0"/>
                      </p:stCondLst>
                      <p:childTnLst>
                        <p:par>
                          <p:cTn id="1291" fill="hold">
                            <p:stCondLst>
                              <p:cond delay="0"/>
                            </p:stCondLst>
                            <p:childTnLst>
                              <p:par>
                                <p:cTn id="129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0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1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4200"/>
                            </p:stCondLst>
                            <p:childTnLst>
                              <p:par>
                                <p:cTn id="13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31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5200"/>
                            </p:stCondLst>
                            <p:childTnLst>
                              <p:par>
                                <p:cTn id="131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1" fill="hold">
                            <p:stCondLst>
                              <p:cond delay="5200"/>
                            </p:stCondLst>
                            <p:childTnLst>
                              <p:par>
                                <p:cTn id="132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6200"/>
                            </p:stCondLst>
                            <p:childTnLst>
                              <p:par>
                                <p:cTn id="13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7" fill="hold">
                            <p:stCondLst>
                              <p:cond delay="6200"/>
                            </p:stCondLst>
                            <p:childTnLst>
                              <p:par>
                                <p:cTn id="132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7200"/>
                            </p:stCondLst>
                            <p:childTnLst>
                              <p:par>
                                <p:cTn id="133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3" fill="hold">
                            <p:stCondLst>
                              <p:cond delay="7200"/>
                            </p:stCondLst>
                            <p:childTnLst>
                              <p:par>
                                <p:cTn id="133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200"/>
                            </p:stCondLst>
                            <p:childTnLst>
                              <p:par>
                                <p:cTn id="13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9" fill="hold">
                            <p:stCondLst>
                              <p:cond delay="8200"/>
                            </p:stCondLst>
                            <p:childTnLst>
                              <p:par>
                                <p:cTn id="134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9200"/>
                            </p:stCondLst>
                            <p:childTnLst>
                              <p:par>
                                <p:cTn id="134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5" fill="hold">
                            <p:stCondLst>
                              <p:cond delay="9200"/>
                            </p:stCondLst>
                            <p:childTnLst>
                              <p:par>
                                <p:cTn id="134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1" fill="hold">
                            <p:stCondLst>
                              <p:cond delay="10200"/>
                            </p:stCondLst>
                            <p:childTnLst>
                              <p:par>
                                <p:cTn id="135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35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7" fill="hold">
                            <p:stCondLst>
                              <p:cond delay="11200"/>
                            </p:stCondLst>
                            <p:childTnLst>
                              <p:par>
                                <p:cTn id="135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12200"/>
                            </p:stCondLst>
                            <p:childTnLst>
                              <p:par>
                                <p:cTn id="13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3" fill="hold">
                            <p:stCondLst>
                              <p:cond delay="12200"/>
                            </p:stCondLst>
                            <p:childTnLst>
                              <p:par>
                                <p:cTn id="136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9" fill="hold">
                            <p:stCondLst>
                              <p:cond delay="13200"/>
                            </p:stCondLst>
                            <p:childTnLst>
                              <p:par>
                                <p:cTn id="137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fill="hold">
                            <p:stCondLst>
                              <p:cond delay="14200"/>
                            </p:stCondLst>
                            <p:childTnLst>
                              <p:par>
                                <p:cTn id="137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5200"/>
                            </p:stCondLst>
                            <p:childTnLst>
                              <p:par>
                                <p:cTn id="13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1" fill="hold">
                            <p:stCondLst>
                              <p:cond delay="15200"/>
                            </p:stCondLst>
                            <p:childTnLst>
                              <p:par>
                                <p:cTn id="138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16200"/>
                            </p:stCondLst>
                            <p:childTnLst>
                              <p:par>
                                <p:cTn id="138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7" fill="hold">
                            <p:stCondLst>
                              <p:cond delay="16200"/>
                            </p:stCondLst>
                            <p:childTnLst>
                              <p:par>
                                <p:cTn id="138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7200"/>
                            </p:stCondLst>
                            <p:childTnLst>
                              <p:par>
                                <p:cTn id="13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3" fill="hold">
                            <p:stCondLst>
                              <p:cond delay="17200"/>
                            </p:stCondLst>
                            <p:childTnLst>
                              <p:par>
                                <p:cTn id="139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18200"/>
                            </p:stCondLst>
                            <p:childTnLst>
                              <p:par>
                                <p:cTn id="13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9" fill="hold">
                            <p:stCondLst>
                              <p:cond delay="18200"/>
                            </p:stCondLst>
                            <p:childTnLst>
                              <p:par>
                                <p:cTn id="140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9200"/>
                            </p:stCondLst>
                            <p:childTnLst>
                              <p:par>
                                <p:cTn id="14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68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69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0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1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2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3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4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5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6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7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8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79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0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1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2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3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E6AEF02-B88C-4210-96CB-94D369EFC125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384" name="CustomShape 22"/>
          <p:cNvSpPr/>
          <p:nvPr/>
        </p:nvSpPr>
        <p:spPr>
          <a:xfrm>
            <a:off x="826200" y="527760"/>
            <a:ext cx="7491600" cy="54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15000"/>
              </a:lnSpc>
            </a:pPr>
            <a:r>
              <a:rPr b="1" lang="pl-PL" sz="28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People care</a:t>
            </a:r>
            <a:r>
              <a:rPr b="1" lang="pl-PL" sz="2800" spc="-1" strike="noStrike">
                <a:solidFill>
                  <a:srgbClr val="000000"/>
                </a:solidFill>
                <a:latin typeface="Merriweather"/>
                <a:ea typeface="Merriweather"/>
              </a:rPr>
              <a:t> about software legality, </a:t>
            </a:r>
            <a:r>
              <a:rPr b="1" lang="pl-PL" sz="28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but</a:t>
            </a:r>
            <a:r>
              <a:rPr b="1" lang="pl-PL" sz="2800" spc="-1" strike="noStrike">
                <a:solidFill>
                  <a:srgbClr val="000000"/>
                </a:solidFill>
                <a:latin typeface="Merriweather"/>
                <a:ea typeface="Merriweather"/>
              </a:rPr>
              <a:t>:</a:t>
            </a:r>
            <a:endParaRPr b="0" lang="pl-PL" sz="2800" spc="-1" strike="noStrike"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000000"/>
              </a:buClr>
              <a:buFont typeface="Merriweather"/>
              <a:buChar char="●"/>
            </a:pPr>
            <a:r>
              <a:rPr b="1" lang="pl-PL" sz="28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don’t know</a:t>
            </a:r>
            <a:r>
              <a:rPr b="1" lang="pl-PL" sz="2800" spc="-1" strike="noStrike">
                <a:solidFill>
                  <a:srgbClr val="000000"/>
                </a:solidFill>
                <a:latin typeface="Merriweather"/>
                <a:ea typeface="Merriweather"/>
              </a:rPr>
              <a:t> what software they have installed</a:t>
            </a:r>
            <a:endParaRPr b="0" lang="pl-PL" sz="2800" spc="-1" strike="noStrike">
              <a:latin typeface="Arial"/>
            </a:endParaRPr>
          </a:p>
          <a:p>
            <a:pPr marL="457200" indent="-406080">
              <a:lnSpc>
                <a:spcPct val="115000"/>
              </a:lnSpc>
              <a:buClr>
                <a:srgbClr val="000000"/>
              </a:buClr>
              <a:buFont typeface="Merriweather"/>
              <a:buChar char="●"/>
            </a:pPr>
            <a:r>
              <a:rPr b="1" lang="pl-PL" sz="28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don’t read</a:t>
            </a:r>
            <a:r>
              <a:rPr b="1" lang="pl-PL" sz="2800" spc="-1" strike="noStrike">
                <a:solidFill>
                  <a:srgbClr val="000000"/>
                </a:solidFill>
                <a:latin typeface="Merriweather"/>
                <a:ea typeface="Merriweather"/>
              </a:rPr>
              <a:t> software licenses</a:t>
            </a:r>
            <a:endParaRPr b="0" lang="pl-PL" sz="2800" spc="-1" strike="noStrike">
              <a:latin typeface="Arial"/>
            </a:endParaRPr>
          </a:p>
        </p:txBody>
      </p:sp>
      <p:sp>
        <p:nvSpPr>
          <p:cNvPr id="385" name="CustomShape 23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f3f3f3"/>
                </a:solidFill>
                <a:latin typeface="Merriweather"/>
                <a:ea typeface="Merriweather"/>
              </a:rPr>
              <a:t>Problem definition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405" dur="indefinite" restart="never" nodeType="tmRoot">
          <p:childTnLst>
            <p:seq>
              <p:cTn id="1406" dur="indefinite" nodeType="mainSeq">
                <p:childTnLst>
                  <p:par>
                    <p:cTn id="1407" fill="hold">
                      <p:stCondLst>
                        <p:cond delay="0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2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9" fill="hold">
                            <p:stCondLst>
                              <p:cond delay="4200"/>
                            </p:stCondLst>
                            <p:childTnLst>
                              <p:par>
                                <p:cTn id="14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4200"/>
                            </p:stCondLst>
                            <p:childTnLst>
                              <p:par>
                                <p:cTn id="143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5" fill="hold">
                            <p:stCondLst>
                              <p:cond delay="5200"/>
                            </p:stCondLst>
                            <p:childTnLst>
                              <p:par>
                                <p:cTn id="14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5200"/>
                            </p:stCondLst>
                            <p:childTnLst>
                              <p:par>
                                <p:cTn id="143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1" fill="hold">
                            <p:stCondLst>
                              <p:cond delay="6200"/>
                            </p:stCondLst>
                            <p:childTnLst>
                              <p:par>
                                <p:cTn id="14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6200"/>
                            </p:stCondLst>
                            <p:childTnLst>
                              <p:par>
                                <p:cTn id="144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7" fill="hold">
                            <p:stCondLst>
                              <p:cond delay="7200"/>
                            </p:stCondLst>
                            <p:childTnLst>
                              <p:par>
                                <p:cTn id="144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7200"/>
                            </p:stCondLst>
                            <p:childTnLst>
                              <p:par>
                                <p:cTn id="145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3" fill="hold">
                            <p:stCondLst>
                              <p:cond delay="8200"/>
                            </p:stCondLst>
                            <p:childTnLst>
                              <p:par>
                                <p:cTn id="14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8200"/>
                            </p:stCondLst>
                            <p:childTnLst>
                              <p:par>
                                <p:cTn id="145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9" fill="hold">
                            <p:stCondLst>
                              <p:cond delay="9200"/>
                            </p:stCondLst>
                            <p:childTnLst>
                              <p:par>
                                <p:cTn id="146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9200"/>
                            </p:stCondLst>
                            <p:childTnLst>
                              <p:par>
                                <p:cTn id="146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5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10200"/>
                            </p:stCondLst>
                            <p:childTnLst>
                              <p:par>
                                <p:cTn id="146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1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7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47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7" fill="hold">
                            <p:stCondLst>
                              <p:cond delay="12200"/>
                            </p:stCondLst>
                            <p:childTnLst>
                              <p:par>
                                <p:cTn id="147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12200"/>
                            </p:stCondLst>
                            <p:childTnLst>
                              <p:par>
                                <p:cTn id="148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3" fill="hold">
                            <p:stCondLst>
                              <p:cond delay="13200"/>
                            </p:stCondLst>
                            <p:childTnLst>
                              <p:par>
                                <p:cTn id="14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48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9" fill="hold">
                            <p:stCondLst>
                              <p:cond delay="14200"/>
                            </p:stCondLst>
                            <p:childTnLst>
                              <p:par>
                                <p:cTn id="14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14200"/>
                            </p:stCondLst>
                            <p:childTnLst>
                              <p:par>
                                <p:cTn id="149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5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5200"/>
                            </p:stCondLst>
                            <p:childTnLst>
                              <p:par>
                                <p:cTn id="149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1" fill="hold">
                            <p:stCondLst>
                              <p:cond delay="16200"/>
                            </p:stCondLst>
                            <p:childTnLst>
                              <p:par>
                                <p:cTn id="150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16200"/>
                            </p:stCondLst>
                            <p:childTnLst>
                              <p:par>
                                <p:cTn id="150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7" fill="hold">
                            <p:stCondLst>
                              <p:cond delay="17200"/>
                            </p:stCondLst>
                            <p:childTnLst>
                              <p:par>
                                <p:cTn id="150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7200"/>
                            </p:stCondLst>
                            <p:childTnLst>
                              <p:par>
                                <p:cTn id="15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3" fill="hold">
                            <p:stCondLst>
                              <p:cond delay="18200"/>
                            </p:stCondLst>
                            <p:childTnLst>
                              <p:par>
                                <p:cTn id="15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18200"/>
                            </p:stCondLst>
                            <p:childTnLst>
                              <p:par>
                                <p:cTn id="151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9" fill="hold">
                            <p:stCondLst>
                              <p:cond delay="19200"/>
                            </p:stCondLst>
                            <p:childTnLst>
                              <p:par>
                                <p:cTn id="15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5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7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8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399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0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1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2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3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4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5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06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C8AABDF-5680-4A53-BD50-31F539A14740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407" name="CustomShape 22"/>
          <p:cNvSpPr/>
          <p:nvPr/>
        </p:nvSpPr>
        <p:spPr>
          <a:xfrm>
            <a:off x="733680" y="2759760"/>
            <a:ext cx="7676280" cy="1413720"/>
          </a:xfrm>
          <a:prstGeom prst="rightArrow">
            <a:avLst>
              <a:gd name="adj1" fmla="val 50000"/>
              <a:gd name="adj2" fmla="val 85233"/>
            </a:avLst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23"/>
          <p:cNvSpPr/>
          <p:nvPr/>
        </p:nvSpPr>
        <p:spPr>
          <a:xfrm>
            <a:off x="810000" y="1513800"/>
            <a:ext cx="1740600" cy="1413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7.03</a:t>
            </a: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First meeting with supervisors</a:t>
            </a:r>
            <a:endParaRPr b="0" lang="pl-PL" sz="1700" spc="-1" strike="noStrike">
              <a:latin typeface="Arial"/>
            </a:endParaRPr>
          </a:p>
        </p:txBody>
      </p:sp>
      <p:sp>
        <p:nvSpPr>
          <p:cNvPr id="409" name="CustomShape 24"/>
          <p:cNvSpPr/>
          <p:nvPr/>
        </p:nvSpPr>
        <p:spPr>
          <a:xfrm>
            <a:off x="3047040" y="1513800"/>
            <a:ext cx="1740600" cy="1413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14.03 - 21.03</a:t>
            </a: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Conducting interviews</a:t>
            </a:r>
            <a:endParaRPr b="0" lang="pl-PL" sz="1700" spc="-1" strike="noStrike">
              <a:latin typeface="Arial"/>
            </a:endParaRPr>
          </a:p>
        </p:txBody>
      </p:sp>
      <p:sp>
        <p:nvSpPr>
          <p:cNvPr id="410" name="CustomShape 25"/>
          <p:cNvSpPr/>
          <p:nvPr/>
        </p:nvSpPr>
        <p:spPr>
          <a:xfrm>
            <a:off x="5284080" y="1513800"/>
            <a:ext cx="1740600" cy="1413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28.03 - 4.04</a:t>
            </a: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Creating and conducting survey</a:t>
            </a:r>
            <a:endParaRPr b="0" lang="pl-PL" sz="1700" spc="-1" strike="noStrike">
              <a:latin typeface="Arial"/>
            </a:endParaRPr>
          </a:p>
        </p:txBody>
      </p:sp>
      <p:sp>
        <p:nvSpPr>
          <p:cNvPr id="411" name="CustomShape 26"/>
          <p:cNvSpPr/>
          <p:nvPr/>
        </p:nvSpPr>
        <p:spPr>
          <a:xfrm>
            <a:off x="1380600" y="4082400"/>
            <a:ext cx="1665720" cy="1413720"/>
          </a:xfrm>
          <a:prstGeom prst="wedgeRectCallout">
            <a:avLst>
              <a:gd name="adj1" fmla="val -20746"/>
              <a:gd name="adj2" fmla="val -66836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7.03 - 14.03</a:t>
            </a: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Definition of potential problems</a:t>
            </a:r>
            <a:endParaRPr b="0" lang="pl-PL" sz="1700" spc="-1" strike="noStrike">
              <a:latin typeface="Arial"/>
            </a:endParaRPr>
          </a:p>
        </p:txBody>
      </p:sp>
      <p:sp>
        <p:nvSpPr>
          <p:cNvPr id="412" name="CustomShape 27"/>
          <p:cNvSpPr/>
          <p:nvPr/>
        </p:nvSpPr>
        <p:spPr>
          <a:xfrm>
            <a:off x="3375720" y="4082400"/>
            <a:ext cx="1665720" cy="1413720"/>
          </a:xfrm>
          <a:prstGeom prst="wedgeRectCallout">
            <a:avLst>
              <a:gd name="adj1" fmla="val -20746"/>
              <a:gd name="adj2" fmla="val -66836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21.03 - 28.03</a:t>
            </a: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Analysis of interviews</a:t>
            </a:r>
            <a:endParaRPr b="0" lang="pl-PL" sz="1700" spc="-1" strike="noStrike">
              <a:latin typeface="Arial"/>
            </a:endParaRPr>
          </a:p>
        </p:txBody>
      </p:sp>
      <p:sp>
        <p:nvSpPr>
          <p:cNvPr id="413" name="CustomShape 28"/>
          <p:cNvSpPr/>
          <p:nvPr/>
        </p:nvSpPr>
        <p:spPr>
          <a:xfrm>
            <a:off x="5500800" y="4082400"/>
            <a:ext cx="1665720" cy="1413720"/>
          </a:xfrm>
          <a:prstGeom prst="wedgeRectCallout">
            <a:avLst>
              <a:gd name="adj1" fmla="val -20746"/>
              <a:gd name="adj2" fmla="val -66836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700" spc="-1" strike="noStrike">
                <a:solidFill>
                  <a:srgbClr val="000000"/>
                </a:solidFill>
                <a:latin typeface="Merriweather"/>
                <a:ea typeface="Merriweather"/>
              </a:rPr>
              <a:t>4.04 - 11.04</a:t>
            </a: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7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Survey analysis, problem definition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414" name="CustomShape 29"/>
          <p:cNvSpPr/>
          <p:nvPr/>
        </p:nvSpPr>
        <p:spPr>
          <a:xfrm>
            <a:off x="1672200" y="3154680"/>
            <a:ext cx="579960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Past timeline</a:t>
            </a:r>
            <a:endParaRPr b="0" lang="pl-PL" sz="3000" spc="-1" strike="noStrike">
              <a:latin typeface="Arial"/>
            </a:endParaRPr>
          </a:p>
        </p:txBody>
      </p:sp>
      <p:sp>
        <p:nvSpPr>
          <p:cNvPr id="415" name="CustomShape 30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What we’ve done so far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522" dur="indefinite" restart="never" nodeType="tmRoot">
          <p:childTnLst>
            <p:seq>
              <p:cTn id="1523" dur="indefinite" nodeType="mainSeq">
                <p:childTnLst>
                  <p:par>
                    <p:cTn id="1524" fill="hold">
                      <p:stCondLst>
                        <p:cond delay="0"/>
                      </p:stCondLst>
                      <p:childTnLst>
                        <p:par>
                          <p:cTn id="1525" fill="hold">
                            <p:stCondLst>
                              <p:cond delay="0"/>
                            </p:stCondLst>
                            <p:childTnLst>
                              <p:par>
                                <p:cTn id="152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4200"/>
                            </p:stCondLst>
                            <p:childTnLst>
                              <p:par>
                                <p:cTn id="154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9" fill="hold">
                            <p:stCondLst>
                              <p:cond delay="4200"/>
                            </p:stCondLst>
                            <p:childTnLst>
                              <p:par>
                                <p:cTn id="155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5200"/>
                            </p:stCondLst>
                            <p:childTnLst>
                              <p:par>
                                <p:cTn id="155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5" fill="hold">
                            <p:stCondLst>
                              <p:cond delay="5200"/>
                            </p:stCondLst>
                            <p:childTnLst>
                              <p:par>
                                <p:cTn id="155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6200"/>
                            </p:stCondLst>
                            <p:childTnLst>
                              <p:par>
                                <p:cTn id="15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1" fill="hold">
                            <p:stCondLst>
                              <p:cond delay="6200"/>
                            </p:stCondLst>
                            <p:childTnLst>
                              <p:par>
                                <p:cTn id="156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7200"/>
                            </p:stCondLst>
                            <p:childTnLst>
                              <p:par>
                                <p:cTn id="15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7" fill="hold">
                            <p:stCondLst>
                              <p:cond delay="7200"/>
                            </p:stCondLst>
                            <p:childTnLst>
                              <p:par>
                                <p:cTn id="156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8200"/>
                            </p:stCondLst>
                            <p:childTnLst>
                              <p:par>
                                <p:cTn id="157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3" fill="hold">
                            <p:stCondLst>
                              <p:cond delay="8200"/>
                            </p:stCondLst>
                            <p:childTnLst>
                              <p:par>
                                <p:cTn id="157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200"/>
                            </p:stCondLst>
                            <p:childTnLst>
                              <p:par>
                                <p:cTn id="15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9" fill="hold">
                            <p:stCondLst>
                              <p:cond delay="9200"/>
                            </p:stCondLst>
                            <p:childTnLst>
                              <p:par>
                                <p:cTn id="158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10200"/>
                            </p:stCondLst>
                            <p:childTnLst>
                              <p:par>
                                <p:cTn id="15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5" fill="hold">
                            <p:stCondLst>
                              <p:cond delay="10200"/>
                            </p:stCondLst>
                            <p:childTnLst>
                              <p:par>
                                <p:cTn id="158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8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1" fill="hold">
                            <p:stCondLst>
                              <p:cond delay="11200"/>
                            </p:stCondLst>
                            <p:childTnLst>
                              <p:par>
                                <p:cTn id="159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12200"/>
                            </p:stCondLst>
                            <p:childTnLst>
                              <p:par>
                                <p:cTn id="15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7" fill="hold">
                            <p:stCondLst>
                              <p:cond delay="12200"/>
                            </p:stCondLst>
                            <p:childTnLst>
                              <p:par>
                                <p:cTn id="159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13200"/>
                            </p:stCondLst>
                            <p:childTnLst>
                              <p:par>
                                <p:cTn id="160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3" fill="hold">
                            <p:stCondLst>
                              <p:cond delay="13200"/>
                            </p:stCondLst>
                            <p:childTnLst>
                              <p:par>
                                <p:cTn id="160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60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9" fill="hold">
                            <p:stCondLst>
                              <p:cond delay="14200"/>
                            </p:stCondLst>
                            <p:childTnLst>
                              <p:par>
                                <p:cTn id="161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15200"/>
                            </p:stCondLst>
                            <p:childTnLst>
                              <p:par>
                                <p:cTn id="16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5" fill="hold">
                            <p:stCondLst>
                              <p:cond delay="15200"/>
                            </p:stCondLst>
                            <p:childTnLst>
                              <p:par>
                                <p:cTn id="161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16200"/>
                            </p:stCondLst>
                            <p:childTnLst>
                              <p:par>
                                <p:cTn id="161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1" fill="hold">
                            <p:stCondLst>
                              <p:cond delay="16200"/>
                            </p:stCondLst>
                            <p:childTnLst>
                              <p:par>
                                <p:cTn id="162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17200"/>
                            </p:stCondLst>
                            <p:childTnLst>
                              <p:par>
                                <p:cTn id="16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7" fill="hold">
                            <p:stCondLst>
                              <p:cond delay="17200"/>
                            </p:stCondLst>
                            <p:childTnLst>
                              <p:par>
                                <p:cTn id="162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18200"/>
                            </p:stCondLst>
                            <p:childTnLst>
                              <p:par>
                                <p:cTn id="163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3" fill="hold">
                            <p:stCondLst>
                              <p:cond delay="18200"/>
                            </p:stCondLst>
                            <p:childTnLst>
                              <p:par>
                                <p:cTn id="163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19200"/>
                            </p:stCondLst>
                            <p:childTnLst>
                              <p:par>
                                <p:cTn id="16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1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2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3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4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5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6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8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29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0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1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2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3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4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5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36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B4B23D5-FB5E-40D7-8D30-06CA46E06038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437" name="CustomShape 22"/>
          <p:cNvSpPr/>
          <p:nvPr/>
        </p:nvSpPr>
        <p:spPr>
          <a:xfrm>
            <a:off x="733680" y="1517400"/>
            <a:ext cx="1740600" cy="1413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efefef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1st part of April</a:t>
            </a:r>
            <a:endParaRPr b="0" lang="pl-PL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Picking a solution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438" name="CustomShape 23"/>
          <p:cNvSpPr/>
          <p:nvPr/>
        </p:nvSpPr>
        <p:spPr>
          <a:xfrm>
            <a:off x="2040840" y="4079160"/>
            <a:ext cx="1845720" cy="1413720"/>
          </a:xfrm>
          <a:prstGeom prst="wedgeRectCallout">
            <a:avLst>
              <a:gd name="adj1" fmla="val -20746"/>
              <a:gd name="adj2" fmla="val -66836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2nd part of April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Research in area of solution 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439" name="CustomShape 24"/>
          <p:cNvSpPr/>
          <p:nvPr/>
        </p:nvSpPr>
        <p:spPr>
          <a:xfrm>
            <a:off x="3028320" y="1517400"/>
            <a:ext cx="1740600" cy="1413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1st part of May</a:t>
            </a:r>
            <a:endParaRPr b="0" lang="pl-PL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Implementation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440" name="CustomShape 25"/>
          <p:cNvSpPr/>
          <p:nvPr/>
        </p:nvSpPr>
        <p:spPr>
          <a:xfrm>
            <a:off x="4692600" y="4079160"/>
            <a:ext cx="1740600" cy="1413720"/>
          </a:xfrm>
          <a:prstGeom prst="wedgeRectCallout">
            <a:avLst>
              <a:gd name="adj1" fmla="val -20746"/>
              <a:gd name="adj2" fmla="val -66836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2nd part of May</a:t>
            </a: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Testing and improving of solution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441" name="CustomShape 26"/>
          <p:cNvSpPr/>
          <p:nvPr/>
        </p:nvSpPr>
        <p:spPr>
          <a:xfrm>
            <a:off x="5323320" y="1517400"/>
            <a:ext cx="1740600" cy="141372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June</a:t>
            </a:r>
            <a:endParaRPr b="0" lang="pl-PL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Documentation of solution</a:t>
            </a:r>
            <a:endParaRPr b="0" lang="pl-PL" sz="1500" spc="-1" strike="noStrike">
              <a:latin typeface="Arial"/>
            </a:endParaRPr>
          </a:p>
        </p:txBody>
      </p:sp>
      <p:sp>
        <p:nvSpPr>
          <p:cNvPr id="442" name="CustomShape 27"/>
          <p:cNvSpPr/>
          <p:nvPr/>
        </p:nvSpPr>
        <p:spPr>
          <a:xfrm>
            <a:off x="733680" y="2767680"/>
            <a:ext cx="7676280" cy="1413720"/>
          </a:xfrm>
          <a:prstGeom prst="rightArrow">
            <a:avLst>
              <a:gd name="adj1" fmla="val 50000"/>
              <a:gd name="adj2" fmla="val 85233"/>
            </a:avLst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8"/>
          <p:cNvSpPr/>
          <p:nvPr/>
        </p:nvSpPr>
        <p:spPr>
          <a:xfrm>
            <a:off x="1722960" y="3154680"/>
            <a:ext cx="5697720" cy="65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Future timeline</a:t>
            </a:r>
            <a:endParaRPr b="0" lang="pl-PL" sz="3000" spc="-1" strike="noStrike">
              <a:latin typeface="Arial"/>
            </a:endParaRPr>
          </a:p>
        </p:txBody>
      </p:sp>
      <p:sp>
        <p:nvSpPr>
          <p:cNvPr id="444" name="CustomShape 29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f3f3f3"/>
                </a:solidFill>
                <a:latin typeface="Merriweather"/>
                <a:ea typeface="Merriweather"/>
              </a:rPr>
              <a:t>What we’re planning to do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639" dur="indefinite" restart="never" nodeType="tmRoot">
          <p:childTnLst>
            <p:seq>
              <p:cTn id="1640" dur="indefinite" nodeType="mainSeq">
                <p:childTnLst>
                  <p:par>
                    <p:cTn id="1641" fill="hold">
                      <p:stCondLst>
                        <p:cond delay="0"/>
                      </p:stCondLst>
                      <p:childTnLst>
                        <p:par>
                          <p:cTn id="1642" fill="hold">
                            <p:stCondLst>
                              <p:cond delay="0"/>
                            </p:stCondLst>
                            <p:childTnLst>
                              <p:par>
                                <p:cTn id="164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3000"/>
                            </p:stCondLst>
                            <p:childTnLst>
                              <p:par>
                                <p:cTn id="166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3" fill="hold">
                            <p:stCondLst>
                              <p:cond delay="4200"/>
                            </p:stCondLst>
                            <p:childTnLst>
                              <p:par>
                                <p:cTn id="16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4200"/>
                            </p:stCondLst>
                            <p:childTnLst>
                              <p:par>
                                <p:cTn id="166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9" fill="hold">
                            <p:stCondLst>
                              <p:cond delay="5200"/>
                            </p:stCondLst>
                            <p:childTnLst>
                              <p:par>
                                <p:cTn id="167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5200"/>
                            </p:stCondLst>
                            <p:childTnLst>
                              <p:par>
                                <p:cTn id="167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5" fill="hold">
                            <p:stCondLst>
                              <p:cond delay="6200"/>
                            </p:stCondLst>
                            <p:childTnLst>
                              <p:par>
                                <p:cTn id="167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6200"/>
                            </p:stCondLst>
                            <p:childTnLst>
                              <p:par>
                                <p:cTn id="167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1" fill="hold">
                            <p:stCondLst>
                              <p:cond delay="7200"/>
                            </p:stCondLst>
                            <p:childTnLst>
                              <p:par>
                                <p:cTn id="16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68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7" fill="hold">
                            <p:stCondLst>
                              <p:cond delay="8200"/>
                            </p:stCondLst>
                            <p:childTnLst>
                              <p:par>
                                <p:cTn id="16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8200"/>
                            </p:stCondLst>
                            <p:childTnLst>
                              <p:par>
                                <p:cTn id="169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3" fill="hold">
                            <p:stCondLst>
                              <p:cond delay="9200"/>
                            </p:stCondLst>
                            <p:childTnLst>
                              <p:par>
                                <p:cTn id="169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9200"/>
                            </p:stCondLst>
                            <p:childTnLst>
                              <p:par>
                                <p:cTn id="169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9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0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5" fill="hold">
                            <p:stCondLst>
                              <p:cond delay="11200"/>
                            </p:stCondLst>
                            <p:childTnLst>
                              <p:par>
                                <p:cTn id="170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1200"/>
                            </p:stCondLst>
                            <p:childTnLst>
                              <p:par>
                                <p:cTn id="170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1" fill="hold">
                            <p:stCondLst>
                              <p:cond delay="12200"/>
                            </p:stCondLst>
                            <p:childTnLst>
                              <p:par>
                                <p:cTn id="17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12200"/>
                            </p:stCondLst>
                            <p:childTnLst>
                              <p:par>
                                <p:cTn id="171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7" fill="hold">
                            <p:stCondLst>
                              <p:cond delay="13200"/>
                            </p:stCondLst>
                            <p:childTnLst>
                              <p:par>
                                <p:cTn id="171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3200"/>
                            </p:stCondLst>
                            <p:childTnLst>
                              <p:par>
                                <p:cTn id="172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3" fill="hold">
                            <p:stCondLst>
                              <p:cond delay="14200"/>
                            </p:stCondLst>
                            <p:childTnLst>
                              <p:par>
                                <p:cTn id="172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14200"/>
                            </p:stCondLst>
                            <p:childTnLst>
                              <p:par>
                                <p:cTn id="172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9" fill="hold">
                            <p:stCondLst>
                              <p:cond delay="15200"/>
                            </p:stCondLst>
                            <p:childTnLst>
                              <p:par>
                                <p:cTn id="17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5200"/>
                            </p:stCondLst>
                            <p:childTnLst>
                              <p:par>
                                <p:cTn id="173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5" fill="hold">
                            <p:stCondLst>
                              <p:cond delay="16200"/>
                            </p:stCondLst>
                            <p:childTnLst>
                              <p:par>
                                <p:cTn id="17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16200"/>
                            </p:stCondLst>
                            <p:childTnLst>
                              <p:par>
                                <p:cTn id="173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1" fill="hold">
                            <p:stCondLst>
                              <p:cond delay="17200"/>
                            </p:stCondLst>
                            <p:childTnLst>
                              <p:par>
                                <p:cTn id="17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7200"/>
                            </p:stCondLst>
                            <p:childTnLst>
                              <p:par>
                                <p:cTn id="174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7" fill="hold">
                            <p:stCondLst>
                              <p:cond delay="18200"/>
                            </p:stCondLst>
                            <p:childTnLst>
                              <p:par>
                                <p:cTn id="174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18200"/>
                            </p:stCondLst>
                            <p:childTnLst>
                              <p:par>
                                <p:cTn id="175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3" fill="hold">
                            <p:stCondLst>
                              <p:cond delay="19200"/>
                            </p:stCondLst>
                            <p:childTnLst>
                              <p:par>
                                <p:cTn id="17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49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0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1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2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3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4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5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6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7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8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59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0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1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2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3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4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5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97CDC38-5B28-4F21-B4DE-5DA20A30B112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466" name="CustomShape 22"/>
          <p:cNvSpPr/>
          <p:nvPr/>
        </p:nvSpPr>
        <p:spPr>
          <a:xfrm>
            <a:off x="1147680" y="1238760"/>
            <a:ext cx="6192000" cy="36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License managers for developers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different target audience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Software for users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Doesn’t fully deal with our problem (e.g. only lists programs)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467" name="CustomShape 23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Already existing solutions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756" dur="indefinite" restart="never" nodeType="tmRoot">
          <p:childTnLst>
            <p:seq>
              <p:cTn id="1757" dur="indefinite" nodeType="mainSeq">
                <p:childTnLst>
                  <p:par>
                    <p:cTn id="1758" fill="hold">
                      <p:stCondLst>
                        <p:cond delay="0"/>
                      </p:stCondLst>
                      <p:childTnLst>
                        <p:par>
                          <p:cTn id="1759" fill="hold">
                            <p:stCondLst>
                              <p:cond delay="0"/>
                            </p:stCondLst>
                            <p:childTnLst>
                              <p:par>
                                <p:cTn id="176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7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4200"/>
                            </p:stCondLst>
                            <p:childTnLst>
                              <p:par>
                                <p:cTn id="178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3" fill="hold">
                            <p:stCondLst>
                              <p:cond delay="4200"/>
                            </p:stCondLst>
                            <p:childTnLst>
                              <p:par>
                                <p:cTn id="178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8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9" fill="hold">
                            <p:stCondLst>
                              <p:cond delay="5200"/>
                            </p:stCondLst>
                            <p:childTnLst>
                              <p:par>
                                <p:cTn id="179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6200"/>
                            </p:stCondLst>
                            <p:childTnLst>
                              <p:par>
                                <p:cTn id="17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5" fill="hold">
                            <p:stCondLst>
                              <p:cond delay="6200"/>
                            </p:stCondLst>
                            <p:childTnLst>
                              <p:par>
                                <p:cTn id="179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7200"/>
                            </p:stCondLst>
                            <p:childTnLst>
                              <p:par>
                                <p:cTn id="17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1" fill="hold">
                            <p:stCondLst>
                              <p:cond delay="7200"/>
                            </p:stCondLst>
                            <p:childTnLst>
                              <p:par>
                                <p:cTn id="180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8200"/>
                            </p:stCondLst>
                            <p:childTnLst>
                              <p:par>
                                <p:cTn id="18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7" fill="hold">
                            <p:stCondLst>
                              <p:cond delay="8200"/>
                            </p:stCondLst>
                            <p:childTnLst>
                              <p:par>
                                <p:cTn id="180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9200"/>
                            </p:stCondLst>
                            <p:childTnLst>
                              <p:par>
                                <p:cTn id="18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3" fill="hold">
                            <p:stCondLst>
                              <p:cond delay="9200"/>
                            </p:stCondLst>
                            <p:childTnLst>
                              <p:par>
                                <p:cTn id="181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8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9" fill="hold">
                            <p:stCondLst>
                              <p:cond delay="10200"/>
                            </p:stCondLst>
                            <p:childTnLst>
                              <p:par>
                                <p:cTn id="182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5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2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2200"/>
                            </p:stCondLst>
                            <p:childTnLst>
                              <p:par>
                                <p:cTn id="18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1" fill="hold">
                            <p:stCondLst>
                              <p:cond delay="12200"/>
                            </p:stCondLst>
                            <p:childTnLst>
                              <p:par>
                                <p:cTn id="183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13200"/>
                            </p:stCondLst>
                            <p:childTnLst>
                              <p:par>
                                <p:cTn id="183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7" fill="hold">
                            <p:stCondLst>
                              <p:cond delay="13200"/>
                            </p:stCondLst>
                            <p:childTnLst>
                              <p:par>
                                <p:cTn id="183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4200"/>
                            </p:stCondLst>
                            <p:childTnLst>
                              <p:par>
                                <p:cTn id="18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3" fill="hold">
                            <p:stCondLst>
                              <p:cond delay="14200"/>
                            </p:stCondLst>
                            <p:childTnLst>
                              <p:par>
                                <p:cTn id="184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15200"/>
                            </p:stCondLst>
                            <p:childTnLst>
                              <p:par>
                                <p:cTn id="184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9" fill="hold">
                            <p:stCondLst>
                              <p:cond delay="15200"/>
                            </p:stCondLst>
                            <p:childTnLst>
                              <p:par>
                                <p:cTn id="185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6200"/>
                            </p:stCondLst>
                            <p:childTnLst>
                              <p:par>
                                <p:cTn id="185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5" fill="hold">
                            <p:stCondLst>
                              <p:cond delay="16200"/>
                            </p:stCondLst>
                            <p:childTnLst>
                              <p:par>
                                <p:cTn id="185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17200"/>
                            </p:stCondLst>
                            <p:childTnLst>
                              <p:par>
                                <p:cTn id="18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1" fill="hold">
                            <p:stCondLst>
                              <p:cond delay="17200"/>
                            </p:stCondLst>
                            <p:childTnLst>
                              <p:par>
                                <p:cTn id="186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8200"/>
                            </p:stCondLst>
                            <p:childTnLst>
                              <p:par>
                                <p:cTn id="18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7" fill="hold">
                            <p:stCondLst>
                              <p:cond delay="18200"/>
                            </p:stCondLst>
                            <p:childTnLst>
                              <p:par>
                                <p:cTn id="186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19200"/>
                            </p:stCondLst>
                            <p:childTnLst>
                              <p:par>
                                <p:cTn id="187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3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4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5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6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7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8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79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0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1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2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3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4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5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6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7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88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1B5DC12-5263-4D6A-BEB1-7A93FA75679F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489" name="CustomShape 22"/>
          <p:cNvSpPr/>
          <p:nvPr/>
        </p:nvSpPr>
        <p:spPr>
          <a:xfrm>
            <a:off x="1492200" y="2182680"/>
            <a:ext cx="6159240" cy="21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Possible solutions:</a:t>
            </a:r>
            <a:endParaRPr b="0" lang="pl-PL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Software &amp; license database</a:t>
            </a:r>
            <a:endParaRPr b="0" lang="pl-PL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License parser</a:t>
            </a:r>
            <a:endParaRPr b="0" lang="pl-PL" sz="3000" spc="-1" strike="noStrike">
              <a:latin typeface="Arial"/>
            </a:endParaRPr>
          </a:p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Software lister</a:t>
            </a:r>
            <a:endParaRPr b="0" lang="pl-PL" sz="3000" spc="-1" strike="noStrike">
              <a:latin typeface="Arial"/>
            </a:endParaRPr>
          </a:p>
        </p:txBody>
      </p:sp>
      <p:sp>
        <p:nvSpPr>
          <p:cNvPr id="490" name="CustomShape 23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Our possible solutions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873" dur="indefinite" restart="never" nodeType="tmRoot">
          <p:childTnLst>
            <p:seq>
              <p:cTn id="1874" dur="indefinite" nodeType="mainSeq">
                <p:childTnLst>
                  <p:par>
                    <p:cTn id="1875" fill="hold">
                      <p:stCondLst>
                        <p:cond delay="0"/>
                      </p:stCondLst>
                      <p:childTnLst>
                        <p:par>
                          <p:cTn id="1876" fill="hold">
                            <p:stCondLst>
                              <p:cond delay="0"/>
                            </p:stCondLst>
                            <p:childTnLst>
                              <p:par>
                                <p:cTn id="187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9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7" fill="hold">
                            <p:stCondLst>
                              <p:cond delay="4200"/>
                            </p:stCondLst>
                            <p:childTnLst>
                              <p:par>
                                <p:cTn id="18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4200"/>
                            </p:stCondLst>
                            <p:childTnLst>
                              <p:par>
                                <p:cTn id="190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3" fill="hold">
                            <p:stCondLst>
                              <p:cond delay="5200"/>
                            </p:stCondLst>
                            <p:childTnLst>
                              <p:par>
                                <p:cTn id="190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5200"/>
                            </p:stCondLst>
                            <p:childTnLst>
                              <p:par>
                                <p:cTn id="190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9" fill="hold">
                            <p:stCondLst>
                              <p:cond delay="6200"/>
                            </p:stCondLst>
                            <p:childTnLst>
                              <p:par>
                                <p:cTn id="19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6200"/>
                            </p:stCondLst>
                            <p:childTnLst>
                              <p:par>
                                <p:cTn id="191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5" fill="hold">
                            <p:stCondLst>
                              <p:cond delay="7200"/>
                            </p:stCondLst>
                            <p:childTnLst>
                              <p:par>
                                <p:cTn id="19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7200"/>
                            </p:stCondLst>
                            <p:childTnLst>
                              <p:par>
                                <p:cTn id="19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1" fill="hold">
                            <p:stCondLst>
                              <p:cond delay="8200"/>
                            </p:stCondLst>
                            <p:childTnLst>
                              <p:par>
                                <p:cTn id="19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4" fill="hold">
                            <p:stCondLst>
                              <p:cond delay="8200"/>
                            </p:stCondLst>
                            <p:childTnLst>
                              <p:par>
                                <p:cTn id="192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7" fill="hold">
                            <p:stCondLst>
                              <p:cond delay="9200"/>
                            </p:stCondLst>
                            <p:childTnLst>
                              <p:par>
                                <p:cTn id="192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9200"/>
                            </p:stCondLst>
                            <p:childTnLst>
                              <p:par>
                                <p:cTn id="193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3" fill="hold">
                            <p:stCondLst>
                              <p:cond delay="10200"/>
                            </p:stCondLst>
                            <p:childTnLst>
                              <p:par>
                                <p:cTn id="193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6" fill="hold">
                            <p:stCondLst>
                              <p:cond delay="10200"/>
                            </p:stCondLst>
                            <p:childTnLst>
                              <p:par>
                                <p:cTn id="193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9" fill="hold">
                            <p:stCondLst>
                              <p:cond delay="11200"/>
                            </p:stCondLst>
                            <p:childTnLst>
                              <p:par>
                                <p:cTn id="19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11200"/>
                            </p:stCondLst>
                            <p:childTnLst>
                              <p:par>
                                <p:cTn id="194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5" fill="hold">
                            <p:stCondLst>
                              <p:cond delay="12200"/>
                            </p:stCondLst>
                            <p:childTnLst>
                              <p:par>
                                <p:cTn id="194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8" fill="hold">
                            <p:stCondLst>
                              <p:cond delay="12200"/>
                            </p:stCondLst>
                            <p:childTnLst>
                              <p:par>
                                <p:cTn id="194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1" fill="hold">
                            <p:stCondLst>
                              <p:cond delay="13200"/>
                            </p:stCondLst>
                            <p:childTnLst>
                              <p:par>
                                <p:cTn id="19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13200"/>
                            </p:stCondLst>
                            <p:childTnLst>
                              <p:par>
                                <p:cTn id="195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7" fill="hold">
                            <p:stCondLst>
                              <p:cond delay="14200"/>
                            </p:stCondLst>
                            <p:childTnLst>
                              <p:par>
                                <p:cTn id="195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0" fill="hold">
                            <p:stCondLst>
                              <p:cond delay="14200"/>
                            </p:stCondLst>
                            <p:childTnLst>
                              <p:par>
                                <p:cTn id="196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3" fill="hold">
                            <p:stCondLst>
                              <p:cond delay="15200"/>
                            </p:stCondLst>
                            <p:childTnLst>
                              <p:par>
                                <p:cTn id="19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6" fill="hold">
                            <p:stCondLst>
                              <p:cond delay="15200"/>
                            </p:stCondLst>
                            <p:childTnLst>
                              <p:par>
                                <p:cTn id="196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9" fill="hold">
                            <p:stCondLst>
                              <p:cond delay="16200"/>
                            </p:stCondLst>
                            <p:childTnLst>
                              <p:par>
                                <p:cTn id="197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2" fill="hold">
                            <p:stCondLst>
                              <p:cond delay="16200"/>
                            </p:stCondLst>
                            <p:childTnLst>
                              <p:par>
                                <p:cTn id="197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17200"/>
                            </p:stCondLst>
                            <p:childTnLst>
                              <p:par>
                                <p:cTn id="197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8" fill="hold">
                            <p:stCondLst>
                              <p:cond delay="17200"/>
                            </p:stCondLst>
                            <p:childTnLst>
                              <p:par>
                                <p:cTn id="197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1" fill="hold">
                            <p:stCondLst>
                              <p:cond delay="18200"/>
                            </p:stCondLst>
                            <p:childTnLst>
                              <p:par>
                                <p:cTn id="19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4" fill="hold">
                            <p:stCondLst>
                              <p:cond delay="18200"/>
                            </p:stCondLst>
                            <p:childTnLst>
                              <p:par>
                                <p:cTn id="198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19200"/>
                            </p:stCondLst>
                            <p:childTnLst>
                              <p:par>
                                <p:cTn id="19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7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8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499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0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1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2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3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4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5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6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7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8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09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10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11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E5BA211-7B72-4A61-9C9E-06BCA9807B0C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512" name="CustomShape 22"/>
          <p:cNvSpPr/>
          <p:nvPr/>
        </p:nvSpPr>
        <p:spPr>
          <a:xfrm>
            <a:off x="1190880" y="2434680"/>
            <a:ext cx="5310720" cy="249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Our client: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Everyday Windows user</a:t>
            </a: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Tools we can use: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Windows Registry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Python libraries for Windows</a:t>
            </a:r>
            <a:endParaRPr b="0" lang="pl-PL" sz="2400" spc="-1" strike="noStrike">
              <a:latin typeface="Arial"/>
            </a:endParaRPr>
          </a:p>
        </p:txBody>
      </p:sp>
      <p:pic>
        <p:nvPicPr>
          <p:cNvPr id="513" name="Shape 589" descr=""/>
          <p:cNvPicPr/>
          <p:nvPr/>
        </p:nvPicPr>
        <p:blipFill>
          <a:blip r:embed="rId1"/>
          <a:stretch/>
        </p:blipFill>
        <p:spPr>
          <a:xfrm>
            <a:off x="4998960" y="3477600"/>
            <a:ext cx="1307880" cy="1307880"/>
          </a:xfrm>
          <a:prstGeom prst="rect">
            <a:avLst/>
          </a:prstGeom>
          <a:ln>
            <a:noFill/>
          </a:ln>
        </p:spPr>
      </p:pic>
      <p:pic>
        <p:nvPicPr>
          <p:cNvPr id="514" name="Shape 590" descr=""/>
          <p:cNvPicPr/>
          <p:nvPr/>
        </p:nvPicPr>
        <p:blipFill>
          <a:blip r:embed="rId2"/>
          <a:stretch/>
        </p:blipFill>
        <p:spPr>
          <a:xfrm>
            <a:off x="6306840" y="4073040"/>
            <a:ext cx="1307880" cy="1307880"/>
          </a:xfrm>
          <a:prstGeom prst="rect">
            <a:avLst/>
          </a:prstGeom>
          <a:ln>
            <a:noFill/>
          </a:ln>
        </p:spPr>
      </p:pic>
      <p:pic>
        <p:nvPicPr>
          <p:cNvPr id="515" name="Shape 591" descr=""/>
          <p:cNvPicPr/>
          <p:nvPr/>
        </p:nvPicPr>
        <p:blipFill>
          <a:blip r:embed="rId3"/>
          <a:stretch/>
        </p:blipFill>
        <p:spPr>
          <a:xfrm>
            <a:off x="5968800" y="1003680"/>
            <a:ext cx="1983600" cy="1913760"/>
          </a:xfrm>
          <a:prstGeom prst="rect">
            <a:avLst/>
          </a:prstGeom>
          <a:ln>
            <a:noFill/>
          </a:ln>
        </p:spPr>
      </p:pic>
      <p:pic>
        <p:nvPicPr>
          <p:cNvPr id="516" name="Shape 592" descr=""/>
          <p:cNvPicPr/>
          <p:nvPr/>
        </p:nvPicPr>
        <p:blipFill>
          <a:blip r:embed="rId4"/>
          <a:stretch/>
        </p:blipFill>
        <p:spPr>
          <a:xfrm>
            <a:off x="6944400" y="800280"/>
            <a:ext cx="548280" cy="549720"/>
          </a:xfrm>
          <a:prstGeom prst="rect">
            <a:avLst/>
          </a:prstGeom>
          <a:ln>
            <a:noFill/>
          </a:ln>
        </p:spPr>
      </p:pic>
      <p:sp>
        <p:nvSpPr>
          <p:cNvPr id="517" name="CustomShape 23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Our client &amp; potential tools to use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1990" dur="indefinite" restart="never" nodeType="tmRoot">
          <p:childTnLst>
            <p:seq>
              <p:cTn id="1991" dur="indefinite" nodeType="mainSeq">
                <p:childTnLst>
                  <p:par>
                    <p:cTn id="1992" fill="hold">
                      <p:stCondLst>
                        <p:cond delay="0"/>
                      </p:stCondLst>
                      <p:childTnLst>
                        <p:par>
                          <p:cTn id="1993" fill="hold">
                            <p:stCondLst>
                              <p:cond delay="0"/>
                            </p:stCondLst>
                            <p:childTnLst>
                              <p:par>
                                <p:cTn id="199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5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0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1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3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4" fill="hold">
                            <p:stCondLst>
                              <p:cond delay="4200"/>
                            </p:stCondLst>
                            <p:childTnLst>
                              <p:par>
                                <p:cTn id="20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7" fill="hold">
                            <p:stCondLst>
                              <p:cond delay="4200"/>
                            </p:stCondLst>
                            <p:childTnLst>
                              <p:par>
                                <p:cTn id="201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0" fill="hold">
                            <p:stCondLst>
                              <p:cond delay="5200"/>
                            </p:stCondLst>
                            <p:childTnLst>
                              <p:par>
                                <p:cTn id="202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3" fill="hold">
                            <p:stCondLst>
                              <p:cond delay="5200"/>
                            </p:stCondLst>
                            <p:childTnLst>
                              <p:par>
                                <p:cTn id="202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6" fill="hold">
                            <p:stCondLst>
                              <p:cond delay="6200"/>
                            </p:stCondLst>
                            <p:childTnLst>
                              <p:par>
                                <p:cTn id="20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9" fill="hold">
                            <p:stCondLst>
                              <p:cond delay="6200"/>
                            </p:stCondLst>
                            <p:childTnLst>
                              <p:par>
                                <p:cTn id="203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2" fill="hold">
                            <p:stCondLst>
                              <p:cond delay="7200"/>
                            </p:stCondLst>
                            <p:childTnLst>
                              <p:par>
                                <p:cTn id="203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5" fill="hold">
                            <p:stCondLst>
                              <p:cond delay="7200"/>
                            </p:stCondLst>
                            <p:childTnLst>
                              <p:par>
                                <p:cTn id="203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8" fill="hold">
                            <p:stCondLst>
                              <p:cond delay="8200"/>
                            </p:stCondLst>
                            <p:childTnLst>
                              <p:par>
                                <p:cTn id="20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1" fill="hold">
                            <p:stCondLst>
                              <p:cond delay="8200"/>
                            </p:stCondLst>
                            <p:childTnLst>
                              <p:par>
                                <p:cTn id="204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4" fill="hold">
                            <p:stCondLst>
                              <p:cond delay="9200"/>
                            </p:stCondLst>
                            <p:childTnLst>
                              <p:par>
                                <p:cTn id="204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7" fill="hold">
                            <p:stCondLst>
                              <p:cond delay="9200"/>
                            </p:stCondLst>
                            <p:childTnLst>
                              <p:par>
                                <p:cTn id="204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0" fill="hold">
                            <p:stCondLst>
                              <p:cond delay="10200"/>
                            </p:stCondLst>
                            <p:childTnLst>
                              <p:par>
                                <p:cTn id="205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3" fill="hold">
                            <p:stCondLst>
                              <p:cond delay="10200"/>
                            </p:stCondLst>
                            <p:childTnLst>
                              <p:par>
                                <p:cTn id="205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6" fill="hold">
                            <p:stCondLst>
                              <p:cond delay="11200"/>
                            </p:stCondLst>
                            <p:childTnLst>
                              <p:par>
                                <p:cTn id="20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9" fill="hold">
                            <p:stCondLst>
                              <p:cond delay="11200"/>
                            </p:stCondLst>
                            <p:childTnLst>
                              <p:par>
                                <p:cTn id="206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2" fill="hold">
                            <p:stCondLst>
                              <p:cond delay="12200"/>
                            </p:stCondLst>
                            <p:childTnLst>
                              <p:par>
                                <p:cTn id="206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5" fill="hold">
                            <p:stCondLst>
                              <p:cond delay="12200"/>
                            </p:stCondLst>
                            <p:childTnLst>
                              <p:par>
                                <p:cTn id="206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8" fill="hold">
                            <p:stCondLst>
                              <p:cond delay="13200"/>
                            </p:stCondLst>
                            <p:childTnLst>
                              <p:par>
                                <p:cTn id="20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1" fill="hold">
                            <p:stCondLst>
                              <p:cond delay="13200"/>
                            </p:stCondLst>
                            <p:childTnLst>
                              <p:par>
                                <p:cTn id="207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4" fill="hold">
                            <p:stCondLst>
                              <p:cond delay="14200"/>
                            </p:stCondLst>
                            <p:childTnLst>
                              <p:par>
                                <p:cTn id="20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7" fill="hold">
                            <p:stCondLst>
                              <p:cond delay="14200"/>
                            </p:stCondLst>
                            <p:childTnLst>
                              <p:par>
                                <p:cTn id="207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0" fill="hold">
                            <p:stCondLst>
                              <p:cond delay="15200"/>
                            </p:stCondLst>
                            <p:childTnLst>
                              <p:par>
                                <p:cTn id="208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3" fill="hold">
                            <p:stCondLst>
                              <p:cond delay="15200"/>
                            </p:stCondLst>
                            <p:childTnLst>
                              <p:par>
                                <p:cTn id="208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6" fill="hold">
                            <p:stCondLst>
                              <p:cond delay="16200"/>
                            </p:stCondLst>
                            <p:childTnLst>
                              <p:par>
                                <p:cTn id="208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9" fill="hold">
                            <p:stCondLst>
                              <p:cond delay="16200"/>
                            </p:stCondLst>
                            <p:childTnLst>
                              <p:par>
                                <p:cTn id="209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2" fill="hold">
                            <p:stCondLst>
                              <p:cond delay="17200"/>
                            </p:stCondLst>
                            <p:childTnLst>
                              <p:par>
                                <p:cTn id="20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5" fill="hold">
                            <p:stCondLst>
                              <p:cond delay="17200"/>
                            </p:stCondLst>
                            <p:childTnLst>
                              <p:par>
                                <p:cTn id="209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8" fill="hold">
                            <p:stCondLst>
                              <p:cond delay="18200"/>
                            </p:stCondLst>
                            <p:childTnLst>
                              <p:par>
                                <p:cTn id="20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1" fill="hold">
                            <p:stCondLst>
                              <p:cond delay="18200"/>
                            </p:stCondLst>
                            <p:childTnLst>
                              <p:par>
                                <p:cTn id="210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4" fill="hold">
                            <p:stCondLst>
                              <p:cond delay="19200"/>
                            </p:stCondLst>
                            <p:childTnLst>
                              <p:par>
                                <p:cTn id="21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1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2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3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4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5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6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7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8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29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0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1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2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3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4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5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6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7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38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3A7CABC-C01A-49B4-B123-A64264D696C7}" type="slidenum"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300" spc="-1" strike="noStrike">
              <a:latin typeface="Times New Roman"/>
            </a:endParaRPr>
          </a:p>
        </p:txBody>
      </p:sp>
      <p:sp>
        <p:nvSpPr>
          <p:cNvPr id="539" name="CustomShape 22"/>
          <p:cNvSpPr/>
          <p:nvPr/>
        </p:nvSpPr>
        <p:spPr>
          <a:xfrm>
            <a:off x="1055520" y="2278800"/>
            <a:ext cx="5724720" cy="165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What we need to learn: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Has ‘intelligent’ license  parsing been tried? (e.g. Keras)</a:t>
            </a:r>
            <a:endParaRPr b="0" lang="pl-PL" sz="2400" spc="-1" strike="noStrike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How to find licenses?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540" name="CustomShape 23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What we need to learn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541" name="Shape 621" descr=""/>
          <p:cNvPicPr/>
          <p:nvPr/>
        </p:nvPicPr>
        <p:blipFill>
          <a:blip r:embed="rId1"/>
          <a:stretch/>
        </p:blipFill>
        <p:spPr>
          <a:xfrm>
            <a:off x="6641640" y="2450520"/>
            <a:ext cx="1307880" cy="130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07" dur="indefinite" restart="never" nodeType="tmRoot">
          <p:childTnLst>
            <p:seq>
              <p:cTn id="2108" dur="indefinite" nodeType="mainSeq">
                <p:childTnLst>
                  <p:par>
                    <p:cTn id="2109" fill="hold">
                      <p:stCondLst>
                        <p:cond delay="0"/>
                      </p:stCondLst>
                      <p:childTnLst>
                        <p:par>
                          <p:cTn id="2110" fill="hold">
                            <p:stCondLst>
                              <p:cond delay="0"/>
                            </p:stCondLst>
                            <p:childTnLst>
                              <p:par>
                                <p:cTn id="21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12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1" fill="hold">
                            <p:stCondLst>
                              <p:cond delay="4200"/>
                            </p:stCondLst>
                            <p:childTnLst>
                              <p:par>
                                <p:cTn id="21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4" fill="hold">
                            <p:stCondLst>
                              <p:cond delay="4200"/>
                            </p:stCondLst>
                            <p:childTnLst>
                              <p:par>
                                <p:cTn id="213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7" fill="hold">
                            <p:stCondLst>
                              <p:cond delay="5200"/>
                            </p:stCondLst>
                            <p:childTnLst>
                              <p:par>
                                <p:cTn id="21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0" fill="hold">
                            <p:stCondLst>
                              <p:cond delay="5200"/>
                            </p:stCondLst>
                            <p:childTnLst>
                              <p:par>
                                <p:cTn id="214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3" fill="hold">
                            <p:stCondLst>
                              <p:cond delay="6200"/>
                            </p:stCondLst>
                            <p:childTnLst>
                              <p:par>
                                <p:cTn id="21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6" fill="hold">
                            <p:stCondLst>
                              <p:cond delay="6200"/>
                            </p:stCondLst>
                            <p:childTnLst>
                              <p:par>
                                <p:cTn id="214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9" fill="hold">
                            <p:stCondLst>
                              <p:cond delay="7200"/>
                            </p:stCondLst>
                            <p:childTnLst>
                              <p:par>
                                <p:cTn id="21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2" fill="hold">
                            <p:stCondLst>
                              <p:cond delay="7200"/>
                            </p:stCondLst>
                            <p:childTnLst>
                              <p:par>
                                <p:cTn id="215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5" fill="hold">
                            <p:stCondLst>
                              <p:cond delay="8200"/>
                            </p:stCondLst>
                            <p:childTnLst>
                              <p:par>
                                <p:cTn id="21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8" fill="hold">
                            <p:stCondLst>
                              <p:cond delay="8200"/>
                            </p:stCondLst>
                            <p:childTnLst>
                              <p:par>
                                <p:cTn id="215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1" fill="hold">
                            <p:stCondLst>
                              <p:cond delay="9200"/>
                            </p:stCondLst>
                            <p:childTnLst>
                              <p:par>
                                <p:cTn id="21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4" fill="hold">
                            <p:stCondLst>
                              <p:cond delay="9200"/>
                            </p:stCondLst>
                            <p:childTnLst>
                              <p:par>
                                <p:cTn id="216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7" fill="hold">
                            <p:stCondLst>
                              <p:cond delay="10200"/>
                            </p:stCondLst>
                            <p:childTnLst>
                              <p:par>
                                <p:cTn id="21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0" fill="hold">
                            <p:stCondLst>
                              <p:cond delay="10200"/>
                            </p:stCondLst>
                            <p:childTnLst>
                              <p:par>
                                <p:cTn id="217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3" fill="hold">
                            <p:stCondLst>
                              <p:cond delay="11200"/>
                            </p:stCondLst>
                            <p:childTnLst>
                              <p:par>
                                <p:cTn id="217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6" fill="hold">
                            <p:stCondLst>
                              <p:cond delay="11200"/>
                            </p:stCondLst>
                            <p:childTnLst>
                              <p:par>
                                <p:cTn id="217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9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8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2" fill="hold">
                            <p:stCondLst>
                              <p:cond delay="12200"/>
                            </p:stCondLst>
                            <p:childTnLst>
                              <p:par>
                                <p:cTn id="218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5" fill="hold">
                            <p:stCondLst>
                              <p:cond delay="13200"/>
                            </p:stCondLst>
                            <p:childTnLst>
                              <p:par>
                                <p:cTn id="21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8" fill="hold">
                            <p:stCondLst>
                              <p:cond delay="13200"/>
                            </p:stCondLst>
                            <p:childTnLst>
                              <p:par>
                                <p:cTn id="218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1" fill="hold">
                            <p:stCondLst>
                              <p:cond delay="14200"/>
                            </p:stCondLst>
                            <p:childTnLst>
                              <p:par>
                                <p:cTn id="219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4" fill="hold">
                            <p:stCondLst>
                              <p:cond delay="14200"/>
                            </p:stCondLst>
                            <p:childTnLst>
                              <p:par>
                                <p:cTn id="219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7" fill="hold">
                            <p:stCondLst>
                              <p:cond delay="15200"/>
                            </p:stCondLst>
                            <p:childTnLst>
                              <p:par>
                                <p:cTn id="21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0" fill="hold">
                            <p:stCondLst>
                              <p:cond delay="15200"/>
                            </p:stCondLst>
                            <p:childTnLst>
                              <p:par>
                                <p:cTn id="220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3" fill="hold">
                            <p:stCondLst>
                              <p:cond delay="16200"/>
                            </p:stCondLst>
                            <p:childTnLst>
                              <p:par>
                                <p:cTn id="220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6" fill="hold">
                            <p:stCondLst>
                              <p:cond delay="16200"/>
                            </p:stCondLst>
                            <p:childTnLst>
                              <p:par>
                                <p:cTn id="220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9" fill="hold">
                            <p:stCondLst>
                              <p:cond delay="17200"/>
                            </p:stCondLst>
                            <p:childTnLst>
                              <p:par>
                                <p:cTn id="22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2" fill="hold">
                            <p:stCondLst>
                              <p:cond delay="17200"/>
                            </p:stCondLst>
                            <p:childTnLst>
                              <p:par>
                                <p:cTn id="221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5" fill="hold">
                            <p:stCondLst>
                              <p:cond delay="18200"/>
                            </p:stCondLst>
                            <p:childTnLst>
                              <p:par>
                                <p:cTn id="22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8" fill="hold">
                            <p:stCondLst>
                              <p:cond delay="18200"/>
                            </p:stCondLst>
                            <p:childTnLst>
                              <p:par>
                                <p:cTn id="22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1" fill="hold">
                            <p:stCondLst>
                              <p:cond delay="19200"/>
                            </p:stCondLst>
                            <p:childTnLst>
                              <p:par>
                                <p:cTn id="22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6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7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8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79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0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1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2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3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4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5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6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7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8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89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90" name="CustomShape 21"/>
          <p:cNvSpPr/>
          <p:nvPr/>
        </p:nvSpPr>
        <p:spPr>
          <a:xfrm>
            <a:off x="1874160" y="281880"/>
            <a:ext cx="3314520" cy="24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0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Aleksander Bobiński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inquisitive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hobby: chess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Tasks: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data crunching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archiving data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91" name="CustomShape 22"/>
          <p:cNvSpPr/>
          <p:nvPr/>
        </p:nvSpPr>
        <p:spPr>
          <a:xfrm>
            <a:off x="1874160" y="3130200"/>
            <a:ext cx="331452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0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Patryk Chodorowski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analytical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hobby: chess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Tasks: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writing software for finding correlations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92" name="TextShape 23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1D73EF6-739E-42DF-B7E2-EDAACBD52705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pic>
        <p:nvPicPr>
          <p:cNvPr id="93" name="Shape 105" descr=""/>
          <p:cNvPicPr/>
          <p:nvPr/>
        </p:nvPicPr>
        <p:blipFill>
          <a:blip r:embed="rId2"/>
          <a:stretch/>
        </p:blipFill>
        <p:spPr>
          <a:xfrm>
            <a:off x="5189040" y="200520"/>
            <a:ext cx="2401200" cy="2819520"/>
          </a:xfrm>
          <a:prstGeom prst="rect">
            <a:avLst/>
          </a:prstGeom>
          <a:ln>
            <a:noFill/>
          </a:ln>
        </p:spPr>
      </p:pic>
      <p:pic>
        <p:nvPicPr>
          <p:cNvPr id="94" name="Shape 106" descr=""/>
          <p:cNvPicPr/>
          <p:nvPr/>
        </p:nvPicPr>
        <p:blipFill>
          <a:blip r:embed="rId3"/>
          <a:stretch/>
        </p:blipFill>
        <p:spPr>
          <a:xfrm>
            <a:off x="5189040" y="3166920"/>
            <a:ext cx="2401200" cy="255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200"/>
                            </p:stCondLst>
                            <p:childTnLst>
                              <p:par>
                                <p:cTn id="14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200"/>
                            </p:stCondLst>
                            <p:childTnLst>
                              <p:par>
                                <p:cTn id="14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200"/>
                            </p:stCondLst>
                            <p:childTnLst>
                              <p:par>
                                <p:cTn id="1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200"/>
                            </p:stCondLst>
                            <p:childTnLst>
                              <p:par>
                                <p:cTn id="15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200"/>
                            </p:stCondLst>
                            <p:childTnLst>
                              <p:par>
                                <p:cTn id="15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200"/>
                            </p:stCondLst>
                            <p:childTnLst>
                              <p:par>
                                <p:cTn id="15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7200"/>
                            </p:stCondLst>
                            <p:childTnLst>
                              <p:par>
                                <p:cTn id="1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7200"/>
                            </p:stCondLst>
                            <p:childTnLst>
                              <p:par>
                                <p:cTn id="16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200"/>
                            </p:stCondLst>
                            <p:childTnLst>
                              <p:par>
                                <p:cTn id="1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200"/>
                            </p:stCondLst>
                            <p:childTnLst>
                              <p:par>
                                <p:cTn id="17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200"/>
                            </p:stCondLst>
                            <p:childTnLst>
                              <p:par>
                                <p:cTn id="17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200"/>
                            </p:stCondLst>
                            <p:childTnLst>
                              <p:par>
                                <p:cTn id="17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200"/>
                            </p:stCondLst>
                            <p:childTnLst>
                              <p:par>
                                <p:cTn id="1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200"/>
                            </p:stCondLst>
                            <p:childTnLst>
                              <p:par>
                                <p:cTn id="18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200"/>
                            </p:stCondLst>
                            <p:childTnLst>
                              <p:par>
                                <p:cTn id="1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200"/>
                            </p:stCondLst>
                            <p:childTnLst>
                              <p:par>
                                <p:cTn id="19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3200"/>
                            </p:stCondLst>
                            <p:childTnLst>
                              <p:par>
                                <p:cTn id="1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3200"/>
                            </p:stCondLst>
                            <p:childTnLst>
                              <p:par>
                                <p:cTn id="20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4200"/>
                            </p:stCondLst>
                            <p:childTnLst>
                              <p:par>
                                <p:cTn id="2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4200"/>
                            </p:stCondLst>
                            <p:childTnLst>
                              <p:par>
                                <p:cTn id="20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5200"/>
                            </p:stCondLst>
                            <p:childTnLst>
                              <p:par>
                                <p:cTn id="20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200"/>
                            </p:stCondLst>
                            <p:childTnLst>
                              <p:par>
                                <p:cTn id="21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6200"/>
                            </p:stCondLst>
                            <p:childTnLst>
                              <p:par>
                                <p:cTn id="2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6200"/>
                            </p:stCondLst>
                            <p:childTnLst>
                              <p:par>
                                <p:cTn id="21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7200"/>
                            </p:stCondLst>
                            <p:childTnLst>
                              <p:par>
                                <p:cTn id="22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7200"/>
                            </p:stCondLst>
                            <p:childTnLst>
                              <p:par>
                                <p:cTn id="22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8200"/>
                            </p:stCondLst>
                            <p:childTnLst>
                              <p:par>
                                <p:cTn id="2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8200"/>
                            </p:stCondLst>
                            <p:childTnLst>
                              <p:par>
                                <p:cTn id="23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9200"/>
                            </p:stCondLst>
                            <p:childTnLst>
                              <p:par>
                                <p:cTn id="23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3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6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7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8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49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0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1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2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3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4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5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6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7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8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59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60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61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562" name="TextShape 21"/>
          <p:cNvSpPr txBox="1"/>
          <p:nvPr/>
        </p:nvSpPr>
        <p:spPr>
          <a:xfrm>
            <a:off x="8399880" y="6217560"/>
            <a:ext cx="62100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r>
              <a:rPr b="1" lang="pl-PL" sz="2300" spc="-1" strike="noStrike">
                <a:solidFill>
                  <a:srgbClr val="000000"/>
                </a:solidFill>
                <a:latin typeface="Merriweather"/>
                <a:ea typeface="Merriweather"/>
              </a:rPr>
              <a:t>20</a:t>
            </a:r>
            <a:endParaRPr b="0" lang="pl-PL" sz="2300" spc="-1" strike="noStrike">
              <a:latin typeface="Times New Roman"/>
            </a:endParaRPr>
          </a:p>
        </p:txBody>
      </p:sp>
      <p:sp>
        <p:nvSpPr>
          <p:cNvPr id="563" name="CustomShape 22"/>
          <p:cNvSpPr/>
          <p:nvPr/>
        </p:nvSpPr>
        <p:spPr>
          <a:xfrm>
            <a:off x="2068560" y="994320"/>
            <a:ext cx="5006520" cy="58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Thank you for your attention</a:t>
            </a:r>
            <a:endParaRPr b="0" lang="pl-PL" sz="2400" spc="-1" strike="noStrike">
              <a:latin typeface="Arial"/>
            </a:endParaRPr>
          </a:p>
        </p:txBody>
      </p:sp>
    </p:spTree>
  </p:cSld>
  <p:timing>
    <p:tnLst>
      <p:par>
        <p:cTn id="2224" dur="indefinite" restart="never" nodeType="tmRoot">
          <p:childTnLst>
            <p:seq>
              <p:cTn id="2225" dur="indefinite" nodeType="mainSeq">
                <p:childTnLst>
                  <p:par>
                    <p:cTn id="2226" fill="hold">
                      <p:stCondLst>
                        <p:cond delay="0"/>
                      </p:stCondLst>
                      <p:childTnLst>
                        <p:par>
                          <p:cTn id="2227" fill="hold">
                            <p:stCondLst>
                              <p:cond delay="0"/>
                            </p:stCondLst>
                            <p:childTnLst>
                              <p:par>
                                <p:cTn id="222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2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5" fill="hold">
                            <p:stCondLst>
                              <p:cond delay="3000"/>
                            </p:stCondLst>
                            <p:childTnLst>
                              <p:par>
                                <p:cTn id="224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7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8" fill="hold">
                            <p:stCondLst>
                              <p:cond delay="4200"/>
                            </p:stCondLst>
                            <p:childTnLst>
                              <p:par>
                                <p:cTn id="22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1" fill="hold">
                            <p:stCondLst>
                              <p:cond delay="4200"/>
                            </p:stCondLst>
                            <p:childTnLst>
                              <p:par>
                                <p:cTn id="225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4" fill="hold">
                            <p:stCondLst>
                              <p:cond delay="5200"/>
                            </p:stCondLst>
                            <p:childTnLst>
                              <p:par>
                                <p:cTn id="225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7" fill="hold">
                            <p:stCondLst>
                              <p:cond delay="5200"/>
                            </p:stCondLst>
                            <p:childTnLst>
                              <p:par>
                                <p:cTn id="225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0" fill="hold">
                            <p:stCondLst>
                              <p:cond delay="6200"/>
                            </p:stCondLst>
                            <p:childTnLst>
                              <p:par>
                                <p:cTn id="22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3" fill="hold">
                            <p:stCondLst>
                              <p:cond delay="6200"/>
                            </p:stCondLst>
                            <p:childTnLst>
                              <p:par>
                                <p:cTn id="226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6" fill="hold">
                            <p:stCondLst>
                              <p:cond delay="7200"/>
                            </p:stCondLst>
                            <p:childTnLst>
                              <p:par>
                                <p:cTn id="22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9" fill="hold">
                            <p:stCondLst>
                              <p:cond delay="7200"/>
                            </p:stCondLst>
                            <p:childTnLst>
                              <p:par>
                                <p:cTn id="227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2" fill="hold">
                            <p:stCondLst>
                              <p:cond delay="8200"/>
                            </p:stCondLst>
                            <p:childTnLst>
                              <p:par>
                                <p:cTn id="227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5" fill="hold">
                            <p:stCondLst>
                              <p:cond delay="8200"/>
                            </p:stCondLst>
                            <p:childTnLst>
                              <p:par>
                                <p:cTn id="227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8" fill="hold">
                            <p:stCondLst>
                              <p:cond delay="9200"/>
                            </p:stCondLst>
                            <p:childTnLst>
                              <p:par>
                                <p:cTn id="227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1" fill="hold">
                            <p:stCondLst>
                              <p:cond delay="9200"/>
                            </p:stCondLst>
                            <p:childTnLst>
                              <p:par>
                                <p:cTn id="228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228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7" fill="hold">
                            <p:stCondLst>
                              <p:cond delay="10200"/>
                            </p:stCondLst>
                            <p:childTnLst>
                              <p:par>
                                <p:cTn id="228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0" fill="hold">
                            <p:stCondLst>
                              <p:cond delay="11200"/>
                            </p:stCondLst>
                            <p:childTnLst>
                              <p:par>
                                <p:cTn id="229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3" fill="hold">
                            <p:stCondLst>
                              <p:cond delay="11200"/>
                            </p:stCondLst>
                            <p:childTnLst>
                              <p:par>
                                <p:cTn id="229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6" fill="hold">
                            <p:stCondLst>
                              <p:cond delay="12200"/>
                            </p:stCondLst>
                            <p:childTnLst>
                              <p:par>
                                <p:cTn id="229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9" fill="hold">
                            <p:stCondLst>
                              <p:cond delay="12200"/>
                            </p:stCondLst>
                            <p:childTnLst>
                              <p:par>
                                <p:cTn id="230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2" fill="hold">
                            <p:stCondLst>
                              <p:cond delay="13200"/>
                            </p:stCondLst>
                            <p:childTnLst>
                              <p:par>
                                <p:cTn id="230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5" fill="hold">
                            <p:stCondLst>
                              <p:cond delay="13200"/>
                            </p:stCondLst>
                            <p:childTnLst>
                              <p:par>
                                <p:cTn id="230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8" fill="hold">
                            <p:stCondLst>
                              <p:cond delay="14200"/>
                            </p:stCondLst>
                            <p:childTnLst>
                              <p:par>
                                <p:cTn id="230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1" fill="hold">
                            <p:stCondLst>
                              <p:cond delay="14200"/>
                            </p:stCondLst>
                            <p:childTnLst>
                              <p:par>
                                <p:cTn id="231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4" fill="hold">
                            <p:stCondLst>
                              <p:cond delay="15200"/>
                            </p:stCondLst>
                            <p:childTnLst>
                              <p:par>
                                <p:cTn id="23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7" fill="hold">
                            <p:stCondLst>
                              <p:cond delay="15200"/>
                            </p:stCondLst>
                            <p:childTnLst>
                              <p:par>
                                <p:cTn id="231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0" fill="hold">
                            <p:stCondLst>
                              <p:cond delay="16200"/>
                            </p:stCondLst>
                            <p:childTnLst>
                              <p:par>
                                <p:cTn id="232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3" fill="hold">
                            <p:stCondLst>
                              <p:cond delay="16200"/>
                            </p:stCondLst>
                            <p:childTnLst>
                              <p:par>
                                <p:cTn id="232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6" fill="hold">
                            <p:stCondLst>
                              <p:cond delay="17200"/>
                            </p:stCondLst>
                            <p:childTnLst>
                              <p:par>
                                <p:cTn id="23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9" fill="hold">
                            <p:stCondLst>
                              <p:cond delay="17200"/>
                            </p:stCondLst>
                            <p:childTnLst>
                              <p:par>
                                <p:cTn id="233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2" fill="hold">
                            <p:stCondLst>
                              <p:cond delay="18200"/>
                            </p:stCondLst>
                            <p:childTnLst>
                              <p:par>
                                <p:cTn id="233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5" fill="hold">
                            <p:stCondLst>
                              <p:cond delay="18200"/>
                            </p:stCondLst>
                            <p:childTnLst>
                              <p:par>
                                <p:cTn id="233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8" fill="hold">
                            <p:stCondLst>
                              <p:cond delay="19200"/>
                            </p:stCondLst>
                            <p:childTnLst>
                              <p:par>
                                <p:cTn id="23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3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5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6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7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8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10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11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13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1424520" y="209520"/>
            <a:ext cx="4988520" cy="242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0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Mario Fukuoka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conflict resolution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hobbies: drawing &amp; music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Tasks: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chairman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creative force of the team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graphics design</a:t>
            </a:r>
            <a:endParaRPr b="0" lang="pl-PL" sz="2000" spc="-1" strike="noStrike">
              <a:latin typeface="Arial"/>
            </a:endParaRPr>
          </a:p>
        </p:txBody>
      </p:sp>
      <p:sp>
        <p:nvSpPr>
          <p:cNvPr id="116" name="TextShape 22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315EDFF-E223-4283-B65C-7AE68B906686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1424520" y="3027600"/>
            <a:ext cx="5672520" cy="26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0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Maciej Grzelczak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experienced in Python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hobby: beer production </a:t>
            </a:r>
            <a:endParaRPr b="0" lang="pl-PL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Tasks: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conducting interviews</a:t>
            </a:r>
            <a:endParaRPr b="0" lang="pl-PL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distributing online survey</a:t>
            </a:r>
            <a:endParaRPr b="0" lang="pl-PL" sz="2000" spc="-1" strike="noStrike">
              <a:latin typeface="Arial"/>
            </a:endParaRPr>
          </a:p>
        </p:txBody>
      </p:sp>
      <p:pic>
        <p:nvPicPr>
          <p:cNvPr id="118" name="Shape 134" descr=""/>
          <p:cNvPicPr/>
          <p:nvPr/>
        </p:nvPicPr>
        <p:blipFill>
          <a:blip r:embed="rId2"/>
          <a:stretch/>
        </p:blipFill>
        <p:spPr>
          <a:xfrm>
            <a:off x="5398200" y="510840"/>
            <a:ext cx="2285640" cy="2516400"/>
          </a:xfrm>
          <a:prstGeom prst="rect">
            <a:avLst/>
          </a:prstGeom>
          <a:ln>
            <a:noFill/>
          </a:ln>
        </p:spPr>
      </p:pic>
      <p:pic>
        <p:nvPicPr>
          <p:cNvPr id="119" name="Shape 135" descr=""/>
          <p:cNvPicPr/>
          <p:nvPr/>
        </p:nvPicPr>
        <p:blipFill>
          <a:blip r:embed="rId3"/>
          <a:stretch/>
        </p:blipFill>
        <p:spPr>
          <a:xfrm>
            <a:off x="5942520" y="3180960"/>
            <a:ext cx="1741680" cy="232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2000"/>
                            </p:stCondLst>
                            <p:childTnLst>
                              <p:par>
                                <p:cTn id="24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3000"/>
                            </p:stCondLst>
                            <p:childTnLst>
                              <p:par>
                                <p:cTn id="2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"/>
                            </p:stCondLst>
                            <p:childTnLst>
                              <p:par>
                                <p:cTn id="25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4200"/>
                            </p:stCondLst>
                            <p:childTnLst>
                              <p:par>
                                <p:cTn id="26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4200"/>
                            </p:stCondLst>
                            <p:childTnLst>
                              <p:par>
                                <p:cTn id="26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200"/>
                            </p:stCondLst>
                            <p:childTnLst>
                              <p:par>
                                <p:cTn id="2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200"/>
                            </p:stCondLst>
                            <p:childTnLst>
                              <p:par>
                                <p:cTn id="26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6200"/>
                            </p:stCondLst>
                            <p:childTnLst>
                              <p:par>
                                <p:cTn id="27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6200"/>
                            </p:stCondLst>
                            <p:childTnLst>
                              <p:par>
                                <p:cTn id="27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7200"/>
                            </p:stCondLst>
                            <p:childTnLst>
                              <p:par>
                                <p:cTn id="27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7200"/>
                            </p:stCondLst>
                            <p:childTnLst>
                              <p:par>
                                <p:cTn id="28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8200"/>
                            </p:stCondLst>
                            <p:childTnLst>
                              <p:par>
                                <p:cTn id="2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200"/>
                            </p:stCondLst>
                            <p:childTnLst>
                              <p:par>
                                <p:cTn id="28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200"/>
                            </p:stCondLst>
                            <p:childTnLst>
                              <p:par>
                                <p:cTn id="29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9200"/>
                            </p:stCondLst>
                            <p:childTnLst>
                              <p:par>
                                <p:cTn id="29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0200"/>
                            </p:stCondLst>
                            <p:childTnLst>
                              <p:par>
                                <p:cTn id="29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200"/>
                            </p:stCondLst>
                            <p:childTnLst>
                              <p:par>
                                <p:cTn id="29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1200"/>
                            </p:stCondLst>
                            <p:childTnLst>
                              <p:par>
                                <p:cTn id="30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00"/>
                            </p:stCondLst>
                            <p:childTnLst>
                              <p:par>
                                <p:cTn id="30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2200"/>
                            </p:stCondLst>
                            <p:childTnLst>
                              <p:par>
                                <p:cTn id="30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2200"/>
                            </p:stCondLst>
                            <p:childTnLst>
                              <p:par>
                                <p:cTn id="31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3200"/>
                            </p:stCondLst>
                            <p:childTnLst>
                              <p:par>
                                <p:cTn id="31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3200"/>
                            </p:stCondLst>
                            <p:childTnLst>
                              <p:par>
                                <p:cTn id="31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4200"/>
                            </p:stCondLst>
                            <p:childTnLst>
                              <p:par>
                                <p:cTn id="32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14200"/>
                            </p:stCondLst>
                            <p:childTnLst>
                              <p:par>
                                <p:cTn id="32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5200"/>
                            </p:stCondLst>
                            <p:childTnLst>
                              <p:par>
                                <p:cTn id="32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200"/>
                            </p:stCondLst>
                            <p:childTnLst>
                              <p:par>
                                <p:cTn id="32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6200"/>
                            </p:stCondLst>
                            <p:childTnLst>
                              <p:par>
                                <p:cTn id="33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6200"/>
                            </p:stCondLst>
                            <p:childTnLst>
                              <p:par>
                                <p:cTn id="33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7200"/>
                            </p:stCondLst>
                            <p:childTnLst>
                              <p:par>
                                <p:cTn id="33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7200"/>
                            </p:stCondLst>
                            <p:childTnLst>
                              <p:par>
                                <p:cTn id="34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8200"/>
                            </p:stCondLst>
                            <p:childTnLst>
                              <p:par>
                                <p:cTn id="3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8200"/>
                            </p:stCondLst>
                            <p:childTnLst>
                              <p:par>
                                <p:cTn id="34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9200"/>
                            </p:stCondLst>
                            <p:childTnLst>
                              <p:par>
                                <p:cTn id="3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29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5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39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40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D015A69-8E47-43FE-85D2-4BE4A407D1D8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4638960" y="1334520"/>
            <a:ext cx="360" cy="437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3"/>
          <p:cNvSpPr/>
          <p:nvPr/>
        </p:nvSpPr>
        <p:spPr>
          <a:xfrm>
            <a:off x="4793400" y="1522800"/>
            <a:ext cx="3678840" cy="18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19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W</a:t>
            </a:r>
            <a:r>
              <a:rPr b="1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eaknesses</a:t>
            </a:r>
            <a:endParaRPr b="0" lang="pl-PL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Lack of presentation skills</a:t>
            </a:r>
            <a:endParaRPr b="0" lang="pl-PL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First time working together</a:t>
            </a:r>
            <a:endParaRPr b="0" lang="pl-PL" sz="1900" spc="-1" strike="noStrike"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>
            <a:off x="1265760" y="1523160"/>
            <a:ext cx="3273480" cy="194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19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S</a:t>
            </a:r>
            <a:r>
              <a:rPr b="1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trengths</a:t>
            </a:r>
            <a:endParaRPr b="0" lang="pl-PL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Good programming skills</a:t>
            </a:r>
            <a:endParaRPr b="0" lang="pl-PL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Excellent communication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l-PL" sz="1900" spc="-1" strike="noStrike">
              <a:latin typeface="Arial"/>
            </a:endParaRPr>
          </a:p>
        </p:txBody>
      </p:sp>
      <p:sp>
        <p:nvSpPr>
          <p:cNvPr id="144" name="CustomShape 25"/>
          <p:cNvSpPr/>
          <p:nvPr/>
        </p:nvSpPr>
        <p:spPr>
          <a:xfrm>
            <a:off x="1265760" y="3612960"/>
            <a:ext cx="7206120" cy="20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6"/>
          <p:cNvSpPr/>
          <p:nvPr/>
        </p:nvSpPr>
        <p:spPr>
          <a:xfrm>
            <a:off x="1294560" y="3862440"/>
            <a:ext cx="3215520" cy="18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19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O</a:t>
            </a:r>
            <a:r>
              <a:rPr b="1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pportunities</a:t>
            </a:r>
            <a:endParaRPr b="0" lang="pl-PL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Learning how to gather &amp; analyse data</a:t>
            </a:r>
            <a:endParaRPr b="0" lang="pl-PL" sz="1900" spc="-1" strike="noStrike">
              <a:latin typeface="Arial"/>
            </a:endParaRPr>
          </a:p>
        </p:txBody>
      </p:sp>
      <p:sp>
        <p:nvSpPr>
          <p:cNvPr id="146" name="CustomShape 27"/>
          <p:cNvSpPr/>
          <p:nvPr/>
        </p:nvSpPr>
        <p:spPr>
          <a:xfrm>
            <a:off x="4928040" y="3862440"/>
            <a:ext cx="3215520" cy="18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1900" spc="-1" strike="noStrike" u="sng">
                <a:solidFill>
                  <a:srgbClr val="000000"/>
                </a:solidFill>
                <a:uFillTx/>
                <a:latin typeface="Merriweather"/>
                <a:ea typeface="Merriweather"/>
              </a:rPr>
              <a:t>T</a:t>
            </a:r>
            <a:r>
              <a:rPr b="1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hreats</a:t>
            </a:r>
            <a:endParaRPr b="0" lang="pl-PL" sz="1900" spc="-1" strike="noStrike">
              <a:latin typeface="Arial"/>
            </a:endParaRPr>
          </a:p>
          <a:p>
            <a:pPr marL="457200" indent="-3488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900" spc="-1" strike="noStrike">
                <a:solidFill>
                  <a:srgbClr val="000000"/>
                </a:solidFill>
                <a:latin typeface="Merriweather"/>
                <a:ea typeface="Merriweather"/>
              </a:rPr>
              <a:t>The expansive domain of the problem can be  overwhelming</a:t>
            </a:r>
            <a:endParaRPr b="0" lang="pl-PL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900" spc="-1" strike="noStrike">
              <a:latin typeface="Arial"/>
            </a:endParaRPr>
          </a:p>
        </p:txBody>
      </p:sp>
      <p:sp>
        <p:nvSpPr>
          <p:cNvPr id="147" name="CustomShape 28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Team SWOT analysis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352" dur="indefinite" restart="never" nodeType="tmRoot">
          <p:childTnLst>
            <p:seq>
              <p:cTn id="353" dur="indefinite" nodeType="mainSeq">
                <p:childTnLst>
                  <p:par>
                    <p:cTn id="354" fill="hold">
                      <p:stCondLst>
                        <p:cond delay="0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2000"/>
                            </p:stCondLst>
                            <p:childTnLst>
                              <p:par>
                                <p:cTn id="3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2000"/>
                            </p:stCondLst>
                            <p:childTnLst>
                              <p:par>
                                <p:cTn id="36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3000"/>
                            </p:stCondLst>
                            <p:childTnLst>
                              <p:par>
                                <p:cTn id="37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3000"/>
                            </p:stCondLst>
                            <p:childTnLst>
                              <p:par>
                                <p:cTn id="37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4200"/>
                            </p:stCondLst>
                            <p:childTnLst>
                              <p:par>
                                <p:cTn id="3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4200"/>
                            </p:stCondLst>
                            <p:childTnLst>
                              <p:par>
                                <p:cTn id="38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200"/>
                            </p:stCondLst>
                            <p:childTnLst>
                              <p:par>
                                <p:cTn id="3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200"/>
                            </p:stCondLst>
                            <p:childTnLst>
                              <p:par>
                                <p:cTn id="38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6200"/>
                            </p:stCondLst>
                            <p:childTnLst>
                              <p:par>
                                <p:cTn id="38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6200"/>
                            </p:stCondLst>
                            <p:childTnLst>
                              <p:par>
                                <p:cTn id="39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7200"/>
                            </p:stCondLst>
                            <p:childTnLst>
                              <p:par>
                                <p:cTn id="3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7200"/>
                            </p:stCondLst>
                            <p:childTnLst>
                              <p:par>
                                <p:cTn id="39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8200"/>
                            </p:stCondLst>
                            <p:childTnLst>
                              <p:par>
                                <p:cTn id="40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8200"/>
                            </p:stCondLst>
                            <p:childTnLst>
                              <p:par>
                                <p:cTn id="40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9200"/>
                            </p:stCondLst>
                            <p:childTnLst>
                              <p:par>
                                <p:cTn id="40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9200"/>
                            </p:stCondLst>
                            <p:childTnLst>
                              <p:par>
                                <p:cTn id="41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200"/>
                            </p:stCondLst>
                            <p:childTnLst>
                              <p:par>
                                <p:cTn id="41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11200"/>
                            </p:stCondLst>
                            <p:childTnLst>
                              <p:par>
                                <p:cTn id="41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1200"/>
                            </p:stCondLst>
                            <p:childTnLst>
                              <p:par>
                                <p:cTn id="42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2200"/>
                            </p:stCondLst>
                            <p:childTnLst>
                              <p:par>
                                <p:cTn id="42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2200"/>
                            </p:stCondLst>
                            <p:childTnLst>
                              <p:par>
                                <p:cTn id="42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3200"/>
                            </p:stCondLst>
                            <p:childTnLst>
                              <p:par>
                                <p:cTn id="43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3200"/>
                            </p:stCondLst>
                            <p:childTnLst>
                              <p:par>
                                <p:cTn id="43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4200"/>
                            </p:stCondLst>
                            <p:childTnLst>
                              <p:par>
                                <p:cTn id="4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4200"/>
                            </p:stCondLst>
                            <p:childTnLst>
                              <p:par>
                                <p:cTn id="44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2" fill="hold">
                            <p:stCondLst>
                              <p:cond delay="15200"/>
                            </p:stCondLst>
                            <p:childTnLst>
                              <p:par>
                                <p:cTn id="44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200"/>
                            </p:stCondLst>
                            <p:childTnLst>
                              <p:par>
                                <p:cTn id="44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200"/>
                            </p:stCondLst>
                            <p:childTnLst>
                              <p:par>
                                <p:cTn id="44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6200"/>
                            </p:stCondLst>
                            <p:childTnLst>
                              <p:par>
                                <p:cTn id="45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4" fill="hold">
                            <p:stCondLst>
                              <p:cond delay="17200"/>
                            </p:stCondLst>
                            <p:childTnLst>
                              <p:par>
                                <p:cTn id="45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7200"/>
                            </p:stCondLst>
                            <p:childTnLst>
                              <p:par>
                                <p:cTn id="45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8200"/>
                            </p:stCondLst>
                            <p:childTnLst>
                              <p:par>
                                <p:cTn id="46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8200"/>
                            </p:stCondLst>
                            <p:childTnLst>
                              <p:par>
                                <p:cTn id="46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19200"/>
                            </p:stCondLst>
                            <p:childTnLst>
                              <p:par>
                                <p:cTn id="46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4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68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23F7D54-1D50-4CB7-9344-75599534603B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sp>
        <p:nvSpPr>
          <p:cNvPr id="169" name="CustomShape 22"/>
          <p:cNvSpPr/>
          <p:nvPr/>
        </p:nvSpPr>
        <p:spPr>
          <a:xfrm>
            <a:off x="1493280" y="1693800"/>
            <a:ext cx="615708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4000" spc="-1" strike="noStrike">
                <a:solidFill>
                  <a:srgbClr val="000000"/>
                </a:solidFill>
                <a:latin typeface="Merriweather"/>
                <a:ea typeface="Merriweather"/>
              </a:rPr>
              <a:t>Is my computer lawful?</a:t>
            </a:r>
            <a:endParaRPr b="0" lang="pl-PL" sz="4000" spc="-1" strike="noStrike">
              <a:latin typeface="Arial"/>
            </a:endParaRPr>
          </a:p>
        </p:txBody>
      </p:sp>
      <p:sp>
        <p:nvSpPr>
          <p:cNvPr id="170" name="CustomShape 23"/>
          <p:cNvSpPr/>
          <p:nvPr/>
        </p:nvSpPr>
        <p:spPr>
          <a:xfrm>
            <a:off x="1593000" y="3072960"/>
            <a:ext cx="5957280" cy="209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41868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3000" spc="-1" strike="noStrike">
                <a:solidFill>
                  <a:srgbClr val="000000"/>
                </a:solidFill>
                <a:latin typeface="Merriweather"/>
                <a:ea typeface="Merriweather"/>
              </a:rPr>
              <a:t>What are software licenses?</a:t>
            </a:r>
            <a:endParaRPr b="0" lang="pl-PL" sz="3000" spc="-1" strike="noStrike">
              <a:latin typeface="Arial"/>
            </a:endParaRPr>
          </a:p>
          <a:p>
            <a:pPr marL="457200" indent="-38700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500" spc="-1" strike="noStrike">
                <a:solidFill>
                  <a:srgbClr val="000000"/>
                </a:solidFill>
                <a:latin typeface="Merriweather"/>
                <a:ea typeface="Merriweather"/>
              </a:rPr>
              <a:t>Who are they important to?</a:t>
            </a:r>
            <a:endParaRPr b="0" lang="pl-PL" sz="25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2000" spc="-1" strike="noStrike">
                <a:solidFill>
                  <a:srgbClr val="000000"/>
                </a:solidFill>
                <a:latin typeface="Merriweather"/>
                <a:ea typeface="Merriweather"/>
              </a:rPr>
              <a:t>What is their purpose?</a:t>
            </a:r>
            <a:endParaRPr b="0" lang="pl-PL" sz="2000" spc="-1" strike="noStrike">
              <a:latin typeface="Arial"/>
            </a:endParaRPr>
          </a:p>
          <a:p>
            <a:pPr marL="457200" indent="-32364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500" spc="-1" strike="noStrike">
                <a:solidFill>
                  <a:srgbClr val="000000"/>
                </a:solidFill>
                <a:latin typeface="Merriweather"/>
                <a:ea typeface="Merriweather"/>
              </a:rPr>
              <a:t>Why should we care about them?</a:t>
            </a:r>
            <a:endParaRPr b="0" lang="pl-PL" sz="1500" spc="-1" strike="noStrike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1000" spc="-1" strike="noStrike">
                <a:solidFill>
                  <a:srgbClr val="000000"/>
                </a:solidFill>
                <a:latin typeface="Merriweather"/>
                <a:ea typeface="Merriweather"/>
              </a:rPr>
              <a:t>Who do they serve?</a:t>
            </a:r>
            <a:endParaRPr b="0" lang="pl-PL" sz="1000" spc="-1" strike="noStrike">
              <a:latin typeface="Arial"/>
            </a:endParaRPr>
          </a:p>
          <a:p>
            <a:pPr marL="457200" indent="-266400">
              <a:lnSpc>
                <a:spcPct val="100000"/>
              </a:lnSpc>
              <a:buClr>
                <a:srgbClr val="000000"/>
              </a:buClr>
              <a:buFont typeface="Merriweather"/>
              <a:buChar char="●"/>
            </a:pPr>
            <a:r>
              <a:rPr b="0" lang="pl-PL" sz="600" spc="-1" strike="noStrike">
                <a:solidFill>
                  <a:srgbClr val="000000"/>
                </a:solidFill>
                <a:latin typeface="Merriweather"/>
                <a:ea typeface="Merriweather"/>
              </a:rPr>
              <a:t>Is our hardware legal?</a:t>
            </a:r>
            <a:endParaRPr b="0" lang="pl-PL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600" spc="-1" strike="noStrike">
              <a:latin typeface="Arial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Problem context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469" dur="indefinite" restart="never" nodeType="tmRoot">
          <p:childTnLst>
            <p:seq>
              <p:cTn id="470" dur="indefinite" nodeType="mainSeq"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000"/>
                            </p:stCondLst>
                            <p:childTnLst>
                              <p:par>
                                <p:cTn id="47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2000"/>
                            </p:stCondLst>
                            <p:childTnLst>
                              <p:par>
                                <p:cTn id="4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2000"/>
                            </p:stCondLst>
                            <p:childTnLst>
                              <p:par>
                                <p:cTn id="48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3000"/>
                            </p:stCondLst>
                            <p:childTnLst>
                              <p:par>
                                <p:cTn id="49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4200"/>
                            </p:stCondLst>
                            <p:childTnLst>
                              <p:par>
                                <p:cTn id="49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00"/>
                            </p:stCondLst>
                            <p:childTnLst>
                              <p:par>
                                <p:cTn id="49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5200"/>
                            </p:stCondLst>
                            <p:childTnLst>
                              <p:par>
                                <p:cTn id="5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200"/>
                            </p:stCondLst>
                            <p:childTnLst>
                              <p:par>
                                <p:cTn id="50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6200"/>
                            </p:stCondLst>
                            <p:childTnLst>
                              <p:par>
                                <p:cTn id="50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6200"/>
                            </p:stCondLst>
                            <p:childTnLst>
                              <p:par>
                                <p:cTn id="50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7200"/>
                            </p:stCondLst>
                            <p:childTnLst>
                              <p:par>
                                <p:cTn id="5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7200"/>
                            </p:stCondLst>
                            <p:childTnLst>
                              <p:par>
                                <p:cTn id="51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8200"/>
                            </p:stCondLst>
                            <p:childTnLst>
                              <p:par>
                                <p:cTn id="51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8200"/>
                            </p:stCondLst>
                            <p:childTnLst>
                              <p:par>
                                <p:cTn id="52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9200"/>
                            </p:stCondLst>
                            <p:childTnLst>
                              <p:par>
                                <p:cTn id="52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9200"/>
                            </p:stCondLst>
                            <p:childTnLst>
                              <p:par>
                                <p:cTn id="52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3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0200"/>
                            </p:stCondLst>
                            <p:childTnLst>
                              <p:par>
                                <p:cTn id="53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11200"/>
                            </p:stCondLst>
                            <p:childTnLst>
                              <p:par>
                                <p:cTn id="53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8" fill="hold">
                            <p:stCondLst>
                              <p:cond delay="11200"/>
                            </p:stCondLst>
                            <p:childTnLst>
                              <p:par>
                                <p:cTn id="53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2200"/>
                            </p:stCondLst>
                            <p:childTnLst>
                              <p:par>
                                <p:cTn id="54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12200"/>
                            </p:stCondLst>
                            <p:childTnLst>
                              <p:par>
                                <p:cTn id="54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13200"/>
                            </p:stCondLst>
                            <p:childTnLst>
                              <p:par>
                                <p:cTn id="54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0" fill="hold">
                            <p:stCondLst>
                              <p:cond delay="13200"/>
                            </p:stCondLst>
                            <p:childTnLst>
                              <p:par>
                                <p:cTn id="55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4200"/>
                            </p:stCondLst>
                            <p:childTnLst>
                              <p:par>
                                <p:cTn id="5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14200"/>
                            </p:stCondLst>
                            <p:childTnLst>
                              <p:par>
                                <p:cTn id="55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15200"/>
                            </p:stCondLst>
                            <p:childTnLst>
                              <p:par>
                                <p:cTn id="56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15200"/>
                            </p:stCondLst>
                            <p:childTnLst>
                              <p:par>
                                <p:cTn id="56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6200"/>
                            </p:stCondLst>
                            <p:childTnLst>
                              <p:par>
                                <p:cTn id="56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6200"/>
                            </p:stCondLst>
                            <p:childTnLst>
                              <p:par>
                                <p:cTn id="56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17200"/>
                            </p:stCondLst>
                            <p:childTnLst>
                              <p:par>
                                <p:cTn id="57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4" fill="hold">
                            <p:stCondLst>
                              <p:cond delay="17200"/>
                            </p:stCondLst>
                            <p:childTnLst>
                              <p:par>
                                <p:cTn id="57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8200"/>
                            </p:stCondLst>
                            <p:childTnLst>
                              <p:par>
                                <p:cTn id="57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18200"/>
                            </p:stCondLst>
                            <p:childTnLst>
                              <p:par>
                                <p:cTn id="58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19200"/>
                            </p:stCondLst>
                            <p:childTnLst>
                              <p:par>
                                <p:cTn id="58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200" descr=""/>
          <p:cNvPicPr/>
          <p:nvPr/>
        </p:nvPicPr>
        <p:blipFill>
          <a:blip r:embed="rId1"/>
          <a:stretch/>
        </p:blipFill>
        <p:spPr>
          <a:xfrm>
            <a:off x="1113120" y="1790640"/>
            <a:ext cx="2857320" cy="861840"/>
          </a:xfrm>
          <a:prstGeom prst="rect">
            <a:avLst/>
          </a:prstGeom>
          <a:ln>
            <a:noFill/>
          </a:ln>
        </p:spPr>
      </p:pic>
      <p:sp>
        <p:nvSpPr>
          <p:cNvPr id="173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79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0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1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2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3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4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5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6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7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8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89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90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91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92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193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0849D58-42A4-48E1-8549-B1ED9FC03151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pic>
        <p:nvPicPr>
          <p:cNvPr id="194" name="Shape 222" descr=""/>
          <p:cNvPicPr/>
          <p:nvPr/>
        </p:nvPicPr>
        <p:blipFill>
          <a:blip r:embed="rId2"/>
          <a:stretch/>
        </p:blipFill>
        <p:spPr>
          <a:xfrm>
            <a:off x="1113120" y="3996360"/>
            <a:ext cx="2997720" cy="1105560"/>
          </a:xfrm>
          <a:prstGeom prst="rect">
            <a:avLst/>
          </a:prstGeom>
          <a:ln>
            <a:noFill/>
          </a:ln>
        </p:spPr>
      </p:pic>
      <p:pic>
        <p:nvPicPr>
          <p:cNvPr id="195" name="Shape 223" descr=""/>
          <p:cNvPicPr/>
          <p:nvPr/>
        </p:nvPicPr>
        <p:blipFill>
          <a:blip r:embed="rId3"/>
          <a:stretch/>
        </p:blipFill>
        <p:spPr>
          <a:xfrm>
            <a:off x="4807080" y="4047480"/>
            <a:ext cx="2671200" cy="994680"/>
          </a:xfrm>
          <a:prstGeom prst="rect">
            <a:avLst/>
          </a:prstGeom>
          <a:ln>
            <a:noFill/>
          </a:ln>
        </p:spPr>
      </p:pic>
      <p:pic>
        <p:nvPicPr>
          <p:cNvPr id="196" name="Shape 224" descr=""/>
          <p:cNvPicPr/>
          <p:nvPr/>
        </p:nvPicPr>
        <p:blipFill>
          <a:blip r:embed="rId4"/>
          <a:srcRect l="6393" t="20342" r="6853" b="29661"/>
          <a:stretch/>
        </p:blipFill>
        <p:spPr>
          <a:xfrm>
            <a:off x="4807080" y="1755720"/>
            <a:ext cx="2750760" cy="896760"/>
          </a:xfrm>
          <a:prstGeom prst="rect">
            <a:avLst/>
          </a:prstGeom>
          <a:ln>
            <a:noFill/>
          </a:ln>
        </p:spPr>
      </p:pic>
      <p:pic>
        <p:nvPicPr>
          <p:cNvPr id="197" name="Shape 225" descr=""/>
          <p:cNvPicPr/>
          <p:nvPr/>
        </p:nvPicPr>
        <p:blipFill>
          <a:blip r:embed="rId5"/>
          <a:srcRect l="10003" t="26491" r="10157" b="24897"/>
          <a:stretch/>
        </p:blipFill>
        <p:spPr>
          <a:xfrm>
            <a:off x="4807080" y="2979000"/>
            <a:ext cx="3223440" cy="752760"/>
          </a:xfrm>
          <a:prstGeom prst="rect">
            <a:avLst/>
          </a:prstGeom>
          <a:ln>
            <a:noFill/>
          </a:ln>
        </p:spPr>
      </p:pic>
      <p:pic>
        <p:nvPicPr>
          <p:cNvPr id="198" name="Shape 226" descr=""/>
          <p:cNvPicPr/>
          <p:nvPr/>
        </p:nvPicPr>
        <p:blipFill>
          <a:blip r:embed="rId6"/>
          <a:stretch/>
        </p:blipFill>
        <p:spPr>
          <a:xfrm>
            <a:off x="1113120" y="2834640"/>
            <a:ext cx="3146040" cy="1019160"/>
          </a:xfrm>
          <a:prstGeom prst="rect">
            <a:avLst/>
          </a:prstGeom>
          <a:ln>
            <a:noFill/>
          </a:ln>
        </p:spPr>
      </p:pic>
      <p:sp>
        <p:nvSpPr>
          <p:cNvPr id="199" name="CustomShape 22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Communication &amp; data sharing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586" dur="indefinite" restart="never" nodeType="tmRoot">
          <p:childTnLst>
            <p:seq>
              <p:cTn id="587" dur="indefinite" nodeType="mainSeq">
                <p:childTnLst>
                  <p:par>
                    <p:cTn id="588" fill="hold">
                      <p:stCondLst>
                        <p:cond delay="0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1000"/>
                            </p:stCondLst>
                            <p:childTnLst>
                              <p:par>
                                <p:cTn id="5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1000"/>
                            </p:stCondLst>
                            <p:childTnLst>
                              <p:par>
                                <p:cTn id="59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00"/>
                            </p:stCondLst>
                            <p:childTnLst>
                              <p:par>
                                <p:cTn id="60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3000"/>
                            </p:stCondLst>
                            <p:childTnLst>
                              <p:par>
                                <p:cTn id="6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3000"/>
                            </p:stCondLst>
                            <p:childTnLst>
                              <p:par>
                                <p:cTn id="60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0" fill="hold">
                            <p:stCondLst>
                              <p:cond delay="4200"/>
                            </p:stCondLst>
                            <p:childTnLst>
                              <p:par>
                                <p:cTn id="6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4200"/>
                            </p:stCondLst>
                            <p:childTnLst>
                              <p:par>
                                <p:cTn id="61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5200"/>
                            </p:stCondLst>
                            <p:childTnLst>
                              <p:par>
                                <p:cTn id="6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200"/>
                            </p:stCondLst>
                            <p:childTnLst>
                              <p:par>
                                <p:cTn id="62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2" fill="hold">
                            <p:stCondLst>
                              <p:cond delay="6200"/>
                            </p:stCondLst>
                            <p:childTnLst>
                              <p:par>
                                <p:cTn id="6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6200"/>
                            </p:stCondLst>
                            <p:childTnLst>
                              <p:par>
                                <p:cTn id="62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7200"/>
                            </p:stCondLst>
                            <p:childTnLst>
                              <p:par>
                                <p:cTn id="6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7200"/>
                            </p:stCondLst>
                            <p:childTnLst>
                              <p:par>
                                <p:cTn id="63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8200"/>
                            </p:stCondLst>
                            <p:childTnLst>
                              <p:par>
                                <p:cTn id="63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8200"/>
                            </p:stCondLst>
                            <p:childTnLst>
                              <p:par>
                                <p:cTn id="63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9200"/>
                            </p:stCondLst>
                            <p:childTnLst>
                              <p:par>
                                <p:cTn id="64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9200"/>
                            </p:stCondLst>
                            <p:childTnLst>
                              <p:par>
                                <p:cTn id="64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10200"/>
                            </p:stCondLst>
                            <p:childTnLst>
                              <p:par>
                                <p:cTn id="64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65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11200"/>
                            </p:stCondLst>
                            <p:childTnLst>
                              <p:par>
                                <p:cTn id="65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11200"/>
                            </p:stCondLst>
                            <p:childTnLst>
                              <p:par>
                                <p:cTn id="65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12200"/>
                            </p:stCondLst>
                            <p:childTnLst>
                              <p:par>
                                <p:cTn id="65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12200"/>
                            </p:stCondLst>
                            <p:childTnLst>
                              <p:par>
                                <p:cTn id="66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13200"/>
                            </p:stCondLst>
                            <p:childTnLst>
                              <p:par>
                                <p:cTn id="66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13200"/>
                            </p:stCondLst>
                            <p:childTnLst>
                              <p:par>
                                <p:cTn id="66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0" fill="hold">
                            <p:stCondLst>
                              <p:cond delay="14200"/>
                            </p:stCondLst>
                            <p:childTnLst>
                              <p:par>
                                <p:cTn id="67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14200"/>
                            </p:stCondLst>
                            <p:childTnLst>
                              <p:par>
                                <p:cTn id="67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15200"/>
                            </p:stCondLst>
                            <p:childTnLst>
                              <p:par>
                                <p:cTn id="67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15200"/>
                            </p:stCondLst>
                            <p:childTnLst>
                              <p:par>
                                <p:cTn id="68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2" fill="hold">
                            <p:stCondLst>
                              <p:cond delay="16200"/>
                            </p:stCondLst>
                            <p:childTnLst>
                              <p:par>
                                <p:cTn id="68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16200"/>
                            </p:stCondLst>
                            <p:childTnLst>
                              <p:par>
                                <p:cTn id="68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17200"/>
                            </p:stCondLst>
                            <p:childTnLst>
                              <p:par>
                                <p:cTn id="68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17200"/>
                            </p:stCondLst>
                            <p:childTnLst>
                              <p:par>
                                <p:cTn id="69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4" fill="hold">
                            <p:stCondLst>
                              <p:cond delay="18200"/>
                            </p:stCondLst>
                            <p:childTnLst>
                              <p:par>
                                <p:cTn id="69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18200"/>
                            </p:stCondLst>
                            <p:childTnLst>
                              <p:par>
                                <p:cTn id="69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19200"/>
                            </p:stCondLst>
                            <p:childTnLst>
                              <p:par>
                                <p:cTn id="70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8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09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0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1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2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3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4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5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6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7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8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19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20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4DD4B81-6C99-4C1B-BA17-46B30763B383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pic>
        <p:nvPicPr>
          <p:cNvPr id="221" name="Shape 253" descr=""/>
          <p:cNvPicPr/>
          <p:nvPr/>
        </p:nvPicPr>
        <p:blipFill>
          <a:blip r:embed="rId1"/>
          <a:stretch/>
        </p:blipFill>
        <p:spPr>
          <a:xfrm>
            <a:off x="1528560" y="1450440"/>
            <a:ext cx="6086880" cy="3660480"/>
          </a:xfrm>
          <a:prstGeom prst="rect">
            <a:avLst/>
          </a:prstGeom>
          <a:ln>
            <a:noFill/>
          </a:ln>
        </p:spPr>
      </p:pic>
      <p:grpSp>
        <p:nvGrpSpPr>
          <p:cNvPr id="222" name="Group 22"/>
          <p:cNvGrpSpPr/>
          <p:nvPr/>
        </p:nvGrpSpPr>
        <p:grpSpPr>
          <a:xfrm>
            <a:off x="3357360" y="1609560"/>
            <a:ext cx="2716920" cy="762840"/>
            <a:chOff x="3357360" y="1609560"/>
            <a:chExt cx="2716920" cy="762840"/>
          </a:xfrm>
        </p:grpSpPr>
        <p:sp>
          <p:nvSpPr>
            <p:cNvPr id="223" name="CustomShape 23"/>
            <p:cNvSpPr/>
            <p:nvPr/>
          </p:nvSpPr>
          <p:spPr>
            <a:xfrm>
              <a:off x="3357360" y="1685880"/>
              <a:ext cx="1336320" cy="68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r>
                <a:rPr b="1" lang="pl-PL" sz="1300" spc="-1" strike="noStrike">
                  <a:solidFill>
                    <a:srgbClr val="000000"/>
                  </a:solidFill>
                  <a:latin typeface="Merriweather"/>
                  <a:ea typeface="Merriweather"/>
                </a:rPr>
                <a:t>Do you read</a:t>
              </a:r>
              <a:endParaRPr b="0" lang="pl-PL" sz="13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pl-PL" sz="1300" spc="-1" strike="noStrike">
                  <a:solidFill>
                    <a:srgbClr val="000000"/>
                  </a:solidFill>
                  <a:latin typeface="Merriweather"/>
                  <a:ea typeface="Merriweather"/>
                </a:rPr>
                <a:t>licenses?</a:t>
              </a:r>
              <a:endParaRPr b="0" lang="pl-PL" sz="1300" spc="-1" strike="noStrike">
                <a:latin typeface="Arial"/>
              </a:endParaRPr>
            </a:p>
          </p:txBody>
        </p:sp>
        <p:sp>
          <p:nvSpPr>
            <p:cNvPr id="224" name="CustomShape 24"/>
            <p:cNvSpPr/>
            <p:nvPr/>
          </p:nvSpPr>
          <p:spPr>
            <a:xfrm>
              <a:off x="4865040" y="1609560"/>
              <a:ext cx="1209240" cy="686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/>
            <a:p>
              <a:pPr algn="ctr">
                <a:lnSpc>
                  <a:spcPct val="100000"/>
                </a:lnSpc>
              </a:pPr>
              <a:r>
                <a:rPr b="1" lang="pl-PL" sz="1800" spc="-1" strike="noStrike">
                  <a:solidFill>
                    <a:srgbClr val="000000"/>
                  </a:solidFill>
                  <a:latin typeface="Merriweather"/>
                  <a:ea typeface="Merriweather"/>
                </a:rPr>
                <a:t>...no.</a:t>
              </a:r>
              <a:endParaRPr b="0" lang="pl-PL" sz="1800" spc="-1" strike="noStrike">
                <a:latin typeface="Arial"/>
              </a:endParaRPr>
            </a:p>
          </p:txBody>
        </p:sp>
      </p:grpSp>
      <p:sp>
        <p:nvSpPr>
          <p:cNvPr id="225" name="CustomShape 25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Interviewing people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703" dur="indefinite" restart="never" nodeType="tmRoot">
          <p:childTnLst>
            <p:seq>
              <p:cTn id="704" dur="indefinite" nodeType="mainSeq">
                <p:childTnLst>
                  <p:par>
                    <p:cTn id="705" fill="hold">
                      <p:stCondLst>
                        <p:cond delay="0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1000"/>
                            </p:stCondLst>
                            <p:childTnLst>
                              <p:par>
                                <p:cTn id="7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1000"/>
                            </p:stCondLst>
                            <p:childTnLst>
                              <p:par>
                                <p:cTn id="71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2000"/>
                            </p:stCondLst>
                            <p:childTnLst>
                              <p:par>
                                <p:cTn id="7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8" fill="hold">
                            <p:stCondLst>
                              <p:cond delay="2000"/>
                            </p:stCondLst>
                            <p:childTnLst>
                              <p:par>
                                <p:cTn id="7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3000"/>
                            </p:stCondLst>
                            <p:childTnLst>
                              <p:par>
                                <p:cTn id="72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4200"/>
                            </p:stCondLst>
                            <p:childTnLst>
                              <p:par>
                                <p:cTn id="72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0" fill="hold">
                            <p:stCondLst>
                              <p:cond delay="4200"/>
                            </p:stCondLst>
                            <p:childTnLst>
                              <p:par>
                                <p:cTn id="73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5200"/>
                            </p:stCondLst>
                            <p:childTnLst>
                              <p:par>
                                <p:cTn id="73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200"/>
                            </p:stCondLst>
                            <p:childTnLst>
                              <p:par>
                                <p:cTn id="73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6200"/>
                            </p:stCondLst>
                            <p:childTnLst>
                              <p:par>
                                <p:cTn id="7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2" fill="hold">
                            <p:stCondLst>
                              <p:cond delay="6200"/>
                            </p:stCondLst>
                            <p:childTnLst>
                              <p:par>
                                <p:cTn id="74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7200"/>
                            </p:stCondLst>
                            <p:childTnLst>
                              <p:par>
                                <p:cTn id="74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7200"/>
                            </p:stCondLst>
                            <p:childTnLst>
                              <p:par>
                                <p:cTn id="74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8200"/>
                            </p:stCondLst>
                            <p:childTnLst>
                              <p:par>
                                <p:cTn id="7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4" fill="hold">
                            <p:stCondLst>
                              <p:cond delay="8200"/>
                            </p:stCondLst>
                            <p:childTnLst>
                              <p:par>
                                <p:cTn id="75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9200"/>
                            </p:stCondLst>
                            <p:childTnLst>
                              <p:par>
                                <p:cTn id="75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9200"/>
                            </p:stCondLst>
                            <p:childTnLst>
                              <p:par>
                                <p:cTn id="76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10200"/>
                            </p:stCondLst>
                            <p:childTnLst>
                              <p:par>
                                <p:cTn id="76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>
                            <p:stCondLst>
                              <p:cond delay="10200"/>
                            </p:stCondLst>
                            <p:childTnLst>
                              <p:par>
                                <p:cTn id="76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11200"/>
                            </p:stCondLst>
                            <p:childTnLst>
                              <p:par>
                                <p:cTn id="77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11200"/>
                            </p:stCondLst>
                            <p:childTnLst>
                              <p:par>
                                <p:cTn id="77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12200"/>
                            </p:stCondLst>
                            <p:childTnLst>
                              <p:par>
                                <p:cTn id="77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8" fill="hold">
                            <p:stCondLst>
                              <p:cond delay="12200"/>
                            </p:stCondLst>
                            <p:childTnLst>
                              <p:par>
                                <p:cTn id="77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13200"/>
                            </p:stCondLst>
                            <p:childTnLst>
                              <p:par>
                                <p:cTn id="78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13200"/>
                            </p:stCondLst>
                            <p:childTnLst>
                              <p:par>
                                <p:cTn id="78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14200"/>
                            </p:stCondLst>
                            <p:childTnLst>
                              <p:par>
                                <p:cTn id="78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0" fill="hold">
                            <p:stCondLst>
                              <p:cond delay="14200"/>
                            </p:stCondLst>
                            <p:childTnLst>
                              <p:par>
                                <p:cTn id="79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15200"/>
                            </p:stCondLst>
                            <p:childTnLst>
                              <p:par>
                                <p:cTn id="79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15200"/>
                            </p:stCondLst>
                            <p:childTnLst>
                              <p:par>
                                <p:cTn id="79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16200"/>
                            </p:stCondLst>
                            <p:childTnLst>
                              <p:par>
                                <p:cTn id="80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>
                            <p:stCondLst>
                              <p:cond delay="16200"/>
                            </p:stCondLst>
                            <p:childTnLst>
                              <p:par>
                                <p:cTn id="80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17200"/>
                            </p:stCondLst>
                            <p:childTnLst>
                              <p:par>
                                <p:cTn id="80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17200"/>
                            </p:stCondLst>
                            <p:childTnLst>
                              <p:par>
                                <p:cTn id="80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18200"/>
                            </p:stCondLst>
                            <p:childTnLst>
                              <p:par>
                                <p:cTn id="8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4" fill="hold">
                            <p:stCondLst>
                              <p:cond delay="18200"/>
                            </p:stCondLst>
                            <p:childTnLst>
                              <p:par>
                                <p:cTn id="81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19200"/>
                            </p:stCondLst>
                            <p:childTnLst>
                              <p:par>
                                <p:cTn id="81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2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8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39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0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46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1DC6B62-CC00-4818-B38C-AF207498A74A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pic>
        <p:nvPicPr>
          <p:cNvPr id="247" name="Shape 283" descr=""/>
          <p:cNvPicPr/>
          <p:nvPr/>
        </p:nvPicPr>
        <p:blipFill>
          <a:blip r:embed="rId1"/>
          <a:stretch/>
        </p:blipFill>
        <p:spPr>
          <a:xfrm>
            <a:off x="2113560" y="1425960"/>
            <a:ext cx="4916520" cy="3527280"/>
          </a:xfrm>
          <a:prstGeom prst="rect">
            <a:avLst/>
          </a:prstGeom>
          <a:ln>
            <a:noFill/>
          </a:ln>
        </p:spPr>
      </p:pic>
      <p:pic>
        <p:nvPicPr>
          <p:cNvPr id="248" name="Shape 284" descr=""/>
          <p:cNvPicPr/>
          <p:nvPr/>
        </p:nvPicPr>
        <p:blipFill>
          <a:blip r:embed="rId2"/>
          <a:stretch/>
        </p:blipFill>
        <p:spPr>
          <a:xfrm>
            <a:off x="2825640" y="4953600"/>
            <a:ext cx="789480" cy="803880"/>
          </a:xfrm>
          <a:prstGeom prst="rect">
            <a:avLst/>
          </a:prstGeom>
          <a:ln>
            <a:noFill/>
          </a:ln>
        </p:spPr>
      </p:pic>
      <p:sp>
        <p:nvSpPr>
          <p:cNvPr id="249" name="CustomShape 22"/>
          <p:cNvSpPr/>
          <p:nvPr/>
        </p:nvSpPr>
        <p:spPr>
          <a:xfrm>
            <a:off x="3615840" y="5018400"/>
            <a:ext cx="2702160" cy="73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360+ responses</a:t>
            </a:r>
            <a:endParaRPr b="0" lang="pl-PL" sz="2400" spc="-1" strike="noStrike">
              <a:latin typeface="Arial"/>
            </a:endParaRPr>
          </a:p>
        </p:txBody>
      </p:sp>
      <p:sp>
        <p:nvSpPr>
          <p:cNvPr id="250" name="CustomShape 23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Creating an online survey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820" dur="indefinite" restart="never" nodeType="tmRoot">
          <p:childTnLst>
            <p:seq>
              <p:cTn id="821" dur="indefinite" nodeType="mainSeq">
                <p:childTnLst>
                  <p:par>
                    <p:cTn id="822" fill="hold">
                      <p:stCondLst>
                        <p:cond delay="0"/>
                      </p:stCondLst>
                      <p:childTnLst>
                        <p:par>
                          <p:cTn id="823" fill="hold">
                            <p:stCondLst>
                              <p:cond delay="0"/>
                            </p:stCondLst>
                            <p:childTnLst>
                              <p:par>
                                <p:cTn id="82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6" fill="hold">
                            <p:stCondLst>
                              <p:cond delay="1000"/>
                            </p:stCondLst>
                            <p:childTnLst>
                              <p:par>
                                <p:cTn id="82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1000"/>
                            </p:stCondLst>
                            <p:childTnLst>
                              <p:par>
                                <p:cTn id="83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2000"/>
                            </p:stCondLst>
                            <p:childTnLst>
                              <p:par>
                                <p:cTn id="83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>
                            <p:stCondLst>
                              <p:cond delay="3000"/>
                            </p:stCondLst>
                            <p:childTnLst>
                              <p:par>
                                <p:cTn id="83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3000"/>
                            </p:stCondLst>
                            <p:childTnLst>
                              <p:par>
                                <p:cTn id="84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4200"/>
                            </p:stCondLst>
                            <p:childTnLst>
                              <p:par>
                                <p:cTn id="84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200"/>
                            </p:stCondLst>
                            <p:childTnLst>
                              <p:par>
                                <p:cTn id="84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0" fill="hold">
                            <p:stCondLst>
                              <p:cond delay="5200"/>
                            </p:stCondLst>
                            <p:childTnLst>
                              <p:par>
                                <p:cTn id="85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5200"/>
                            </p:stCondLst>
                            <p:childTnLst>
                              <p:par>
                                <p:cTn id="85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200"/>
                            </p:stCondLst>
                            <p:childTnLst>
                              <p:par>
                                <p:cTn id="85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6200"/>
                            </p:stCondLst>
                            <p:childTnLst>
                              <p:par>
                                <p:cTn id="86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2" fill="hold">
                            <p:stCondLst>
                              <p:cond delay="7200"/>
                            </p:stCondLst>
                            <p:childTnLst>
                              <p:par>
                                <p:cTn id="86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7200"/>
                            </p:stCondLst>
                            <p:childTnLst>
                              <p:par>
                                <p:cTn id="86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8200"/>
                            </p:stCondLst>
                            <p:childTnLst>
                              <p:par>
                                <p:cTn id="86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8200"/>
                            </p:stCondLst>
                            <p:childTnLst>
                              <p:par>
                                <p:cTn id="87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4" fill="hold">
                            <p:stCondLst>
                              <p:cond delay="9200"/>
                            </p:stCondLst>
                            <p:childTnLst>
                              <p:par>
                                <p:cTn id="87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9200"/>
                            </p:stCondLst>
                            <p:childTnLst>
                              <p:par>
                                <p:cTn id="87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10200"/>
                            </p:stCondLst>
                            <p:childTnLst>
                              <p:par>
                                <p:cTn id="88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10200"/>
                            </p:stCondLst>
                            <p:childTnLst>
                              <p:par>
                                <p:cTn id="88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11200"/>
                            </p:stCondLst>
                            <p:childTnLst>
                              <p:par>
                                <p:cTn id="88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11200"/>
                            </p:stCondLst>
                            <p:childTnLst>
                              <p:par>
                                <p:cTn id="89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12200"/>
                            </p:stCondLst>
                            <p:childTnLst>
                              <p:par>
                                <p:cTn id="89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12200"/>
                            </p:stCondLst>
                            <p:childTnLst>
                              <p:par>
                                <p:cTn id="89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8" fill="hold">
                            <p:stCondLst>
                              <p:cond delay="13200"/>
                            </p:stCondLst>
                            <p:childTnLst>
                              <p:par>
                                <p:cTn id="89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13200"/>
                            </p:stCondLst>
                            <p:childTnLst>
                              <p:par>
                                <p:cTn id="90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14200"/>
                            </p:stCondLst>
                            <p:childTnLst>
                              <p:par>
                                <p:cTn id="90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14200"/>
                            </p:stCondLst>
                            <p:childTnLst>
                              <p:par>
                                <p:cTn id="908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0" fill="hold">
                            <p:stCondLst>
                              <p:cond delay="15200"/>
                            </p:stCondLst>
                            <p:childTnLst>
                              <p:par>
                                <p:cTn id="911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15200"/>
                            </p:stCondLst>
                            <p:childTnLst>
                              <p:par>
                                <p:cTn id="914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16200"/>
                            </p:stCondLst>
                            <p:childTnLst>
                              <p:par>
                                <p:cTn id="91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16200"/>
                            </p:stCondLst>
                            <p:childTnLst>
                              <p:par>
                                <p:cTn id="920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2" fill="hold">
                            <p:stCondLst>
                              <p:cond delay="17200"/>
                            </p:stCondLst>
                            <p:childTnLst>
                              <p:par>
                                <p:cTn id="9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17200"/>
                            </p:stCondLst>
                            <p:childTnLst>
                              <p:par>
                                <p:cTn id="926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18200"/>
                            </p:stCondLst>
                            <p:childTnLst>
                              <p:par>
                                <p:cTn id="9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18200"/>
                            </p:stCondLst>
                            <p:childTnLst>
                              <p:par>
                                <p:cTn id="932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4" fill="hold">
                            <p:stCondLst>
                              <p:cond delay="19200"/>
                            </p:stCondLst>
                            <p:childTnLst>
                              <p:par>
                                <p:cTn id="93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20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7" name="CustomShape 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8" name="CustomShape 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59" name="CustomShape 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0" name="CustomShape 1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1" name="CustomShape 11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10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2" name="CustomShape 12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9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3" name="CustomShape 13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8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4" name="CustomShape 14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7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5" name="CustomShape 15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00ff00"/>
                </a:solidFill>
                <a:latin typeface="Arial"/>
                <a:ea typeface="Arial"/>
              </a:rPr>
              <a:t>6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6" name="CustomShape 16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5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7" name="CustomShape 17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4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8" name="CustomShape 18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3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69" name="CustomShape 19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2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70" name="CustomShape 20"/>
          <p:cNvSpPr/>
          <p:nvPr/>
        </p:nvSpPr>
        <p:spPr>
          <a:xfrm>
            <a:off x="4215960" y="5862960"/>
            <a:ext cx="711720" cy="99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3600" spc="-1" strike="noStrike">
                <a:solidFill>
                  <a:srgbClr val="ff0000"/>
                </a:solidFill>
                <a:latin typeface="Arial"/>
                <a:ea typeface="Arial"/>
              </a:rPr>
              <a:t>1</a:t>
            </a:r>
            <a:endParaRPr b="0" lang="pl-PL" sz="3600" spc="-1" strike="noStrike">
              <a:latin typeface="Arial"/>
            </a:endParaRPr>
          </a:p>
        </p:txBody>
      </p:sp>
      <p:sp>
        <p:nvSpPr>
          <p:cNvPr id="271" name="TextShape 21"/>
          <p:cNvSpPr txBox="1"/>
          <p:nvPr/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398B3E7-6866-4896-BA88-9D6A575029E2}" type="slidenum">
              <a:rPr b="1" lang="pl-PL" sz="2400" spc="-1" strike="noStrike">
                <a:solidFill>
                  <a:srgbClr val="000000"/>
                </a:solidFill>
                <a:latin typeface="Merriweather"/>
                <a:ea typeface="Merriweather"/>
              </a:rPr>
              <a:t>&lt;number&gt;</a:t>
            </a:fld>
            <a:endParaRPr b="0" lang="pl-PL" sz="2400" spc="-1" strike="noStrike">
              <a:latin typeface="Times New Roman"/>
            </a:endParaRPr>
          </a:p>
        </p:txBody>
      </p:sp>
      <p:sp>
        <p:nvSpPr>
          <p:cNvPr id="272" name="CustomShape 22"/>
          <p:cNvSpPr/>
          <p:nvPr/>
        </p:nvSpPr>
        <p:spPr>
          <a:xfrm>
            <a:off x="3270960" y="1652040"/>
            <a:ext cx="2590920" cy="3146040"/>
          </a:xfrm>
          <a:prstGeom prst="ellipse">
            <a:avLst/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Calculate answers for specific group of respondents</a:t>
            </a:r>
            <a:endParaRPr b="0" lang="pl-PL" sz="1400" spc="-1" strike="noStrike">
              <a:latin typeface="Arial"/>
            </a:endParaRPr>
          </a:p>
        </p:txBody>
      </p:sp>
      <p:sp>
        <p:nvSpPr>
          <p:cNvPr id="273" name="CustomShape 23"/>
          <p:cNvSpPr/>
          <p:nvPr/>
        </p:nvSpPr>
        <p:spPr>
          <a:xfrm>
            <a:off x="225000" y="1867320"/>
            <a:ext cx="1956240" cy="2506320"/>
          </a:xfrm>
          <a:prstGeom prst="ellipse">
            <a:avLst/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Import answers</a:t>
            </a: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from</a:t>
            </a: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274" name="CustomShape 24"/>
          <p:cNvSpPr/>
          <p:nvPr/>
        </p:nvSpPr>
        <p:spPr>
          <a:xfrm>
            <a:off x="6962400" y="1867320"/>
            <a:ext cx="1956240" cy="2506320"/>
          </a:xfrm>
          <a:prstGeom prst="ellipse">
            <a:avLst/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Export</a:t>
            </a: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results</a:t>
            </a: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l-PL" sz="1400" spc="-1" strike="noStrike">
                <a:solidFill>
                  <a:srgbClr val="000000"/>
                </a:solidFill>
                <a:latin typeface="Merriweather"/>
                <a:ea typeface="Merriweather"/>
              </a:rPr>
              <a:t>to</a:t>
            </a: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400" spc="-1" strike="noStrike">
              <a:latin typeface="Arial"/>
            </a:endParaRPr>
          </a:p>
        </p:txBody>
      </p:sp>
      <p:sp>
        <p:nvSpPr>
          <p:cNvPr id="275" name="CustomShape 25"/>
          <p:cNvSpPr/>
          <p:nvPr/>
        </p:nvSpPr>
        <p:spPr>
          <a:xfrm>
            <a:off x="5959800" y="2623320"/>
            <a:ext cx="904320" cy="99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6"/>
          <p:cNvSpPr/>
          <p:nvPr/>
        </p:nvSpPr>
        <p:spPr>
          <a:xfrm>
            <a:off x="2279520" y="2623320"/>
            <a:ext cx="904320" cy="994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3f3f3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77" name="Shape 317" descr=""/>
          <p:cNvPicPr/>
          <p:nvPr/>
        </p:nvPicPr>
        <p:blipFill>
          <a:blip r:embed="rId2"/>
          <a:srcRect l="8893" t="25929" r="9146" b="25170"/>
          <a:stretch/>
        </p:blipFill>
        <p:spPr>
          <a:xfrm>
            <a:off x="364320" y="3212280"/>
            <a:ext cx="1677600" cy="365760"/>
          </a:xfrm>
          <a:prstGeom prst="rect">
            <a:avLst/>
          </a:prstGeom>
          <a:ln>
            <a:noFill/>
          </a:ln>
        </p:spPr>
      </p:pic>
      <p:pic>
        <p:nvPicPr>
          <p:cNvPr id="278" name="Shape 318" descr=""/>
          <p:cNvPicPr/>
          <p:nvPr/>
        </p:nvPicPr>
        <p:blipFill>
          <a:blip r:embed="rId3"/>
          <a:stretch/>
        </p:blipFill>
        <p:spPr>
          <a:xfrm>
            <a:off x="7166520" y="3006720"/>
            <a:ext cx="1677600" cy="624600"/>
          </a:xfrm>
          <a:prstGeom prst="rect">
            <a:avLst/>
          </a:prstGeom>
          <a:ln>
            <a:noFill/>
          </a:ln>
        </p:spPr>
      </p:pic>
      <p:sp>
        <p:nvSpPr>
          <p:cNvPr id="279" name="CustomShape 27"/>
          <p:cNvSpPr/>
          <p:nvPr/>
        </p:nvSpPr>
        <p:spPr>
          <a:xfrm>
            <a:off x="1555920" y="486720"/>
            <a:ext cx="4510800" cy="71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pl-PL" sz="2000" spc="-1" strike="noStrike">
                <a:solidFill>
                  <a:srgbClr val="efefef"/>
                </a:solidFill>
                <a:latin typeface="Merriweather"/>
                <a:ea typeface="Merriweather"/>
              </a:rPr>
              <a:t>Custom data analysis tool</a:t>
            </a:r>
            <a:endParaRPr b="0" lang="pl-PL" sz="2000" spc="-1" strike="noStrike">
              <a:latin typeface="Arial"/>
            </a:endParaRPr>
          </a:p>
        </p:txBody>
      </p:sp>
    </p:spTree>
  </p:cSld>
  <p:timing>
    <p:tnLst>
      <p:par>
        <p:cTn id="937" dur="indefinite" restart="never" nodeType="tmRoot">
          <p:childTnLst>
            <p:seq>
              <p:cTn id="938" dur="indefinite" nodeType="mainSeq">
                <p:childTnLst>
                  <p:par>
                    <p:cTn id="939" fill="hold">
                      <p:stCondLst>
                        <p:cond delay="0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6" fill="hold">
                            <p:stCondLst>
                              <p:cond delay="1000"/>
                            </p:stCondLst>
                            <p:childTnLst>
                              <p:par>
                                <p:cTn id="94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2000"/>
                            </p:stCondLst>
                            <p:childTnLst>
                              <p:par>
                                <p:cTn id="95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2000"/>
                            </p:stCondLst>
                            <p:childTnLst>
                              <p:par>
                                <p:cTn id="95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3000"/>
                            </p:stCondLst>
                            <p:childTnLst>
                              <p:par>
                                <p:cTn id="95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8" fill="hold">
                            <p:stCondLst>
                              <p:cond delay="3000"/>
                            </p:stCondLst>
                            <p:childTnLst>
                              <p:par>
                                <p:cTn id="95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4200"/>
                            </p:stCondLst>
                            <p:childTnLst>
                              <p:par>
                                <p:cTn id="96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4200"/>
                            </p:stCondLst>
                            <p:childTnLst>
                              <p:par>
                                <p:cTn id="96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5200"/>
                            </p:stCondLst>
                            <p:childTnLst>
                              <p:par>
                                <p:cTn id="96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0" fill="hold">
                            <p:stCondLst>
                              <p:cond delay="5200"/>
                            </p:stCondLst>
                            <p:childTnLst>
                              <p:par>
                                <p:cTn id="97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6200"/>
                            </p:stCondLst>
                            <p:childTnLst>
                              <p:par>
                                <p:cTn id="97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200"/>
                            </p:stCondLst>
                            <p:childTnLst>
                              <p:par>
                                <p:cTn id="97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7200"/>
                            </p:stCondLst>
                            <p:childTnLst>
                              <p:par>
                                <p:cTn id="98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2" fill="hold">
                            <p:stCondLst>
                              <p:cond delay="7200"/>
                            </p:stCondLst>
                            <p:childTnLst>
                              <p:par>
                                <p:cTn id="98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8200"/>
                            </p:stCondLst>
                            <p:childTnLst>
                              <p:par>
                                <p:cTn id="98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8200"/>
                            </p:stCondLst>
                            <p:childTnLst>
                              <p:par>
                                <p:cTn id="98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9200"/>
                            </p:stCondLst>
                            <p:childTnLst>
                              <p:par>
                                <p:cTn id="99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4" fill="hold">
                            <p:stCondLst>
                              <p:cond delay="9200"/>
                            </p:stCondLst>
                            <p:childTnLst>
                              <p:par>
                                <p:cTn id="99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10200"/>
                            </p:stCondLst>
                            <p:childTnLst>
                              <p:par>
                                <p:cTn id="99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10200"/>
                            </p:stCondLst>
                            <p:childTnLst>
                              <p:par>
                                <p:cTn id="100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0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6" fill="hold">
                            <p:stCondLst>
                              <p:cond delay="11200"/>
                            </p:stCondLst>
                            <p:childTnLst>
                              <p:par>
                                <p:cTn id="100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9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1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12200"/>
                            </p:stCondLst>
                            <p:childTnLst>
                              <p:par>
                                <p:cTn id="101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13200"/>
                            </p:stCondLst>
                            <p:childTnLst>
                              <p:par>
                                <p:cTn id="101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13200"/>
                            </p:stCondLst>
                            <p:childTnLst>
                              <p:par>
                                <p:cTn id="101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1" fill="hold">
                            <p:stCondLst>
                              <p:cond delay="14200"/>
                            </p:stCondLst>
                            <p:childTnLst>
                              <p:par>
                                <p:cTn id="10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14200"/>
                            </p:stCondLst>
                            <p:childTnLst>
                              <p:par>
                                <p:cTn id="1025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15200"/>
                            </p:stCondLst>
                            <p:childTnLst>
                              <p:par>
                                <p:cTn id="102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15200"/>
                            </p:stCondLst>
                            <p:childTnLst>
                              <p:par>
                                <p:cTn id="1031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3" fill="hold">
                            <p:stCondLst>
                              <p:cond delay="16200"/>
                            </p:stCondLst>
                            <p:childTnLst>
                              <p:par>
                                <p:cTn id="103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16200"/>
                            </p:stCondLst>
                            <p:childTnLst>
                              <p:par>
                                <p:cTn id="1037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40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7200"/>
                            </p:stCondLst>
                            <p:childTnLst>
                              <p:par>
                                <p:cTn id="1043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5" fill="hold">
                            <p:stCondLst>
                              <p:cond delay="18200"/>
                            </p:stCondLst>
                            <p:childTnLst>
                              <p:par>
                                <p:cTn id="1046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18200"/>
                            </p:stCondLst>
                            <p:childTnLst>
                              <p:par>
                                <p:cTn id="1049" nodeType="after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19200"/>
                            </p:stCondLst>
                            <p:childTnLst>
                              <p:par>
                                <p:cTn id="105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LibreOffice/6.0.4.2$Linux_X86_64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2018-06-13T14:14:47Z</dcterms:modified>
  <cp:revision>1</cp:revision>
  <dc:subject/>
  <dc:title/>
</cp:coreProperties>
</file>