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Olek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Maciek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Olek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Patryk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Olek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Maciek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Olek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Olek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Patryk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Patryk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Maciek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Patryk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Olek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Maciek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Relationship Id="rId4" Type="http://schemas.openxmlformats.org/officeDocument/2006/relationships/image" Target="../media/image16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Relationship Id="rId6" Type="http://schemas.openxmlformats.org/officeDocument/2006/relationships/image" Target="../media/image20.png"/><Relationship Id="rId7" Type="http://schemas.openxmlformats.org/officeDocument/2006/relationships/image" Target="../media/image31.png"/><Relationship Id="rId8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8.jpg"/><Relationship Id="rId5" Type="http://schemas.openxmlformats.org/officeDocument/2006/relationships/image" Target="../media/image12.jp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33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16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323950" y="5387225"/>
            <a:ext cx="44961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Merriweather"/>
                <a:ea typeface="Merriweather"/>
                <a:cs typeface="Merriweather"/>
                <a:sym typeface="Merriweather"/>
              </a:rPr>
              <a:t>Illuminating the path ahead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0" y="5862900"/>
            <a:ext cx="4271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dr inż. Krzysztof Grudzień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dr inż. Zbigniew Chaniecki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372275" y="395700"/>
            <a:ext cx="91440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Aleksander Bobiński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Patryk Chodorowski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Maciej Grzelczak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Mario Fukuoka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346" y="1541777"/>
            <a:ext cx="1874704" cy="141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475" y="395700"/>
            <a:ext cx="2346567" cy="102697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6736075" y="5862900"/>
            <a:ext cx="18747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June 29, 2018</a:t>
            </a:r>
            <a:endParaRPr sz="200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finder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975" y="1198950"/>
            <a:ext cx="5673101" cy="47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&amp; license database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901" y="2995868"/>
            <a:ext cx="866250" cy="8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387951" y="2995881"/>
            <a:ext cx="866250" cy="8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596" y="2489173"/>
            <a:ext cx="1554479" cy="19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0871" y="2899196"/>
            <a:ext cx="1277201" cy="158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900" y="2489175"/>
            <a:ext cx="2491089" cy="19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4525" y="2268838"/>
            <a:ext cx="1884113" cy="23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91800" y="6123875"/>
            <a:ext cx="8360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The glue which holds the application together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Our solution - the Pathfinder app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88" y="1705487"/>
            <a:ext cx="995100" cy="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975" y="2501059"/>
            <a:ext cx="2748050" cy="265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Under the hood - software finder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0" y="20020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752" y="2309275"/>
            <a:ext cx="2438398" cy="182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91800" y="6123875"/>
            <a:ext cx="8360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Three different tried methods of scanning for software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575" y="2128650"/>
            <a:ext cx="2004475" cy="20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3rd party analyzer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449" y="1297312"/>
            <a:ext cx="4511100" cy="42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91800" y="6123875"/>
            <a:ext cx="8360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http://www.spywareguide.com/analyze/analyzer.php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GUI frameworks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450" y="152400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200" y="2520850"/>
            <a:ext cx="1812728" cy="181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>
            <a:off x="1041263" y="2375850"/>
            <a:ext cx="3438600" cy="21063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/>
          <p:nvPr/>
        </p:nvCxnSpPr>
        <p:spPr>
          <a:xfrm flipH="1">
            <a:off x="1041263" y="2332300"/>
            <a:ext cx="3438600" cy="21063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Shape 196"/>
          <p:cNvSpPr txBox="1"/>
          <p:nvPr/>
        </p:nvSpPr>
        <p:spPr>
          <a:xfrm>
            <a:off x="391800" y="6123875"/>
            <a:ext cx="8360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The limits of our GUI using appJar, and its evolution into a Qt based GUI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Real world tests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3" y="1338263"/>
            <a:ext cx="61626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1222800" y="6123875"/>
            <a:ext cx="6698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User feedback </a:t>
            </a:r>
            <a:r>
              <a:rPr lang="en-GB" sz="2400">
                <a:solidFill>
                  <a:srgbClr val="FFFFFF"/>
                </a:solidFill>
              </a:rPr>
              <a:t>from 11 testers + their remarks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The future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700" y="1145400"/>
            <a:ext cx="2096125" cy="18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761" y="1601464"/>
            <a:ext cx="730051" cy="90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076" y="1576993"/>
            <a:ext cx="866250" cy="8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413" y="1387874"/>
            <a:ext cx="1006424" cy="124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3877" y="3835225"/>
            <a:ext cx="1479836" cy="135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0059" y="4144400"/>
            <a:ext cx="808967" cy="74018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342921" y="5214987"/>
            <a:ext cx="21225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Quick scan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1495224" y="5145803"/>
            <a:ext cx="25371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Registry scan</a:t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1361725" y="2765650"/>
            <a:ext cx="2804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Black box analyzer</a:t>
            </a:r>
            <a:endParaRPr sz="2400"/>
          </a:p>
        </p:txBody>
      </p:sp>
      <p:sp>
        <p:nvSpPr>
          <p:cNvPr id="220" name="Shape 220"/>
          <p:cNvSpPr txBox="1"/>
          <p:nvPr/>
        </p:nvSpPr>
        <p:spPr>
          <a:xfrm>
            <a:off x="5105538" y="2765638"/>
            <a:ext cx="2804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Open source analyzer</a:t>
            </a:r>
            <a:endParaRPr sz="2400"/>
          </a:p>
        </p:txBody>
      </p:sp>
      <p:sp>
        <p:nvSpPr>
          <p:cNvPr id="221" name="Shape 221"/>
          <p:cNvSpPr txBox="1"/>
          <p:nvPr/>
        </p:nvSpPr>
        <p:spPr>
          <a:xfrm>
            <a:off x="391800" y="6123875"/>
            <a:ext cx="8360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Proposed changes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5349" y="3970463"/>
            <a:ext cx="1244501" cy="12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8399949" y="6217625"/>
            <a:ext cx="6213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18</a:t>
            </a:r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068650" y="994475"/>
            <a:ext cx="5006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erriweather"/>
                <a:ea typeface="Merriweather"/>
                <a:cs typeface="Merriweather"/>
                <a:sym typeface="Merriweather"/>
              </a:rPr>
              <a:t>Thank you for your attention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767400" y="209525"/>
            <a:ext cx="2157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Mario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5113238" y="209525"/>
            <a:ext cx="2369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Maciek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825" y="664125"/>
            <a:ext cx="2286154" cy="25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701" y="664124"/>
            <a:ext cx="1886789" cy="25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4163" y="3700850"/>
            <a:ext cx="2143479" cy="25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013" y="3691346"/>
            <a:ext cx="2286151" cy="243362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430200" y="3166650"/>
            <a:ext cx="28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Aleksander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4882400" y="3166650"/>
            <a:ext cx="28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latin typeface="Merriweather"/>
                <a:ea typeface="Merriweather"/>
                <a:cs typeface="Merriweather"/>
                <a:sym typeface="Merriweather"/>
              </a:rPr>
              <a:t>Patryk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25" y="3996327"/>
            <a:ext cx="2998026" cy="110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29658" l="6393" r="6853" t="20343"/>
          <a:stretch/>
        </p:blipFill>
        <p:spPr>
          <a:xfrm>
            <a:off x="1236625" y="1687025"/>
            <a:ext cx="2751225" cy="8969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Tools used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962" y="2709850"/>
            <a:ext cx="2998025" cy="12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8050" y="2343225"/>
            <a:ext cx="3584250" cy="10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8050" y="3474411"/>
            <a:ext cx="2998025" cy="10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context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975" y="2488472"/>
            <a:ext cx="2748050" cy="265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500" y="1639675"/>
            <a:ext cx="995100" cy="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Research &amp; surveying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950" y="1697013"/>
            <a:ext cx="3372075" cy="346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758250" y="1750625"/>
            <a:ext cx="15900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Have you ever...?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Survey analysis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70825" y="1651900"/>
            <a:ext cx="2591100" cy="31464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erriweather"/>
                <a:ea typeface="Merriweather"/>
                <a:cs typeface="Merriweather"/>
                <a:sym typeface="Merriweather"/>
              </a:rPr>
              <a:t>Calculate answers for specific group of respondents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225044" y="1867400"/>
            <a:ext cx="1956600" cy="25068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Import answers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6962356" y="1867400"/>
            <a:ext cx="1956600" cy="2506800"/>
          </a:xfrm>
          <a:prstGeom prst="ellipse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Export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959781" y="2623250"/>
            <a:ext cx="904800" cy="9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2279431" y="2623250"/>
            <a:ext cx="904800" cy="99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25169" l="8892" r="9146" t="25927"/>
          <a:stretch/>
        </p:blipFill>
        <p:spPr>
          <a:xfrm>
            <a:off x="364369" y="3212375"/>
            <a:ext cx="1677975" cy="3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6602" y="3006738"/>
            <a:ext cx="1677975" cy="6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3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3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826050" y="527675"/>
            <a:ext cx="7491900" cy="5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People care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about software legality, </a:t>
            </a: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but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●"/>
            </a:pP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don’t know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what software they have installed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Char char="●"/>
            </a:pPr>
            <a:r>
              <a:rPr b="1" lang="en-GB" sz="28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don’t read</a:t>
            </a:r>
            <a:r>
              <a:rPr b="1" lang="en-GB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software licenses</a:t>
            </a:r>
            <a:endParaRPr b="1" sz="2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definition</a:t>
            </a:r>
            <a:endParaRPr b="1" sz="200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The right solution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125" y="1347126"/>
            <a:ext cx="5969725" cy="41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91800" y="6123875"/>
            <a:ext cx="8360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A plot of our ideas based on impact vs. difficulty of implementation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2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1" sz="2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555875" y="486750"/>
            <a:ext cx="4511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License analyzer</a:t>
            </a:r>
            <a:endParaRPr b="1" sz="2000">
              <a:solidFill>
                <a:srgbClr val="EFEFE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293" y="2910419"/>
            <a:ext cx="990308" cy="103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12" y="2910430"/>
            <a:ext cx="990308" cy="103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238" y="1762504"/>
            <a:ext cx="2228350" cy="333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75" y="2468275"/>
            <a:ext cx="2002850" cy="20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025" y="2200900"/>
            <a:ext cx="2499606" cy="25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