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DE2D-64A5-4284-AA73-B4AD36CEA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69261-C32A-4CC2-9737-70CC087A5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01ED3-7DF7-4559-B4FC-69704523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625E-13A2-41C8-BC2D-CBA6CBEBE450}" type="datetimeFigureOut">
              <a:rPr lang="fr-BE" smtClean="0"/>
              <a:t>27-04-23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3C8A-1AFA-4079-BB10-1486AE29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A518E-91AD-465B-BB9E-98A35C24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5C29-4FBD-43A1-89B1-5D52303ECDF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50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D960-E349-4CAA-839A-C678E8A1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DD80E-04EE-401D-ABF3-FFF95E533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0C673-B913-44BF-AF30-2DB82630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625E-13A2-41C8-BC2D-CBA6CBEBE450}" type="datetimeFigureOut">
              <a:rPr lang="fr-BE" smtClean="0"/>
              <a:t>27-04-23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2D3B6-6E2B-4A14-AFCB-A47ABC1F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35088-818A-46CA-A0F1-F1F497B2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5C29-4FBD-43A1-89B1-5D52303ECDF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638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DD5DE-0470-4303-B9F3-7B198B8D0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E88DD-D473-4BB0-9C0E-A2F1BFAEB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EF2CC-3B19-40FF-89F4-5AC5203D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625E-13A2-41C8-BC2D-CBA6CBEBE450}" type="datetimeFigureOut">
              <a:rPr lang="fr-BE" smtClean="0"/>
              <a:t>27-04-23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5C90C-E0BB-4612-9F34-CAF23174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C6ED-8433-4BC1-9878-F62610D0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5C29-4FBD-43A1-89B1-5D52303ECDF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124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5749-0F5D-4E95-BB25-DE219386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B8A98-B0A8-4A01-9F67-64C20EE1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37869-0DEC-4394-A1F7-042E9147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625E-13A2-41C8-BC2D-CBA6CBEBE450}" type="datetimeFigureOut">
              <a:rPr lang="fr-BE" smtClean="0"/>
              <a:t>27-04-23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D42E-9F5C-4F94-8F9F-6EE2D828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ECF6-00C5-49F2-B56C-98798CE7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5C29-4FBD-43A1-89B1-5D52303ECDF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801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9FCA-22CC-4C19-AD31-4F02B09C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C359F-16A5-42A7-B69B-3E66BBBF5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8F30-5830-4CF5-9E38-8C1FACC9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625E-13A2-41C8-BC2D-CBA6CBEBE450}" type="datetimeFigureOut">
              <a:rPr lang="fr-BE" smtClean="0"/>
              <a:t>27-04-23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5E4A-1745-4C4A-BC06-D6D92BD2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1D8D-4A23-462D-A43C-A6EE7C7F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5C29-4FBD-43A1-89B1-5D52303ECDF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73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F674-5D50-4122-B14C-F7C464CA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3A30-04E6-4AAB-AC18-11B5058C8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23E6B-3C9A-4F66-8D1A-2736980B0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4A432-2838-4DB3-882E-FB22DE49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625E-13A2-41C8-BC2D-CBA6CBEBE450}" type="datetimeFigureOut">
              <a:rPr lang="fr-BE" smtClean="0"/>
              <a:t>27-04-23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7225C-C26C-4D2B-842C-57D07C64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51965-5025-47A0-BCCE-A30577AD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5C29-4FBD-43A1-89B1-5D52303ECDF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333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E24C-A3D7-41BB-AC2B-C9C07F5D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8040D-6D56-4FE0-9DF5-84F6CE6F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67709-8C23-49A8-978A-CE1139187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0A444-35B0-4C40-9D44-B28AD874A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12A9E-E3EB-4874-B239-E61147131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8D05C-7106-4A97-A05C-E349C862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625E-13A2-41C8-BC2D-CBA6CBEBE450}" type="datetimeFigureOut">
              <a:rPr lang="fr-BE" smtClean="0"/>
              <a:t>27-04-23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65FA0-82A5-4728-A5A9-0AA741AC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9D59C-9F77-4D96-9AE3-A170ED01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5C29-4FBD-43A1-89B1-5D52303ECDF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445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D1B5-0774-493F-BC9E-E205FBF9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21280-7A99-4CB1-A9C1-0BA4036B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625E-13A2-41C8-BC2D-CBA6CBEBE450}" type="datetimeFigureOut">
              <a:rPr lang="fr-BE" smtClean="0"/>
              <a:t>27-04-23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142F1-1F2C-4069-84F3-78AAA07C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09FC0-053D-4A3E-AD8C-CB56A72C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5C29-4FBD-43A1-89B1-5D52303ECDF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71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8C304-3960-490B-93B3-EDAC2FD1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625E-13A2-41C8-BC2D-CBA6CBEBE450}" type="datetimeFigureOut">
              <a:rPr lang="fr-BE" smtClean="0"/>
              <a:t>27-04-23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A6AB-2690-4087-AC52-F3085206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46FBE-32F8-4BE4-B73E-2A67F052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5C29-4FBD-43A1-89B1-5D52303ECDF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8787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AEF8-CB6C-496E-8A25-8E8CC54D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F417-B908-40DF-9B1B-106DBFAB4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F0AAB-CE66-464F-9550-E61A04563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940EC-004D-4664-A68E-F675F5DC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625E-13A2-41C8-BC2D-CBA6CBEBE450}" type="datetimeFigureOut">
              <a:rPr lang="fr-BE" smtClean="0"/>
              <a:t>27-04-23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61795-728A-47C1-B4FA-BD9467DF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5D69D-A73A-4C10-AA63-47886CF2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5C29-4FBD-43A1-89B1-5D52303ECDF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934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CCC6-FED0-467B-8685-ED24B767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B5ADD-A511-491D-8428-898242BE5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1A9EA-E3EF-49BF-A401-7A7258F33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60B11-6175-4360-B4AB-6BE7FEBC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625E-13A2-41C8-BC2D-CBA6CBEBE450}" type="datetimeFigureOut">
              <a:rPr lang="fr-BE" smtClean="0"/>
              <a:t>27-04-23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EBE2C-8739-44E1-9345-72DF86B7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F8C85-5530-4C0F-A919-8199C974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5C29-4FBD-43A1-89B1-5D52303ECDF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829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0CFFA-E41B-4265-97A1-DE804EAC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8696F-176B-4716-B9CC-4451C4C2F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3CDB3-90F3-4C09-AE3B-6A4B4A06F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9625E-13A2-41C8-BC2D-CBA6CBEBE450}" type="datetimeFigureOut">
              <a:rPr lang="fr-BE" smtClean="0"/>
              <a:t>27-04-23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51152-36A7-4572-BB95-AB8C667B8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DD74C-3CA3-4599-8259-C40251343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E5C29-4FBD-43A1-89B1-5D52303ECDF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640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F33C8C-E6C0-4771-94F1-905645C6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3" y="117990"/>
            <a:ext cx="11970174" cy="83059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Paper title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4AD9A0B-9D96-47A7-9CF7-698CBDBD9F00}"/>
              </a:ext>
            </a:extLst>
          </p:cNvPr>
          <p:cNvSpPr txBox="1">
            <a:spLocks/>
          </p:cNvSpPr>
          <p:nvPr/>
        </p:nvSpPr>
        <p:spPr bwMode="auto">
          <a:xfrm>
            <a:off x="105033" y="1395878"/>
            <a:ext cx="11970174" cy="383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1400" dirty="0">
                <a:solidFill>
                  <a:schemeClr val="bg1">
                    <a:lumMod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Paper 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link:</a:t>
            </a:r>
            <a:endParaRPr lang="en-GB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60C69D09-363C-4661-81CA-09F4CCDA3B06}"/>
              </a:ext>
            </a:extLst>
          </p:cNvPr>
          <p:cNvSpPr txBox="1">
            <a:spLocks/>
          </p:cNvSpPr>
          <p:nvPr/>
        </p:nvSpPr>
        <p:spPr>
          <a:xfrm>
            <a:off x="105033" y="1779176"/>
            <a:ext cx="11970174" cy="1156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Take home message: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262AE7EC-120C-4355-A6D1-CB4B23F5C53B}"/>
              </a:ext>
            </a:extLst>
          </p:cNvPr>
          <p:cNvSpPr txBox="1">
            <a:spLocks/>
          </p:cNvSpPr>
          <p:nvPr/>
        </p:nvSpPr>
        <p:spPr>
          <a:xfrm>
            <a:off x="105033" y="2935480"/>
            <a:ext cx="11970174" cy="21312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Interesting figures: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F3B112C-2A48-43E7-91D3-36E804C5AA42}"/>
              </a:ext>
            </a:extLst>
          </p:cNvPr>
          <p:cNvSpPr txBox="1">
            <a:spLocks/>
          </p:cNvSpPr>
          <p:nvPr/>
        </p:nvSpPr>
        <p:spPr>
          <a:xfrm>
            <a:off x="105033" y="5066685"/>
            <a:ext cx="11970174" cy="1277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Other notes: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E87F7FF-5D35-4593-A773-ADF1CE077317}"/>
              </a:ext>
            </a:extLst>
          </p:cNvPr>
          <p:cNvSpPr txBox="1">
            <a:spLocks/>
          </p:cNvSpPr>
          <p:nvPr/>
        </p:nvSpPr>
        <p:spPr>
          <a:xfrm>
            <a:off x="6096000" y="6344573"/>
            <a:ext cx="5979207" cy="395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Tags:</a:t>
            </a:r>
          </a:p>
        </p:txBody>
      </p:sp>
    </p:spTree>
    <p:extLst>
      <p:ext uri="{BB962C8B-B14F-4D97-AF65-F5344CB8AC3E}">
        <p14:creationId xmlns:p14="http://schemas.microsoft.com/office/powerpoint/2010/main" val="181141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 Mono</vt:lpstr>
      <vt:lpstr>Office Theme</vt:lpstr>
      <vt:lpstr>Paper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</dc:title>
  <dc:creator>ILIASS EL-AISSAOUI</dc:creator>
  <cp:lastModifiedBy>ILIASS EL-AISSAOUI</cp:lastModifiedBy>
  <cp:revision>6</cp:revision>
  <dcterms:created xsi:type="dcterms:W3CDTF">2023-04-27T12:46:13Z</dcterms:created>
  <dcterms:modified xsi:type="dcterms:W3CDTF">2023-04-27T20:20:09Z</dcterms:modified>
</cp:coreProperties>
</file>