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79198-D2F5-4FE0-B82F-67BAC8102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EA1FE-119A-4391-B71E-661CF2D76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35BE0-A01A-4471-BCDF-A30715DB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7EAEC-6E6D-4E2D-85F1-A0891359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CEEDD-D3B4-47B5-8C45-297F531D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91812-E60E-4DDD-91DB-AB9D5297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9AEA65-B315-4BBC-97B9-4F2264F5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2DD51-9A69-4E2F-8E2E-CA287C87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EA166-F088-49A4-9EB9-DED97EB6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AA719-F777-40AD-A4B9-43C7FA86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7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DEB796-D5C8-41B6-9F01-D61E2E5FF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07559-274A-4EA4-BFED-4B2C0E5D0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AB226-0788-4051-8621-9689BCF8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1FFE8-2657-4BAE-86C8-C550B53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0BC22-21C2-445C-9E44-9072F51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C5CEA-E7A3-448A-B83C-FD177CD9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57FF1-28C5-4299-A4BD-F35AA7D4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5F5A59-8370-420F-98CD-D56E4DB9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D2BBEE-1C60-4079-986A-A588EE7D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81370-581D-4F82-930E-053FB097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2B6AB-983E-4DB4-904D-9B4B12AB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1B0B6A-5AD6-4ECE-ADF8-E505DF24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2DB5E5-05CF-45BB-BD97-D7E22745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EBED9-B017-4E6E-8224-7AA0B347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6D264-4E77-4032-90EA-DA9D7CF5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7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C160D-6BF0-4610-A1CD-3A9D7969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12202-BE69-4148-A183-1C7D05C0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267DE5-CF9B-49B5-B598-C9E51E6B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0157E-BE07-432C-BF9B-AFB5BC1D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E1699-1A68-4544-B87B-2A7FA751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5EE3D4-3415-4CE8-9E25-E378A07A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7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4C4E9-D8FC-4F1A-97A0-2CAB22C4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03B0F-E57A-40BA-9D5B-5A3C494C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B5B4F2-032B-49EE-9E1E-6985C314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162B06-4090-49F4-A90A-B43DF5857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0FFBCB-0CCD-4240-84D7-35B49A688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05B28B-1D62-4157-B0E6-654BB42D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1A715E-BCE9-4A27-8C2E-41B70F99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897B5C-BB60-42F9-93CF-91F016CB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DAAB0-568A-4A28-BCB0-091835D8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C7EA46-4F64-4C4E-8626-FC9A312E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BFEAE9-CBFF-4832-B583-1CF0610F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07015F-3996-4626-BA25-ABE52574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5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EBE8C-A1C4-4466-B6E3-65A386D3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EF5555-227A-419B-9456-9F81036A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2D7D5C-F9D3-4620-B917-7A51D7D9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FADEE-E54F-4301-8DF1-8CCE45C7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0DAB9-1A52-4E12-8303-41066D15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615DF7-C3C8-454D-8D62-DE00FF99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2FBC7-AB1A-42D3-B8FB-9DC60FB5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5AC795-6C04-4F44-A805-C2809CCC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85F75-5E26-48B0-ADAF-4A8AF6EC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A0943-C5B3-4917-B226-0FC5095A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F07071-1D49-4BE3-9133-CA142DE0B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8978F-E200-48DB-83A9-D866E8D8F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DFF648-DBE9-4E65-93BC-DA3D44D7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C21402-E027-4548-A38E-07FC6089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3E13BF-12E4-4373-8465-60331E9C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95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9768CC-2785-402F-8E80-CB2A911B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DABE2-FE88-4DD1-992C-C8256D61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F985B-8F87-421D-A2B9-8808FB61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A96C-E244-473C-B229-13B92583179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0172E-65B5-4421-B5C3-B610B6F48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22B049-521C-48F1-A2C7-DFF329D27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6848-038E-41DE-82BA-EE5B50D8B7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ew.genial.ly/624588bf9eb3340018f9ec98/presentation-rubiks-cube-present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4C95E6-3E7F-45B6-83B1-D929652A7D65}"/>
              </a:ext>
            </a:extLst>
          </p:cNvPr>
          <p:cNvSpPr txBox="1"/>
          <p:nvPr/>
        </p:nvSpPr>
        <p:spPr>
          <a:xfrm>
            <a:off x="914400" y="3244334"/>
            <a:ext cx="1036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hlinkClick r:id="rId2"/>
              </a:rPr>
              <a:t>https://view.genial.ly/624588bf9eb3340018f9ec98/presentation-rubiks-cube-presentation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23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C2286-D66A-4CB0-A34C-F2CE6FE4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E5E895-9ADF-4307-8648-AD85EAC9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FFED66-3EF5-4A02-9E70-5CDBDCAF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14C15-7BA2-48E1-913D-D1FBBF49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9DEE7-E407-41C5-B9D2-A19FC10F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26A11A-3245-4750-95E9-1601E7DB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3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05A9A-2F93-4255-8B13-666F47DE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48974-0E25-432B-986E-1AA586E3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92C4C8-D591-48FA-98C0-C71F70DF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5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32C85-28FE-4B7A-9A2F-81EACED4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4B27D-52CF-406F-8470-01CC59E9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2890B1-E572-4809-A8AB-4FB795E9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1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11FD9-AD0E-4620-83E2-FFFED3C9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8982-0C5B-47D0-9229-7D2D1EC1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9FC0D7-3977-4FCD-909B-787D7C0F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6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0A9B2-028E-4C5D-B8BB-557930EC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FBC7F-44FE-48EC-A87F-94D5ECD2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12A472-61DC-4B27-AD22-8C065311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CB900-0E65-4306-A0BE-F488BD08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69351-2A55-4113-9FD5-C3BB4A85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8512F5-88ED-41D4-B094-FEE69B20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7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A26F8-49F2-428D-AC98-972A6747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BA726-5C75-4FE9-9A30-378A0978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65E921-82F5-46EE-9F00-5B8E7A684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C60C6-19C8-4613-B5E3-2F018A9F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51A0-9545-46CC-A5EF-4C417C10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F51981-4004-40FB-9112-A1FA1D0F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3FE4B-ADA6-4711-A3D6-EF4849D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14D98-C8F6-41A4-B2FD-91C6569F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04640-1D39-47B9-B0CB-EDBEA6CD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E03F8-EBC7-4777-9081-35414CC2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157FE-F94F-415B-8BC2-B8DDCA8B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7A4ABB-D338-49A1-8670-539F6313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7BB04-17D3-4E1E-B6DF-E4766AB6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6FB3A-34B8-48B9-A5AF-B62D6204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2EF95-BE85-4E53-A72D-558421C4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3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4C70D-C903-4E98-BA3C-E908373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41C4F-50DF-4907-B1FD-2BA10C61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35969D-6D21-4CE0-8D37-BA758478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7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2CC93-9FE8-4672-9FEE-ED0DCC6C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5FB57-267C-49D6-B402-8627FADA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34C6A8-96CF-43FD-89E8-AEE52BA7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6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Grand écran</PresentationFormat>
  <Paragraphs>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Matis Baud</dc:creator>
  <cp:lastModifiedBy>Matis Baud</cp:lastModifiedBy>
  <cp:revision>1</cp:revision>
  <dcterms:created xsi:type="dcterms:W3CDTF">2022-04-03T15:59:16Z</dcterms:created>
  <dcterms:modified xsi:type="dcterms:W3CDTF">2022-04-03T16:20:35Z</dcterms:modified>
</cp:coreProperties>
</file>