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3"/>
    <p:sldId id="258" r:id="rId4"/>
    <p:sldId id="259" r:id="rId5"/>
    <p:sldId id="260" r:id="rId6"/>
    <p:sldId id="261" r:id="rId7"/>
    <p:sldId id="262" r:id="rId8"/>
    <p:sldId id="264" r:id="rId9"/>
    <p:sldId id="265" r:id="rId10"/>
    <p:sldId id="293" r:id="rId11"/>
    <p:sldId id="292" r:id="rId12"/>
    <p:sldId id="298" r:id="rId13"/>
    <p:sldId id="299" r:id="rId14"/>
    <p:sldId id="300" r:id="rId15"/>
    <p:sldId id="267" r:id="rId16"/>
    <p:sldId id="271" r:id="rId17"/>
    <p:sldId id="270"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8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59.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5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75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5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6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6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0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70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703"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04" name="页脚占位符 4"/>
          <p:cNvSpPr>
            <a:spLocks noGrp="1"/>
          </p:cNvSpPr>
          <p:nvPr>
            <p:ph type="ftr" sz="quarter" idx="11"/>
          </p:nvPr>
        </p:nvSpPr>
        <p:spPr/>
        <p:txBody>
          <a:bodyPr/>
          <a:lstStyle/>
          <a:p>
            <a:endParaRPr lang="zh-CN" altLang="en-US"/>
          </a:p>
        </p:txBody>
      </p:sp>
      <p:sp>
        <p:nvSpPr>
          <p:cNvPr id="1048705"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26" name="标题 1"/>
          <p:cNvSpPr>
            <a:spLocks noGrp="1"/>
          </p:cNvSpPr>
          <p:nvPr>
            <p:ph type="title"/>
          </p:nvPr>
        </p:nvSpPr>
        <p:spPr/>
        <p:txBody>
          <a:bodyPr/>
          <a:lstStyle/>
          <a:p>
            <a:r>
              <a:rPr lang="zh-CN" altLang="en-US"/>
              <a:t>单击此处编辑母版标题样式</a:t>
            </a:r>
            <a:endParaRPr lang="zh-CN" altLang="en-US"/>
          </a:p>
        </p:txBody>
      </p:sp>
      <p:sp>
        <p:nvSpPr>
          <p:cNvPr id="1048727"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28"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29" name="页脚占位符 4"/>
          <p:cNvSpPr>
            <a:spLocks noGrp="1"/>
          </p:cNvSpPr>
          <p:nvPr>
            <p:ph type="ftr" sz="quarter" idx="11"/>
          </p:nvPr>
        </p:nvSpPr>
        <p:spPr/>
        <p:txBody>
          <a:bodyPr/>
          <a:lstStyle/>
          <a:p>
            <a:endParaRPr lang="zh-CN" altLang="en-US"/>
          </a:p>
        </p:txBody>
      </p:sp>
      <p:sp>
        <p:nvSpPr>
          <p:cNvPr id="1048730"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048710"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048711"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12"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13" name="页脚占位符 4"/>
          <p:cNvSpPr>
            <a:spLocks noGrp="1"/>
          </p:cNvSpPr>
          <p:nvPr>
            <p:ph type="ftr" sz="quarter" idx="11"/>
          </p:nvPr>
        </p:nvSpPr>
        <p:spPr/>
        <p:txBody>
          <a:bodyPr/>
          <a:lstStyle/>
          <a:p>
            <a:endParaRPr lang="zh-CN" altLang="en-US"/>
          </a:p>
        </p:txBody>
      </p:sp>
      <p:sp>
        <p:nvSpPr>
          <p:cNvPr id="1048714"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15" name="标题 1"/>
          <p:cNvSpPr>
            <a:spLocks noGrp="1"/>
          </p:cNvSpPr>
          <p:nvPr>
            <p:ph type="title"/>
          </p:nvPr>
        </p:nvSpPr>
        <p:spPr/>
        <p:txBody>
          <a:bodyPr/>
          <a:lstStyle/>
          <a:p>
            <a:r>
              <a:rPr lang="zh-CN" altLang="en-US"/>
              <a:t>单击此处编辑母版标题样式</a:t>
            </a:r>
            <a:endParaRPr lang="zh-CN" altLang="en-US"/>
          </a:p>
        </p:txBody>
      </p:sp>
      <p:sp>
        <p:nvSpPr>
          <p:cNvPr id="1048716"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17"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18" name="页脚占位符 4"/>
          <p:cNvSpPr>
            <a:spLocks noGrp="1"/>
          </p:cNvSpPr>
          <p:nvPr>
            <p:ph type="ftr" sz="quarter" idx="11"/>
          </p:nvPr>
        </p:nvSpPr>
        <p:spPr/>
        <p:txBody>
          <a:bodyPr/>
          <a:lstStyle/>
          <a:p>
            <a:endParaRPr lang="zh-CN" altLang="en-US"/>
          </a:p>
        </p:txBody>
      </p:sp>
      <p:sp>
        <p:nvSpPr>
          <p:cNvPr id="1048719"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31"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32"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33"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34" name="页脚占位符 4"/>
          <p:cNvSpPr>
            <a:spLocks noGrp="1"/>
          </p:cNvSpPr>
          <p:nvPr>
            <p:ph type="ftr" sz="quarter" idx="11"/>
          </p:nvPr>
        </p:nvSpPr>
        <p:spPr/>
        <p:txBody>
          <a:bodyPr/>
          <a:lstStyle/>
          <a:p>
            <a:endParaRPr lang="zh-CN" altLang="en-US"/>
          </a:p>
        </p:txBody>
      </p:sp>
      <p:sp>
        <p:nvSpPr>
          <p:cNvPr id="1048735"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a:t>单击此处编辑母版标题样式</a:t>
            </a:r>
            <a:endParaRPr lang="zh-CN" altLang="en-US"/>
          </a:p>
        </p:txBody>
      </p:sp>
      <p:sp>
        <p:nvSpPr>
          <p:cNvPr id="1048737"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38"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39"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40" name="页脚占位符 5"/>
          <p:cNvSpPr>
            <a:spLocks noGrp="1"/>
          </p:cNvSpPr>
          <p:nvPr>
            <p:ph type="ftr" sz="quarter" idx="11"/>
          </p:nvPr>
        </p:nvSpPr>
        <p:spPr/>
        <p:txBody>
          <a:bodyPr/>
          <a:lstStyle/>
          <a:p>
            <a:endParaRPr lang="zh-CN" altLang="en-US"/>
          </a:p>
        </p:txBody>
      </p:sp>
      <p:sp>
        <p:nvSpPr>
          <p:cNvPr id="1048741"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4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74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4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4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4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4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48" name="页脚占位符 7"/>
          <p:cNvSpPr>
            <a:spLocks noGrp="1"/>
          </p:cNvSpPr>
          <p:nvPr>
            <p:ph type="ftr" sz="quarter" idx="11"/>
          </p:nvPr>
        </p:nvSpPr>
        <p:spPr/>
        <p:txBody>
          <a:bodyPr/>
          <a:lstStyle/>
          <a:p>
            <a:endParaRPr lang="zh-CN" altLang="en-US"/>
          </a:p>
        </p:txBody>
      </p:sp>
      <p:sp>
        <p:nvSpPr>
          <p:cNvPr id="104874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06" name="标题 1"/>
          <p:cNvSpPr>
            <a:spLocks noGrp="1"/>
          </p:cNvSpPr>
          <p:nvPr>
            <p:ph type="title"/>
          </p:nvPr>
        </p:nvSpPr>
        <p:spPr/>
        <p:txBody>
          <a:bodyPr/>
          <a:lstStyle/>
          <a:p>
            <a:r>
              <a:rPr lang="zh-CN" altLang="en-US"/>
              <a:t>单击此处编辑母版标题样式</a:t>
            </a:r>
            <a:endParaRPr lang="zh-CN" altLang="en-US"/>
          </a:p>
        </p:txBody>
      </p:sp>
      <p:sp>
        <p:nvSpPr>
          <p:cNvPr id="1048707"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08" name="页脚占位符 3"/>
          <p:cNvSpPr>
            <a:spLocks noGrp="1"/>
          </p:cNvSpPr>
          <p:nvPr>
            <p:ph type="ftr" sz="quarter" idx="11"/>
          </p:nvPr>
        </p:nvSpPr>
        <p:spPr/>
        <p:txBody>
          <a:bodyPr/>
          <a:lstStyle/>
          <a:p>
            <a:endParaRPr lang="zh-CN" altLang="en-US"/>
          </a:p>
        </p:txBody>
      </p:sp>
      <p:sp>
        <p:nvSpPr>
          <p:cNvPr id="1048709"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50"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51"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52"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53"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54" name="页脚占位符 5"/>
          <p:cNvSpPr>
            <a:spLocks noGrp="1"/>
          </p:cNvSpPr>
          <p:nvPr>
            <p:ph type="ftr" sz="quarter" idx="11"/>
          </p:nvPr>
        </p:nvSpPr>
        <p:spPr/>
        <p:txBody>
          <a:bodyPr/>
          <a:lstStyle/>
          <a:p>
            <a:endParaRPr lang="zh-CN" altLang="en-US"/>
          </a:p>
        </p:txBody>
      </p:sp>
      <p:sp>
        <p:nvSpPr>
          <p:cNvPr id="1048755"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20"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21"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22"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23"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48724" name="页脚占位符 5"/>
          <p:cNvSpPr>
            <a:spLocks noGrp="1"/>
          </p:cNvSpPr>
          <p:nvPr>
            <p:ph type="ftr" sz="quarter" idx="11"/>
          </p:nvPr>
        </p:nvSpPr>
        <p:spPr/>
        <p:txBody>
          <a:bodyPr/>
          <a:lstStyle/>
          <a:p>
            <a:endParaRPr lang="zh-CN" altLang="en-US"/>
          </a:p>
        </p:txBody>
      </p:sp>
      <p:sp>
        <p:nvSpPr>
          <p:cNvPr id="1048725"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0" Type="http://schemas.openxmlformats.org/officeDocument/2006/relationships/slideLayout" Target="../slideLayouts/slideLayout7.xml"/><Relationship Id="rId4" Type="http://schemas.openxmlformats.org/officeDocument/2006/relationships/tags" Target="../tags/tag23.xml"/><Relationship Id="rId39" Type="http://schemas.openxmlformats.org/officeDocument/2006/relationships/tags" Target="../tags/tag58.xml"/><Relationship Id="rId38" Type="http://schemas.openxmlformats.org/officeDocument/2006/relationships/tags" Target="../tags/tag57.xml"/><Relationship Id="rId37" Type="http://schemas.openxmlformats.org/officeDocument/2006/relationships/tags" Target="../tags/tag56.xml"/><Relationship Id="rId36" Type="http://schemas.openxmlformats.org/officeDocument/2006/relationships/tags" Target="../tags/tag55.xml"/><Relationship Id="rId35" Type="http://schemas.openxmlformats.org/officeDocument/2006/relationships/tags" Target="../tags/tag54.xml"/><Relationship Id="rId34" Type="http://schemas.openxmlformats.org/officeDocument/2006/relationships/tags" Target="../tags/tag53.xml"/><Relationship Id="rId33" Type="http://schemas.openxmlformats.org/officeDocument/2006/relationships/tags" Target="../tags/tag52.xml"/><Relationship Id="rId32" Type="http://schemas.openxmlformats.org/officeDocument/2006/relationships/tags" Target="../tags/tag51.xml"/><Relationship Id="rId31" Type="http://schemas.openxmlformats.org/officeDocument/2006/relationships/tags" Target="../tags/tag50.xml"/><Relationship Id="rId30" Type="http://schemas.openxmlformats.org/officeDocument/2006/relationships/tags" Target="../tags/tag49.xml"/><Relationship Id="rId3" Type="http://schemas.openxmlformats.org/officeDocument/2006/relationships/tags" Target="../tags/tag22.xml"/><Relationship Id="rId29" Type="http://schemas.openxmlformats.org/officeDocument/2006/relationships/tags" Target="../tags/tag48.xml"/><Relationship Id="rId28" Type="http://schemas.openxmlformats.org/officeDocument/2006/relationships/tags" Target="../tags/tag47.xml"/><Relationship Id="rId27" Type="http://schemas.openxmlformats.org/officeDocument/2006/relationships/tags" Target="../tags/tag46.xml"/><Relationship Id="rId26" Type="http://schemas.openxmlformats.org/officeDocument/2006/relationships/tags" Target="../tags/tag45.xml"/><Relationship Id="rId25" Type="http://schemas.openxmlformats.org/officeDocument/2006/relationships/tags" Target="../tags/tag4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image" Target="../media/image2.png"/><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2.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8" descr="图片包含 游戏机, 男人&#10;&#10;描述已自动生成"/>
          <p:cNvPicPr>
            <a:picLocks noChangeAspect="1"/>
          </p:cNvPicPr>
          <p:nvPr>
            <p:custDataLst>
              <p:tags r:id="rId1"/>
            </p:custDataLst>
          </p:nvPr>
        </p:nvPicPr>
        <p:blipFill>
          <a:blip r:embed="rId2">
            <a:alphaModFix amt="38000"/>
          </a:blip>
          <a:stretch>
            <a:fillRect/>
          </a:stretch>
        </p:blipFill>
        <p:spPr>
          <a:xfrm>
            <a:off x="0" y="0"/>
            <a:ext cx="12192000" cy="6858000"/>
          </a:xfrm>
          <a:prstGeom prst="rect">
            <a:avLst/>
          </a:prstGeom>
        </p:spPr>
      </p:pic>
      <p:sp>
        <p:nvSpPr>
          <p:cNvPr id="1048584" name="任意多边形: 形状 21"/>
          <p:cNvSpPr/>
          <p:nvPr/>
        </p:nvSpPr>
        <p:spPr>
          <a:xfrm>
            <a:off x="1780787" y="3636995"/>
            <a:ext cx="10536809" cy="3259862"/>
          </a:xfrm>
          <a:custGeom>
            <a:avLst/>
            <a:gdLst>
              <a:gd name="connsiteX0" fmla="*/ 10388345 w 10411212"/>
              <a:gd name="connsiteY0" fmla="*/ 123 h 3221005"/>
              <a:gd name="connsiteX1" fmla="*/ 10411212 w 10411212"/>
              <a:gd name="connsiteY1" fmla="*/ 1106 h 3221005"/>
              <a:gd name="connsiteX2" fmla="*/ 10411212 w 10411212"/>
              <a:gd name="connsiteY2" fmla="*/ 3221005 h 3221005"/>
              <a:gd name="connsiteX3" fmla="*/ 0 w 10411212"/>
              <a:gd name="connsiteY3" fmla="*/ 3221005 h 3221005"/>
              <a:gd name="connsiteX4" fmla="*/ 10644 w 10411212"/>
              <a:gd name="connsiteY4" fmla="*/ 3216837 h 3221005"/>
              <a:gd name="connsiteX5" fmla="*/ 1976672 w 10411212"/>
              <a:gd name="connsiteY5" fmla="*/ 2598543 h 3221005"/>
              <a:gd name="connsiteX6" fmla="*/ 4075250 w 10411212"/>
              <a:gd name="connsiteY6" fmla="*/ 2857623 h 3221005"/>
              <a:gd name="connsiteX7" fmla="*/ 5957799 w 10411212"/>
              <a:gd name="connsiteY7" fmla="*/ 1912743 h 3221005"/>
              <a:gd name="connsiteX8" fmla="*/ 8195254 w 10411212"/>
              <a:gd name="connsiteY8" fmla="*/ 1943223 h 3221005"/>
              <a:gd name="connsiteX9" fmla="*/ 9522296 w 10411212"/>
              <a:gd name="connsiteY9" fmla="*/ 221103 h 3221005"/>
              <a:gd name="connsiteX10" fmla="*/ 10388345 w 10411212"/>
              <a:gd name="connsiteY10" fmla="*/ 123 h 322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11212" h="3221005">
                <a:moveTo>
                  <a:pt x="10388345" y="123"/>
                </a:moveTo>
                <a:lnTo>
                  <a:pt x="10411212" y="1106"/>
                </a:lnTo>
                <a:lnTo>
                  <a:pt x="10411212" y="3221005"/>
                </a:lnTo>
                <a:lnTo>
                  <a:pt x="0" y="3221005"/>
                </a:lnTo>
                <a:lnTo>
                  <a:pt x="10644" y="3216837"/>
                </a:lnTo>
                <a:cubicBezTo>
                  <a:pt x="749055" y="2940669"/>
                  <a:pt x="1624497" y="2695222"/>
                  <a:pt x="1976672" y="2598543"/>
                </a:cubicBezTo>
                <a:cubicBezTo>
                  <a:pt x="2781641" y="2377563"/>
                  <a:pt x="3411729" y="2971923"/>
                  <a:pt x="4075250" y="2857623"/>
                </a:cubicBezTo>
                <a:cubicBezTo>
                  <a:pt x="4738771" y="2743323"/>
                  <a:pt x="5271131" y="2065143"/>
                  <a:pt x="5957799" y="1912743"/>
                </a:cubicBezTo>
                <a:cubicBezTo>
                  <a:pt x="6644466" y="1760343"/>
                  <a:pt x="7397999" y="2273423"/>
                  <a:pt x="8195254" y="1943223"/>
                </a:cubicBezTo>
                <a:cubicBezTo>
                  <a:pt x="8992508" y="1613023"/>
                  <a:pt x="8771334" y="597023"/>
                  <a:pt x="9522296" y="221103"/>
                </a:cubicBezTo>
                <a:cubicBezTo>
                  <a:pt x="9897777" y="33143"/>
                  <a:pt x="10157527" y="-2417"/>
                  <a:pt x="10388345" y="123"/>
                </a:cubicBezTo>
                <a:close/>
              </a:path>
            </a:pathLst>
          </a:custGeom>
          <a:gradFill>
            <a:gsLst>
              <a:gs pos="0">
                <a:srgbClr val="66BAAB">
                  <a:alpha val="5000"/>
                </a:srgbClr>
              </a:gs>
              <a:gs pos="43000">
                <a:srgbClr val="4AA898">
                  <a:alpha val="20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585" name="任意多边形: 形状 20"/>
          <p:cNvSpPr/>
          <p:nvPr/>
        </p:nvSpPr>
        <p:spPr>
          <a:xfrm>
            <a:off x="0" y="4844810"/>
            <a:ext cx="4498630" cy="2013190"/>
          </a:xfrm>
          <a:custGeom>
            <a:avLst/>
            <a:gdLst>
              <a:gd name="connsiteX0" fmla="*/ 0 w 4498630"/>
              <a:gd name="connsiteY0" fmla="*/ 0 h 2013190"/>
              <a:gd name="connsiteX1" fmla="*/ 87743 w 4498630"/>
              <a:gd name="connsiteY1" fmla="*/ 10481 h 2013190"/>
              <a:gd name="connsiteX2" fmla="*/ 519052 w 4498630"/>
              <a:gd name="connsiteY2" fmla="*/ 116561 h 2013190"/>
              <a:gd name="connsiteX3" fmla="*/ 1025393 w 4498630"/>
              <a:gd name="connsiteY3" fmla="*/ 1001976 h 2013190"/>
              <a:gd name="connsiteX4" fmla="*/ 2398059 w 4498630"/>
              <a:gd name="connsiteY4" fmla="*/ 1169712 h 2013190"/>
              <a:gd name="connsiteX5" fmla="*/ 4010714 w 4498630"/>
              <a:gd name="connsiteY5" fmla="*/ 1904036 h 2013190"/>
              <a:gd name="connsiteX6" fmla="*/ 4386708 w 4498630"/>
              <a:gd name="connsiteY6" fmla="*/ 1984193 h 2013190"/>
              <a:gd name="connsiteX7" fmla="*/ 4498630 w 4498630"/>
              <a:gd name="connsiteY7" fmla="*/ 2013190 h 2013190"/>
              <a:gd name="connsiteX8" fmla="*/ 0 w 4498630"/>
              <a:gd name="connsiteY8" fmla="*/ 2013190 h 201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8630" h="2013190">
                <a:moveTo>
                  <a:pt x="0" y="0"/>
                </a:moveTo>
                <a:lnTo>
                  <a:pt x="87743" y="10481"/>
                </a:lnTo>
                <a:cubicBezTo>
                  <a:pt x="264186" y="36501"/>
                  <a:pt x="416784" y="70679"/>
                  <a:pt x="519052" y="116561"/>
                </a:cubicBezTo>
                <a:cubicBezTo>
                  <a:pt x="928124" y="300089"/>
                  <a:pt x="712225" y="826450"/>
                  <a:pt x="1025393" y="1001976"/>
                </a:cubicBezTo>
                <a:cubicBezTo>
                  <a:pt x="1338561" y="1177501"/>
                  <a:pt x="1900505" y="1019368"/>
                  <a:pt x="2398059" y="1169712"/>
                </a:cubicBezTo>
                <a:cubicBezTo>
                  <a:pt x="2895612" y="1320055"/>
                  <a:pt x="2812889" y="1673986"/>
                  <a:pt x="4010714" y="1904036"/>
                </a:cubicBezTo>
                <a:cubicBezTo>
                  <a:pt x="4160442" y="1932793"/>
                  <a:pt x="4283950" y="1959338"/>
                  <a:pt x="4386708" y="1984193"/>
                </a:cubicBezTo>
                <a:lnTo>
                  <a:pt x="4498630" y="2013190"/>
                </a:lnTo>
                <a:lnTo>
                  <a:pt x="0" y="2013190"/>
                </a:ln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097153" name="图形 16"/>
          <p:cNvPicPr>
            <a:picLocks noChangeAspect="1"/>
          </p:cNvPicPr>
          <p:nvPr/>
        </p:nvPicPr>
        <p:blipFill>
          <a:blip r:embed="rId3"/>
          <a:stretch>
            <a:fillRect/>
          </a:stretch>
        </p:blipFill>
        <p:spPr>
          <a:xfrm>
            <a:off x="519611" y="485484"/>
            <a:ext cx="2831940" cy="520356"/>
          </a:xfrm>
          <a:prstGeom prst="rect">
            <a:avLst/>
          </a:prstGeom>
        </p:spPr>
      </p:pic>
      <p:grpSp>
        <p:nvGrpSpPr>
          <p:cNvPr id="26" name="组合 3"/>
          <p:cNvGrpSpPr/>
          <p:nvPr/>
        </p:nvGrpSpPr>
        <p:grpSpPr>
          <a:xfrm>
            <a:off x="1527316" y="1527301"/>
            <a:ext cx="8996045" cy="3394075"/>
            <a:chOff x="939306" y="1739664"/>
            <a:chExt cx="8996045" cy="3394075"/>
          </a:xfrm>
        </p:grpSpPr>
        <p:sp>
          <p:nvSpPr>
            <p:cNvPr id="1048586" name="文本框 10"/>
            <p:cNvSpPr txBox="1"/>
            <p:nvPr/>
          </p:nvSpPr>
          <p:spPr>
            <a:xfrm>
              <a:off x="972961" y="1739664"/>
              <a:ext cx="8962390" cy="1715770"/>
            </a:xfrm>
            <a:prstGeom prst="rect">
              <a:avLst/>
            </a:prstGeom>
            <a:noFill/>
          </p:spPr>
          <p:txBody>
            <a:bodyPr wrap="square" rtlCol="0">
              <a:spAutoFit/>
            </a:bodyPr>
            <a:lstStyle/>
            <a:p>
              <a:pPr algn="ctr">
                <a:lnSpc>
                  <a:spcPct val="110000"/>
                </a:lnSpc>
              </a:pPr>
              <a:r>
                <a:rPr lang="zh-CN" altLang="en-US" sz="4800">
                  <a:solidFill>
                    <a:srgbClr val="06383C"/>
                  </a:solidFill>
                  <a:latin typeface="黑体" panose="02010609060101010101" charset="-122"/>
                  <a:ea typeface="黑体" panose="02010609060101010101" charset="-122"/>
                </a:rPr>
                <a:t>基于超声波感应的飞行避障游戏</a:t>
              </a:r>
              <a:endParaRPr lang="zh-CN" altLang="en-US" sz="4800">
                <a:solidFill>
                  <a:srgbClr val="06383C"/>
                </a:solidFill>
                <a:latin typeface="黑体" panose="02010609060101010101" charset="-122"/>
                <a:ea typeface="黑体" panose="02010609060101010101" charset="-122"/>
              </a:endParaRPr>
            </a:p>
            <a:p>
              <a:pPr algn="ctr">
                <a:lnSpc>
                  <a:spcPct val="110000"/>
                </a:lnSpc>
              </a:pPr>
              <a:r>
                <a:rPr lang="zh-CN" altLang="en-US" sz="4800">
                  <a:solidFill>
                    <a:srgbClr val="06383C"/>
                  </a:solidFill>
                  <a:latin typeface="黑体" panose="02010609060101010101" charset="-122"/>
                  <a:ea typeface="黑体" panose="02010609060101010101" charset="-122"/>
                </a:rPr>
                <a:t>开题报告</a:t>
              </a:r>
              <a:endParaRPr lang="zh-CN" altLang="en-US" sz="4800">
                <a:solidFill>
                  <a:srgbClr val="06383C"/>
                </a:solidFill>
                <a:latin typeface="黑体" panose="02010609060101010101" charset="-122"/>
                <a:ea typeface="黑体" panose="02010609060101010101" charset="-122"/>
              </a:endParaRPr>
            </a:p>
          </p:txBody>
        </p:sp>
        <p:sp>
          <p:nvSpPr>
            <p:cNvPr id="1048587" name="矩形 13"/>
            <p:cNvSpPr/>
            <p:nvPr/>
          </p:nvSpPr>
          <p:spPr>
            <a:xfrm flipV="1">
              <a:off x="4590556" y="3719594"/>
              <a:ext cx="1835150" cy="76200"/>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588" name="文本框 14"/>
            <p:cNvSpPr txBox="1"/>
            <p:nvPr/>
          </p:nvSpPr>
          <p:spPr>
            <a:xfrm>
              <a:off x="939306" y="4526044"/>
              <a:ext cx="8996045" cy="60769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600"/>
                </a:spcBef>
                <a:spcAft>
                  <a:spcPts val="0"/>
                </a:spcAft>
                <a:buClrTx/>
                <a:buSzTx/>
                <a:buFontTx/>
                <a:buNone/>
              </a:pPr>
              <a:r>
                <a:rPr kumimoji="0" lang="zh-CN" altLang="en-US" sz="2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小组成员：孔煦涵</a:t>
              </a:r>
              <a:r>
                <a:rPr kumimoji="0" lang="en-US" altLang="zh-CN" sz="2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 </a:t>
              </a:r>
              <a:r>
                <a:rPr kumimoji="0" lang="zh-CN" altLang="en-US" sz="2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rPr>
                <a:t>王宇</a:t>
              </a:r>
              <a:endParaRPr kumimoji="0" lang="zh-CN" sz="2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grpSp>
      <p:grpSp>
        <p:nvGrpSpPr>
          <p:cNvPr id="27" name="组合 12"/>
          <p:cNvGrpSpPr/>
          <p:nvPr/>
        </p:nvGrpSpPr>
        <p:grpSpPr>
          <a:xfrm>
            <a:off x="7443452" y="5351571"/>
            <a:ext cx="499840" cy="499834"/>
            <a:chOff x="7719249" y="5265420"/>
            <a:chExt cx="499840" cy="499834"/>
          </a:xfrm>
        </p:grpSpPr>
        <p:sp>
          <p:nvSpPr>
            <p:cNvPr id="1048589" name="椭圆 15"/>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590" name="椭圆 22"/>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48591" name="文本框 1"/>
          <p:cNvSpPr txBox="1"/>
          <p:nvPr/>
        </p:nvSpPr>
        <p:spPr>
          <a:xfrm>
            <a:off x="4846955" y="5584190"/>
            <a:ext cx="2498090" cy="53403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600"/>
              </a:spcBef>
              <a:spcAft>
                <a:spcPts val="0"/>
              </a:spcAft>
              <a:buClrTx/>
              <a:buSzTx/>
              <a:buFontTx/>
              <a:buNone/>
            </a:pPr>
            <a:r>
              <a:rPr kumimoji="0" lang="en-US" altLang="zh-CN"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2024</a:t>
            </a:r>
            <a:r>
              <a:rPr kumimoji="0" lang="zh-CN" altLang="en-US"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年</a:t>
            </a:r>
            <a:r>
              <a:rPr kumimoji="0" lang="en-US" altLang="zh-CN"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4</a:t>
            </a:r>
            <a:r>
              <a:rPr kumimoji="0" lang="zh-CN" altLang="en-US"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月</a:t>
            </a:r>
            <a:r>
              <a:rPr kumimoji="0" lang="en-US" altLang="zh-CN"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29</a:t>
            </a:r>
            <a:r>
              <a:rPr kumimoji="0" lang="zh-CN" altLang="en-US"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rPr>
              <a:t>日</a:t>
            </a:r>
            <a:endParaRPr kumimoji="0" lang="zh-CN" altLang="en-US" sz="24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52"/>
          <p:cNvPicPr>
            <a:picLocks noChangeAspect="1"/>
          </p:cNvPicPr>
          <p:nvPr>
            <p:custDataLst>
              <p:tags r:id="rId1"/>
            </p:custDataLst>
          </p:nvPr>
        </p:nvPicPr>
        <p:blipFill>
          <a:blip r:embed="rId2">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646" name="文本框 18"/>
          <p:cNvSpPr txBox="1"/>
          <p:nvPr/>
        </p:nvSpPr>
        <p:spPr>
          <a:xfrm>
            <a:off x="361950" y="394970"/>
            <a:ext cx="8285480" cy="521970"/>
          </a:xfrm>
          <a:prstGeom prst="rect">
            <a:avLst/>
          </a:prstGeom>
          <a:noFill/>
        </p:spPr>
        <p:txBody>
          <a:bodyPr wrap="square" rtlCol="0">
            <a:spAutoFit/>
          </a:bodyPr>
          <a:lstStyle/>
          <a:p>
            <a:r>
              <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2. </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带</a:t>
            </a:r>
            <a:r>
              <a:rPr lang="en-US" altLang="zh-CN" sz="2800" b="1" dirty="0">
                <a:solidFill>
                  <a:srgbClr val="06383C"/>
                </a:solidFill>
                <a:latin typeface="微软雅黑 Light" panose="020B0502040204020203" charset="-122"/>
                <a:ea typeface="微软雅黑 Light" panose="020B0502040204020203" charset="-122"/>
                <a:cs typeface="微软雅黑 Light" panose="020B0502040204020203" charset="-122"/>
              </a:rPr>
              <a:t>VGA</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接口的</a:t>
            </a:r>
            <a:r>
              <a:rPr sz="2800" b="1" dirty="0">
                <a:solidFill>
                  <a:srgbClr val="06383C"/>
                </a:solidFill>
                <a:latin typeface="微软雅黑 Light" panose="020B0502040204020203" charset="-122"/>
                <a:ea typeface="微软雅黑 Light" panose="020B0502040204020203" charset="-122"/>
                <a:cs typeface="微软雅黑 Light" panose="020B0502040204020203" charset="-122"/>
              </a:rPr>
              <a:t>显示屏</a:t>
            </a:r>
            <a:endParaRPr sz="2800" b="1" dirty="0">
              <a:solidFill>
                <a:srgbClr val="06383C"/>
              </a:solidFill>
              <a:latin typeface="微软雅黑 Light" panose="020B0502040204020203" charset="-122"/>
              <a:ea typeface="微软雅黑 Light" panose="020B0502040204020203" charset="-122"/>
              <a:cs typeface="微软雅黑 Light" panose="020B0502040204020203" charset="-122"/>
            </a:endParaRPr>
          </a:p>
        </p:txBody>
      </p:sp>
      <p:grpSp>
        <p:nvGrpSpPr>
          <p:cNvPr id="56" name="组合 5"/>
          <p:cNvGrpSpPr/>
          <p:nvPr/>
        </p:nvGrpSpPr>
        <p:grpSpPr>
          <a:xfrm>
            <a:off x="0" y="0"/>
            <a:ext cx="0" cy="0"/>
            <a:chOff x="0" y="0"/>
            <a:chExt cx="0" cy="0"/>
          </a:xfrm>
        </p:grpSpPr>
      </p:grpSp>
      <p:sp>
        <p:nvSpPr>
          <p:cNvPr id="1048648"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0"/>
          <p:cNvSpPr txBox="1"/>
          <p:nvPr/>
        </p:nvSpPr>
        <p:spPr>
          <a:xfrm>
            <a:off x="361950" y="1658620"/>
            <a:ext cx="6096000" cy="378460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000"/>
              <a:t>VGA，英文全称“Video Graphics Array”，译为视频图形阵列，是一种使用模拟信号进行视频传输的标准协议，由IBM公司于1987年推出，因其分辨率高、显示速度快、颜色丰富等优点，广泛应用于彩色显示器领域。</a:t>
            </a:r>
            <a:endParaRPr lang="zh-CN" altLang="en-US" sz="2000"/>
          </a:p>
          <a:p>
            <a:pPr marL="285750" indent="-285750">
              <a:lnSpc>
                <a:spcPct val="150000"/>
              </a:lnSpc>
              <a:buFont typeface="Arial" panose="020B0604020202020204" pitchFamily="34" charset="0"/>
              <a:buChar char="•"/>
            </a:pPr>
            <a:r>
              <a:rPr lang="zh-CN" altLang="en-US" sz="2000"/>
              <a:t>分为:RGB565,RGB332, RGB888—RBG总共24位,其中每种色8位,总2^24次方。</a:t>
            </a:r>
            <a:endParaRPr lang="zh-CN" altLang="en-US" sz="2000"/>
          </a:p>
          <a:p>
            <a:pPr indent="0">
              <a:lnSpc>
                <a:spcPct val="150000"/>
              </a:lnSpc>
              <a:buFont typeface="Arial" panose="020B0604020202020204" pitchFamily="34" charset="0"/>
              <a:buNone/>
            </a:pPr>
            <a:endParaRPr lang="zh-CN" altLang="en-US" sz="2000"/>
          </a:p>
        </p:txBody>
      </p:sp>
      <p:pic>
        <p:nvPicPr>
          <p:cNvPr id="3" name="图片 2"/>
          <p:cNvPicPr>
            <a:picLocks noChangeAspect="1"/>
          </p:cNvPicPr>
          <p:nvPr/>
        </p:nvPicPr>
        <p:blipFill>
          <a:blip r:embed="rId3"/>
          <a:stretch>
            <a:fillRect/>
          </a:stretch>
        </p:blipFill>
        <p:spPr>
          <a:xfrm>
            <a:off x="7429500" y="218440"/>
            <a:ext cx="3926205" cy="4086225"/>
          </a:xfrm>
          <a:prstGeom prst="rect">
            <a:avLst/>
          </a:prstGeom>
        </p:spPr>
      </p:pic>
      <p:pic>
        <p:nvPicPr>
          <p:cNvPr id="4" name="图片 3"/>
          <p:cNvPicPr>
            <a:picLocks noChangeAspect="1"/>
          </p:cNvPicPr>
          <p:nvPr/>
        </p:nvPicPr>
        <p:blipFill>
          <a:blip r:embed="rId4"/>
          <a:stretch>
            <a:fillRect/>
          </a:stretch>
        </p:blipFill>
        <p:spPr>
          <a:xfrm>
            <a:off x="6564630" y="4506595"/>
            <a:ext cx="5449570" cy="2105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52"/>
          <p:cNvPicPr>
            <a:picLocks noChangeAspect="1"/>
          </p:cNvPicPr>
          <p:nvPr>
            <p:custDataLst>
              <p:tags r:id="rId1"/>
            </p:custDataLst>
          </p:nvPr>
        </p:nvPicPr>
        <p:blipFill>
          <a:blip r:embed="rId2">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646" name="文本框 18"/>
          <p:cNvSpPr txBox="1"/>
          <p:nvPr/>
        </p:nvSpPr>
        <p:spPr>
          <a:xfrm>
            <a:off x="361950" y="394970"/>
            <a:ext cx="8285480" cy="521970"/>
          </a:xfrm>
          <a:prstGeom prst="rect">
            <a:avLst/>
          </a:prstGeom>
          <a:noFill/>
        </p:spPr>
        <p:txBody>
          <a:bodyPr wrap="square" rtlCol="0">
            <a:spAutoFit/>
          </a:bodyPr>
          <a:lstStyle/>
          <a:p>
            <a:r>
              <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2. </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带</a:t>
            </a:r>
            <a:r>
              <a:rPr lang="en-US" altLang="zh-CN" sz="2800" b="1" dirty="0">
                <a:solidFill>
                  <a:srgbClr val="06383C"/>
                </a:solidFill>
                <a:latin typeface="微软雅黑 Light" panose="020B0502040204020203" charset="-122"/>
                <a:ea typeface="微软雅黑 Light" panose="020B0502040204020203" charset="-122"/>
                <a:cs typeface="微软雅黑 Light" panose="020B0502040204020203" charset="-122"/>
              </a:rPr>
              <a:t>VGA</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接口的</a:t>
            </a:r>
            <a:r>
              <a:rPr sz="2800" b="1" dirty="0">
                <a:solidFill>
                  <a:srgbClr val="06383C"/>
                </a:solidFill>
                <a:latin typeface="微软雅黑 Light" panose="020B0502040204020203" charset="-122"/>
                <a:ea typeface="微软雅黑 Light" panose="020B0502040204020203" charset="-122"/>
                <a:cs typeface="微软雅黑 Light" panose="020B0502040204020203" charset="-122"/>
              </a:rPr>
              <a:t>显示屏</a:t>
            </a:r>
            <a:endParaRPr sz="2800" b="1" dirty="0">
              <a:solidFill>
                <a:srgbClr val="06383C"/>
              </a:solidFill>
              <a:latin typeface="微软雅黑 Light" panose="020B0502040204020203" charset="-122"/>
              <a:ea typeface="微软雅黑 Light" panose="020B0502040204020203" charset="-122"/>
              <a:cs typeface="微软雅黑 Light" panose="020B0502040204020203" charset="-122"/>
            </a:endParaRPr>
          </a:p>
        </p:txBody>
      </p:sp>
      <p:grpSp>
        <p:nvGrpSpPr>
          <p:cNvPr id="56" name="组合 5"/>
          <p:cNvGrpSpPr/>
          <p:nvPr/>
        </p:nvGrpSpPr>
        <p:grpSpPr>
          <a:xfrm>
            <a:off x="0" y="0"/>
            <a:ext cx="0" cy="0"/>
            <a:chOff x="0" y="0"/>
            <a:chExt cx="0" cy="0"/>
          </a:xfrm>
        </p:grpSpPr>
      </p:grpSp>
      <p:sp>
        <p:nvSpPr>
          <p:cNvPr id="1048648"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图片 4"/>
          <p:cNvPicPr>
            <a:picLocks noChangeAspect="1"/>
          </p:cNvPicPr>
          <p:nvPr/>
        </p:nvPicPr>
        <p:blipFill>
          <a:blip r:embed="rId3"/>
          <a:stretch>
            <a:fillRect/>
          </a:stretch>
        </p:blipFill>
        <p:spPr>
          <a:xfrm>
            <a:off x="2514600" y="1374140"/>
            <a:ext cx="7162800" cy="4069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52"/>
          <p:cNvPicPr>
            <a:picLocks noChangeAspect="1"/>
          </p:cNvPicPr>
          <p:nvPr>
            <p:custDataLst>
              <p:tags r:id="rId1"/>
            </p:custDataLst>
          </p:nvPr>
        </p:nvPicPr>
        <p:blipFill>
          <a:blip r:embed="rId2">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646" name="文本框 18"/>
          <p:cNvSpPr txBox="1"/>
          <p:nvPr/>
        </p:nvSpPr>
        <p:spPr>
          <a:xfrm>
            <a:off x="361950" y="394970"/>
            <a:ext cx="8285480" cy="521970"/>
          </a:xfrm>
          <a:prstGeom prst="rect">
            <a:avLst/>
          </a:prstGeom>
          <a:noFill/>
        </p:spPr>
        <p:txBody>
          <a:bodyPr wrap="square" rtlCol="0">
            <a:spAutoFit/>
          </a:bodyPr>
          <a:lstStyle/>
          <a:p>
            <a:r>
              <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2. </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带</a:t>
            </a:r>
            <a:r>
              <a:rPr lang="en-US" altLang="zh-CN" sz="2800" b="1" dirty="0">
                <a:solidFill>
                  <a:srgbClr val="06383C"/>
                </a:solidFill>
                <a:latin typeface="微软雅黑 Light" panose="020B0502040204020203" charset="-122"/>
                <a:ea typeface="微软雅黑 Light" panose="020B0502040204020203" charset="-122"/>
                <a:cs typeface="微软雅黑 Light" panose="020B0502040204020203" charset="-122"/>
              </a:rPr>
              <a:t>VGA</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接口的</a:t>
            </a:r>
            <a:r>
              <a:rPr sz="2800" b="1" dirty="0">
                <a:solidFill>
                  <a:srgbClr val="06383C"/>
                </a:solidFill>
                <a:latin typeface="微软雅黑 Light" panose="020B0502040204020203" charset="-122"/>
                <a:ea typeface="微软雅黑 Light" panose="020B0502040204020203" charset="-122"/>
                <a:cs typeface="微软雅黑 Light" panose="020B0502040204020203" charset="-122"/>
              </a:rPr>
              <a:t>显示屏</a:t>
            </a:r>
            <a:endParaRPr sz="2800" b="1" dirty="0">
              <a:solidFill>
                <a:srgbClr val="06383C"/>
              </a:solidFill>
              <a:latin typeface="微软雅黑 Light" panose="020B0502040204020203" charset="-122"/>
              <a:ea typeface="微软雅黑 Light" panose="020B0502040204020203" charset="-122"/>
              <a:cs typeface="微软雅黑 Light" panose="020B0502040204020203" charset="-122"/>
            </a:endParaRPr>
          </a:p>
        </p:txBody>
      </p:sp>
      <p:grpSp>
        <p:nvGrpSpPr>
          <p:cNvPr id="56" name="组合 5"/>
          <p:cNvGrpSpPr/>
          <p:nvPr/>
        </p:nvGrpSpPr>
        <p:grpSpPr>
          <a:xfrm>
            <a:off x="0" y="0"/>
            <a:ext cx="0" cy="0"/>
            <a:chOff x="0" y="0"/>
            <a:chExt cx="0" cy="0"/>
          </a:xfrm>
        </p:grpSpPr>
      </p:grpSp>
      <p:sp>
        <p:nvSpPr>
          <p:cNvPr id="1048648"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 name="图片 1"/>
          <p:cNvPicPr>
            <a:picLocks noChangeAspect="1"/>
          </p:cNvPicPr>
          <p:nvPr/>
        </p:nvPicPr>
        <p:blipFill>
          <a:blip r:embed="rId3"/>
          <a:stretch>
            <a:fillRect/>
          </a:stretch>
        </p:blipFill>
        <p:spPr>
          <a:xfrm>
            <a:off x="6229350" y="1033780"/>
            <a:ext cx="5674995" cy="4556125"/>
          </a:xfrm>
          <a:prstGeom prst="rect">
            <a:avLst/>
          </a:prstGeom>
        </p:spPr>
      </p:pic>
      <p:sp>
        <p:nvSpPr>
          <p:cNvPr id="3" name="文本框 2"/>
          <p:cNvSpPr txBox="1"/>
          <p:nvPr/>
        </p:nvSpPr>
        <p:spPr>
          <a:xfrm>
            <a:off x="151130" y="2343150"/>
            <a:ext cx="5882640" cy="1938020"/>
          </a:xfrm>
          <a:prstGeom prst="rect">
            <a:avLst/>
          </a:prstGeom>
          <a:noFill/>
        </p:spPr>
        <p:txBody>
          <a:bodyPr wrap="square" rtlCol="0" anchor="t">
            <a:spAutoFit/>
          </a:bodyPr>
          <a:p>
            <a:pPr marL="342900" indent="-342900">
              <a:lnSpc>
                <a:spcPct val="120000"/>
              </a:lnSpc>
              <a:buFont typeface="Arial" panose="020B0604020202020204" pitchFamily="34" charset="0"/>
              <a:buChar char="•"/>
            </a:pPr>
            <a:r>
              <a:rPr lang="zh-CN" altLang="en-US" sz="2000"/>
              <a:t>每一个时钟周期传输一个像素信息,时钟周期即VGA显示工作时钟。</a:t>
            </a:r>
            <a:endParaRPr lang="zh-CN" altLang="en-US" sz="2000"/>
          </a:p>
          <a:p>
            <a:pPr marL="342900" indent="-342900">
              <a:lnSpc>
                <a:spcPct val="120000"/>
              </a:lnSpc>
              <a:buFont typeface="Arial" panose="020B0604020202020204" pitchFamily="34" charset="0"/>
              <a:buChar char="•"/>
            </a:pPr>
            <a:r>
              <a:rPr lang="zh-CN" altLang="en-US" sz="2000"/>
              <a:t>每一个行扫描周期相当于扫描完一行, 行-屏幕行</a:t>
            </a:r>
            <a:endParaRPr lang="zh-CN" altLang="en-US" sz="2000"/>
          </a:p>
          <a:p>
            <a:pPr marL="342900" indent="-342900">
              <a:lnSpc>
                <a:spcPct val="120000"/>
              </a:lnSpc>
              <a:buFont typeface="Arial" panose="020B0604020202020204" pitchFamily="34" charset="0"/>
              <a:buChar char="•"/>
            </a:pPr>
            <a:r>
              <a:rPr lang="zh-CN" altLang="en-US" sz="2000"/>
              <a:t>每一个场扫描周期相当于扫描完整个屏幕,场-屏幕列</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52"/>
          <p:cNvPicPr>
            <a:picLocks noChangeAspect="1"/>
          </p:cNvPicPr>
          <p:nvPr>
            <p:custDataLst>
              <p:tags r:id="rId1"/>
            </p:custDataLst>
          </p:nvPr>
        </p:nvPicPr>
        <p:blipFill>
          <a:blip r:embed="rId2">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646" name="文本框 18"/>
          <p:cNvSpPr txBox="1"/>
          <p:nvPr/>
        </p:nvSpPr>
        <p:spPr>
          <a:xfrm>
            <a:off x="361950" y="394970"/>
            <a:ext cx="8285480" cy="521970"/>
          </a:xfrm>
          <a:prstGeom prst="rect">
            <a:avLst/>
          </a:prstGeom>
          <a:noFill/>
        </p:spPr>
        <p:txBody>
          <a:bodyPr wrap="square" rtlCol="0">
            <a:spAutoFit/>
          </a:bodyPr>
          <a:lstStyle/>
          <a:p>
            <a:r>
              <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2. </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带</a:t>
            </a:r>
            <a:r>
              <a:rPr lang="en-US" altLang="zh-CN" sz="2800" b="1" dirty="0">
                <a:solidFill>
                  <a:srgbClr val="06383C"/>
                </a:solidFill>
                <a:latin typeface="微软雅黑 Light" panose="020B0502040204020203" charset="-122"/>
                <a:ea typeface="微软雅黑 Light" panose="020B0502040204020203" charset="-122"/>
                <a:cs typeface="微软雅黑 Light" panose="020B0502040204020203" charset="-122"/>
              </a:rPr>
              <a:t>VGA</a:t>
            </a:r>
            <a:r>
              <a:rPr lang="zh-CN" alt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接口的</a:t>
            </a:r>
            <a:r>
              <a:rPr sz="2800" b="1" dirty="0">
                <a:solidFill>
                  <a:srgbClr val="06383C"/>
                </a:solidFill>
                <a:latin typeface="微软雅黑 Light" panose="020B0502040204020203" charset="-122"/>
                <a:ea typeface="微软雅黑 Light" panose="020B0502040204020203" charset="-122"/>
                <a:cs typeface="微软雅黑 Light" panose="020B0502040204020203" charset="-122"/>
              </a:rPr>
              <a:t>显示屏</a:t>
            </a:r>
            <a:endParaRPr sz="2800" b="1" dirty="0">
              <a:solidFill>
                <a:srgbClr val="06383C"/>
              </a:solidFill>
              <a:latin typeface="微软雅黑 Light" panose="020B0502040204020203" charset="-122"/>
              <a:ea typeface="微软雅黑 Light" panose="020B0502040204020203" charset="-122"/>
              <a:cs typeface="微软雅黑 Light" panose="020B0502040204020203" charset="-122"/>
            </a:endParaRPr>
          </a:p>
        </p:txBody>
      </p:sp>
      <p:grpSp>
        <p:nvGrpSpPr>
          <p:cNvPr id="56" name="组合 5"/>
          <p:cNvGrpSpPr/>
          <p:nvPr/>
        </p:nvGrpSpPr>
        <p:grpSpPr>
          <a:xfrm>
            <a:off x="0" y="0"/>
            <a:ext cx="0" cy="0"/>
            <a:chOff x="0" y="0"/>
            <a:chExt cx="0" cy="0"/>
          </a:xfrm>
        </p:grpSpPr>
      </p:grpSp>
      <p:sp>
        <p:nvSpPr>
          <p:cNvPr id="1048648"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0" name="图片 99"/>
          <p:cNvPicPr/>
          <p:nvPr/>
        </p:nvPicPr>
        <p:blipFill>
          <a:blip r:embed="rId3"/>
          <a:stretch>
            <a:fillRect/>
          </a:stretch>
        </p:blipFill>
        <p:spPr>
          <a:xfrm>
            <a:off x="2562860" y="1817370"/>
            <a:ext cx="6464300" cy="4546600"/>
          </a:xfrm>
          <a:prstGeom prst="rect">
            <a:avLst/>
          </a:prstGeom>
          <a:noFill/>
          <a:ln w="9525">
            <a:noFill/>
          </a:ln>
        </p:spPr>
      </p:pic>
      <p:sp>
        <p:nvSpPr>
          <p:cNvPr id="4" name="文本框 3"/>
          <p:cNvSpPr txBox="1"/>
          <p:nvPr/>
        </p:nvSpPr>
        <p:spPr>
          <a:xfrm>
            <a:off x="361950" y="916940"/>
            <a:ext cx="9043035" cy="829945"/>
          </a:xfrm>
          <a:prstGeom prst="rect">
            <a:avLst/>
          </a:prstGeom>
          <a:noFill/>
        </p:spPr>
        <p:txBody>
          <a:bodyPr wrap="square" rtlCol="0" anchor="t">
            <a:spAutoFit/>
          </a:bodyPr>
          <a:p>
            <a:pPr>
              <a:lnSpc>
                <a:spcPct val="120000"/>
              </a:lnSpc>
            </a:pPr>
            <a:r>
              <a:rPr lang="zh-CN" altLang="en-US" sz="2000"/>
              <a:t>具体实现过程如下图所示:</a:t>
            </a:r>
            <a:endParaRPr lang="zh-CN" altLang="en-US" sz="2000"/>
          </a:p>
          <a:p>
            <a:pPr>
              <a:lnSpc>
                <a:spcPct val="120000"/>
              </a:lnSpc>
            </a:pPr>
            <a:r>
              <a:rPr lang="zh-CN" altLang="en-US" sz="2000"/>
              <a:t>可以看到,只有当行扫描周期与场扫描周期都处于有效图像时序部分才产生图像。</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图片 4"/>
          <p:cNvPicPr>
            <a:picLocks noChangeAspect="1"/>
          </p:cNvPicPr>
          <p:nvPr/>
        </p:nvPicPr>
        <p:blipFill>
          <a:blip r:embed="rId1"/>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048657" name="文本框 12"/>
          <p:cNvSpPr txBox="1"/>
          <p:nvPr/>
        </p:nvSpPr>
        <p:spPr>
          <a:xfrm>
            <a:off x="702310" y="2531110"/>
            <a:ext cx="5770245" cy="2153285"/>
          </a:xfrm>
          <a:prstGeom prst="rect">
            <a:avLst/>
          </a:prstGeom>
          <a:noFill/>
        </p:spPr>
        <p:txBody>
          <a:bodyPr wrap="square" rtlCol="0">
            <a:spAutoFit/>
          </a:bodyPr>
          <a:lstStyle/>
          <a:p>
            <a:r>
              <a:rPr lang="en-US" altLang="zh-CN" sz="8000" dirty="0">
                <a:gradFill>
                  <a:gsLst>
                    <a:gs pos="0">
                      <a:srgbClr val="7AC0B5"/>
                    </a:gs>
                    <a:gs pos="100000">
                      <a:srgbClr val="4AA898"/>
                    </a:gs>
                  </a:gsLst>
                  <a:lin ang="2700000" scaled="0"/>
                </a:gradFill>
                <a:latin typeface="Akrobat Black" panose="00000A00000000000000" pitchFamily="50" charset="0"/>
              </a:rPr>
              <a:t>04</a:t>
            </a:r>
            <a:endParaRPr lang="en-US" altLang="zh-CN" sz="8000" dirty="0">
              <a:gradFill>
                <a:gsLst>
                  <a:gs pos="0">
                    <a:srgbClr val="7AC0B5"/>
                  </a:gs>
                  <a:gs pos="100000">
                    <a:srgbClr val="4AA898"/>
                  </a:gs>
                </a:gsLst>
                <a:lin ang="2700000" scaled="0"/>
              </a:gradFill>
              <a:latin typeface="Akrobat Black" panose="00000A00000000000000" pitchFamily="50" charset="0"/>
            </a:endParaRPr>
          </a:p>
          <a:p>
            <a:r>
              <a:rPr lang="zh-CN" altLang="en-US" sz="5400" b="1" dirty="0">
                <a:solidFill>
                  <a:srgbClr val="06383C"/>
                </a:solidFill>
                <a:latin typeface="幼圆" panose="02010509060101010101" charset="-122"/>
                <a:ea typeface="幼圆" panose="02010509060101010101" charset="-122"/>
                <a:cs typeface="幼圆" panose="02010509060101010101" charset="-122"/>
              </a:rPr>
              <a:t>时</a:t>
            </a:r>
            <a:r>
              <a:rPr lang="en-US" altLang="zh-CN" sz="1200" b="1" dirty="0">
                <a:solidFill>
                  <a:srgbClr val="06383C"/>
                </a:solidFill>
                <a:latin typeface="幼圆" panose="02010509060101010101" charset="-122"/>
                <a:ea typeface="幼圆" panose="02010509060101010101" charset="-122"/>
                <a:cs typeface="幼圆" panose="02010509060101010101" charset="-122"/>
              </a:rPr>
              <a:t> </a:t>
            </a:r>
            <a:r>
              <a:rPr lang="zh-CN" altLang="en-US" sz="5400" b="1" dirty="0">
                <a:solidFill>
                  <a:srgbClr val="06383C"/>
                </a:solidFill>
                <a:latin typeface="幼圆" panose="02010509060101010101" charset="-122"/>
                <a:ea typeface="幼圆" panose="02010509060101010101" charset="-122"/>
                <a:cs typeface="幼圆" panose="02010509060101010101" charset="-122"/>
              </a:rPr>
              <a:t>间</a:t>
            </a:r>
            <a:r>
              <a:rPr lang="zh-CN" altLang="en-US" sz="5400" b="1" dirty="0">
                <a:solidFill>
                  <a:srgbClr val="06383C"/>
                </a:solidFill>
                <a:latin typeface="幼圆" panose="02010509060101010101" charset="-122"/>
                <a:ea typeface="幼圆" panose="02010509060101010101" charset="-122"/>
                <a:cs typeface="幼圆" panose="02010509060101010101" charset="-122"/>
                <a:sym typeface="+mn-ea"/>
              </a:rPr>
              <a:t>安</a:t>
            </a:r>
            <a:r>
              <a:rPr lang="en-US" altLang="zh-CN" sz="1200" b="1" dirty="0">
                <a:solidFill>
                  <a:srgbClr val="06383C"/>
                </a:solidFill>
                <a:latin typeface="幼圆" panose="02010509060101010101" charset="-122"/>
                <a:ea typeface="幼圆" panose="02010509060101010101" charset="-122"/>
                <a:cs typeface="幼圆" panose="02010509060101010101" charset="-122"/>
                <a:sym typeface="+mn-ea"/>
              </a:rPr>
              <a:t> </a:t>
            </a:r>
            <a:r>
              <a:rPr lang="zh-CN" altLang="en-US" sz="5400" b="1" dirty="0">
                <a:solidFill>
                  <a:srgbClr val="06383C"/>
                </a:solidFill>
                <a:latin typeface="幼圆" panose="02010509060101010101" charset="-122"/>
                <a:ea typeface="幼圆" panose="02010509060101010101" charset="-122"/>
                <a:cs typeface="幼圆" panose="02010509060101010101" charset="-122"/>
                <a:sym typeface="+mn-ea"/>
              </a:rPr>
              <a:t>排</a:t>
            </a:r>
            <a:endParaRPr lang="zh-CN" altLang="en-US" sz="5400" b="1" dirty="0">
              <a:solidFill>
                <a:srgbClr val="06383C"/>
              </a:solidFill>
              <a:latin typeface="幼圆" panose="02010509060101010101" charset="-122"/>
              <a:ea typeface="幼圆" panose="02010509060101010101" charset="-122"/>
              <a:cs typeface="幼圆" panose="02010509060101010101" charset="-122"/>
              <a:sym typeface="+mn-ea"/>
            </a:endParaRPr>
          </a:p>
        </p:txBody>
      </p:sp>
      <p:sp>
        <p:nvSpPr>
          <p:cNvPr id="1048658"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59"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0">
                  <a:srgbClr val="7AC0B5"/>
                </a:gs>
                <a:gs pos="53000">
                  <a:srgbClr val="4AA898"/>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097174" name="图形 14"/>
          <p:cNvPicPr>
            <a:picLocks noChangeAspect="1"/>
          </p:cNvPicPr>
          <p:nvPr/>
        </p:nvPicPr>
        <p:blipFill>
          <a:blip r:embed="rId2"/>
          <a:stretch>
            <a:fillRect/>
          </a:stretch>
        </p:blipFill>
        <p:spPr>
          <a:xfrm>
            <a:off x="519611" y="485484"/>
            <a:ext cx="2831940" cy="520356"/>
          </a:xfrm>
          <a:prstGeom prst="rect">
            <a:avLst/>
          </a:prstGeom>
        </p:spPr>
      </p:pic>
      <p:sp>
        <p:nvSpPr>
          <p:cNvPr id="1048660" name="矩形 15"/>
          <p:cNvSpPr/>
          <p:nvPr/>
        </p:nvSpPr>
        <p:spPr>
          <a:xfrm>
            <a:off x="873267" y="46311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62" name="组合 16"/>
          <p:cNvGrpSpPr/>
          <p:nvPr/>
        </p:nvGrpSpPr>
        <p:grpSpPr>
          <a:xfrm>
            <a:off x="6379571" y="1772149"/>
            <a:ext cx="499840" cy="499834"/>
            <a:chOff x="7719249" y="5265420"/>
            <a:chExt cx="499840" cy="499834"/>
          </a:xfrm>
        </p:grpSpPr>
        <p:sp>
          <p:nvSpPr>
            <p:cNvPr id="1048661"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62"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图片 52"/>
          <p:cNvPicPr>
            <a:picLocks noChangeAspect="1"/>
          </p:cNvPicPr>
          <p:nvPr/>
        </p:nvPicPr>
        <p:blipFill>
          <a:blip r:embed="rId1">
            <a:alphaModFix amt="62000"/>
          </a:blip>
          <a:stretch>
            <a:fillRect/>
          </a:stretch>
        </p:blipFill>
        <p:spPr>
          <a:xfrm>
            <a:off x="0" y="5442987"/>
            <a:ext cx="12192000" cy="1433997"/>
          </a:xfrm>
          <a:prstGeom prst="rect">
            <a:avLst/>
          </a:prstGeom>
          <a:effectLst>
            <a:innerShdw>
              <a:schemeClr val="bg2">
                <a:lumMod val="90000"/>
              </a:schemeClr>
            </a:innerShdw>
          </a:effectLst>
        </p:spPr>
      </p:pic>
      <p:pic>
        <p:nvPicPr>
          <p:cNvPr id="2097178" name="图形 16"/>
          <p:cNvPicPr>
            <a:picLocks noChangeAspect="1"/>
          </p:cNvPicPr>
          <p:nvPr/>
        </p:nvPicPr>
        <p:blipFill>
          <a:blip r:embed="rId2"/>
          <a:stretch>
            <a:fillRect/>
          </a:stretch>
        </p:blipFill>
        <p:spPr>
          <a:xfrm>
            <a:off x="8844121" y="485484"/>
            <a:ext cx="2831940" cy="520356"/>
          </a:xfrm>
          <a:prstGeom prst="rect">
            <a:avLst/>
          </a:prstGeom>
        </p:spPr>
      </p:pic>
      <p:sp>
        <p:nvSpPr>
          <p:cNvPr id="1048688" name="文本框 18"/>
          <p:cNvSpPr txBox="1"/>
          <p:nvPr/>
        </p:nvSpPr>
        <p:spPr>
          <a:xfrm>
            <a:off x="359410" y="552450"/>
            <a:ext cx="4482465" cy="829945"/>
          </a:xfrm>
          <a:prstGeom prst="rect">
            <a:avLst/>
          </a:prstGeom>
          <a:noFill/>
        </p:spPr>
        <p:txBody>
          <a:bodyPr wrap="square" rtlCol="0">
            <a:spAutoFit/>
          </a:bodyPr>
          <a:lstStyle/>
          <a:p>
            <a:r>
              <a:rPr lang="zh-CN" altLang="en-US" sz="4800" b="1" dirty="0">
                <a:solidFill>
                  <a:srgbClr val="06383C"/>
                </a:solidFill>
                <a:latin typeface="幼圆" panose="02010509060101010101" charset="-122"/>
                <a:ea typeface="幼圆" panose="02010509060101010101" charset="-122"/>
              </a:rPr>
              <a:t>时间线</a:t>
            </a:r>
            <a:endParaRPr lang="zh-CN" altLang="en-US" sz="4800" b="1" dirty="0">
              <a:solidFill>
                <a:srgbClr val="06383C"/>
              </a:solidFill>
              <a:latin typeface="幼圆" panose="02010509060101010101" charset="-122"/>
              <a:ea typeface="幼圆" panose="02010509060101010101" charset="-122"/>
            </a:endParaRPr>
          </a:p>
        </p:txBody>
      </p:sp>
      <p:grpSp>
        <p:nvGrpSpPr>
          <p:cNvPr id="69" name="组合 19"/>
          <p:cNvGrpSpPr/>
          <p:nvPr/>
        </p:nvGrpSpPr>
        <p:grpSpPr>
          <a:xfrm>
            <a:off x="359093" y="1259439"/>
            <a:ext cx="1308207" cy="328574"/>
            <a:chOff x="5363562" y="1640097"/>
            <a:chExt cx="1308207" cy="328574"/>
          </a:xfrm>
        </p:grpSpPr>
        <p:sp>
          <p:nvSpPr>
            <p:cNvPr id="1048689" name="矩形 20"/>
            <p:cNvSpPr/>
            <p:nvPr/>
          </p:nvSpPr>
          <p:spPr>
            <a:xfrm>
              <a:off x="5520231" y="17759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70" name="组合 21"/>
            <p:cNvGrpSpPr/>
            <p:nvPr/>
          </p:nvGrpSpPr>
          <p:grpSpPr>
            <a:xfrm>
              <a:off x="5363562" y="1640097"/>
              <a:ext cx="328578" cy="328574"/>
              <a:chOff x="7719249" y="5265420"/>
              <a:chExt cx="499840" cy="499834"/>
            </a:xfrm>
          </p:grpSpPr>
          <p:sp>
            <p:nvSpPr>
              <p:cNvPr id="1048690" name="椭圆 22"/>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048691" name="椭圆 23"/>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grpSp>
        <p:nvGrpSpPr>
          <p:cNvPr id="71" name="组合 5"/>
          <p:cNvGrpSpPr/>
          <p:nvPr/>
        </p:nvGrpSpPr>
        <p:grpSpPr>
          <a:xfrm>
            <a:off x="0" y="0"/>
            <a:ext cx="0" cy="0"/>
            <a:chOff x="0" y="0"/>
            <a:chExt cx="0" cy="0"/>
          </a:xfrm>
        </p:grpSpPr>
      </p:grpSp>
      <p:sp>
        <p:nvSpPr>
          <p:cNvPr id="1048693"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Shape 22"/>
          <p:cNvSpPr/>
          <p:nvPr>
            <p:custDataLst>
              <p:tags r:id="rId3"/>
            </p:custDataLst>
          </p:nvPr>
        </p:nvSpPr>
        <p:spPr>
          <a:xfrm>
            <a:off x="6224963" y="1901729"/>
            <a:ext cx="2038809" cy="23542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FFFFF"/>
          </a:solidFill>
          <a:ln w="12700">
            <a:solidFill>
              <a:srgbClr val="FFFFFF">
                <a:lumMod val="75000"/>
              </a:srgbClr>
            </a:solidFill>
          </a:ln>
        </p:spPr>
        <p:txBody>
          <a:bodyPr vert="horz" wrap="square" lIns="0" tIns="360000" rIns="0" bIns="0" numCol="1" anchor="ctr" anchorCtr="0" compatLnSpc="1"/>
          <a:lstStyle/>
          <a:p>
            <a:pPr marL="0" marR="0" lvl="0" indent="0" algn="ctr" defTabSz="457200" rtl="0" eaLnBrk="1" fontAlgn="auto" latinLnBrk="0" hangingPunct="1">
              <a:lnSpc>
                <a:spcPct val="120000"/>
              </a:lnSpc>
              <a:spcBef>
                <a:spcPts val="600"/>
              </a:spcBef>
              <a:spcAft>
                <a:spcPts val="0"/>
              </a:spcAft>
              <a:buClrTx/>
              <a:buSzTx/>
              <a:buFontTx/>
              <a:buNone/>
              <a:defRPr/>
            </a:pPr>
            <a:endParaRPr kumimoji="0" sz="1000" b="0" i="0" u="none" strike="noStrike" kern="1200" cap="none" spc="0" normalizeH="0" baseline="0" noProof="0">
              <a:ln>
                <a:noFill/>
              </a:ln>
              <a:solidFill>
                <a:srgbClr val="222222">
                  <a:alpha val="70000"/>
                </a:srgb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1" name="Shape 22"/>
          <p:cNvSpPr/>
          <p:nvPr>
            <p:custDataLst>
              <p:tags r:id="rId4"/>
            </p:custDataLst>
          </p:nvPr>
        </p:nvSpPr>
        <p:spPr>
          <a:xfrm>
            <a:off x="8183153" y="3594853"/>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cxnSp>
        <p:nvCxnSpPr>
          <p:cNvPr id="46" name="Straight Connector 69"/>
          <p:cNvCxnSpPr/>
          <p:nvPr>
            <p:custDataLst>
              <p:tags r:id="rId5"/>
            </p:custDataLst>
          </p:nvPr>
        </p:nvCxnSpPr>
        <p:spPr>
          <a:xfrm flipH="1">
            <a:off x="1225705" y="3652648"/>
            <a:ext cx="899087" cy="0"/>
          </a:xfrm>
          <a:prstGeom prst="line">
            <a:avLst/>
          </a:prstGeom>
          <a:ln w="25400"/>
        </p:spPr>
        <p:style>
          <a:lnRef idx="1">
            <a:srgbClr val="2196F3"/>
          </a:lnRef>
          <a:fillRef idx="0">
            <a:srgbClr val="2196F3"/>
          </a:fillRef>
          <a:effectRef idx="0">
            <a:srgbClr val="2196F3"/>
          </a:effectRef>
          <a:fontRef idx="minor">
            <a:srgbClr val="222222"/>
          </a:fontRef>
        </p:style>
      </p:cxnSp>
      <p:sp>
        <p:nvSpPr>
          <p:cNvPr id="26" name="Shape 22"/>
          <p:cNvSpPr/>
          <p:nvPr>
            <p:custDataLst>
              <p:tags r:id="rId6"/>
            </p:custDataLst>
          </p:nvPr>
        </p:nvSpPr>
        <p:spPr>
          <a:xfrm>
            <a:off x="5204486" y="3669057"/>
            <a:ext cx="2038809" cy="23542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FFFFF"/>
          </a:solidFill>
          <a:ln w="12700">
            <a:solidFill>
              <a:srgbClr val="FFFFFF">
                <a:lumMod val="75000"/>
              </a:srgbClr>
            </a:solidFill>
          </a:ln>
        </p:spPr>
        <p:txBody>
          <a:bodyPr vert="horz" wrap="square" lIns="0" tIns="360000" rIns="0" bIns="0" numCol="1" anchor="ctr" anchorCtr="0" compatLnSpc="1"/>
          <a:lstStyle/>
          <a:p>
            <a:pPr marL="0" marR="0" lvl="0" indent="0" algn="ctr" defTabSz="457200" rtl="0" eaLnBrk="1" fontAlgn="auto" latinLnBrk="0" hangingPunct="1">
              <a:lnSpc>
                <a:spcPct val="120000"/>
              </a:lnSpc>
              <a:spcBef>
                <a:spcPts val="600"/>
              </a:spcBef>
              <a:spcAft>
                <a:spcPts val="0"/>
              </a:spcAft>
              <a:buClrTx/>
              <a:buSzTx/>
              <a:buFontTx/>
              <a:buNone/>
              <a:defRPr/>
            </a:pPr>
            <a:endParaRPr kumimoji="0" sz="1000" b="0" i="0" u="none" strike="noStrike" kern="1200" cap="none" spc="0" normalizeH="0" baseline="0" noProof="0">
              <a:ln>
                <a:noFill/>
              </a:ln>
              <a:solidFill>
                <a:srgbClr val="222222">
                  <a:alpha val="70000"/>
                </a:srgb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27" name="Shape 22"/>
          <p:cNvSpPr/>
          <p:nvPr>
            <p:custDataLst>
              <p:tags r:id="rId7"/>
            </p:custDataLst>
          </p:nvPr>
        </p:nvSpPr>
        <p:spPr>
          <a:xfrm>
            <a:off x="4185028" y="1901729"/>
            <a:ext cx="2038809" cy="23542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FFFFF"/>
          </a:solidFill>
          <a:ln w="12700">
            <a:solidFill>
              <a:srgbClr val="FFFFFF">
                <a:lumMod val="75000"/>
              </a:srgbClr>
            </a:solidFill>
          </a:ln>
        </p:spPr>
        <p:txBody>
          <a:bodyPr vert="horz" wrap="square" lIns="0" tIns="360000" rIns="0" bIns="0" numCol="1" anchor="ctr" anchorCtr="0" compatLnSpc="1"/>
          <a:lstStyle/>
          <a:p>
            <a:pPr marL="0" marR="0" lvl="0" indent="0" algn="ctr" defTabSz="457200" rtl="0" eaLnBrk="1" fontAlgn="auto" latinLnBrk="0" hangingPunct="1">
              <a:lnSpc>
                <a:spcPct val="120000"/>
              </a:lnSpc>
              <a:spcBef>
                <a:spcPts val="600"/>
              </a:spcBef>
              <a:spcAft>
                <a:spcPts val="0"/>
              </a:spcAft>
              <a:buClrTx/>
              <a:buSzTx/>
              <a:buFontTx/>
              <a:buNone/>
              <a:defRPr/>
            </a:pPr>
            <a:endParaRPr kumimoji="0" sz="1000" b="0" i="0" u="none" strike="noStrike" kern="1200" cap="none" spc="0" normalizeH="0" baseline="0" noProof="0">
              <a:ln>
                <a:noFill/>
              </a:ln>
              <a:solidFill>
                <a:srgbClr val="222222">
                  <a:alpha val="70000"/>
                </a:srgb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28" name="Shape 22"/>
          <p:cNvSpPr/>
          <p:nvPr>
            <p:custDataLst>
              <p:tags r:id="rId8"/>
            </p:custDataLst>
          </p:nvPr>
        </p:nvSpPr>
        <p:spPr>
          <a:xfrm>
            <a:off x="2132628" y="3068648"/>
            <a:ext cx="2038809" cy="23542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FFFFF"/>
          </a:solidFill>
          <a:ln w="12700">
            <a:solidFill>
              <a:srgbClr val="FFFFFF">
                <a:lumMod val="75000"/>
              </a:srgbClr>
            </a:solidFill>
          </a:ln>
        </p:spPr>
        <p:txBody>
          <a:bodyPr vert="horz" wrap="square" lIns="0" tIns="360000" rIns="0" bIns="0" numCol="1" anchor="ctr" anchorCtr="0" compatLnSpc="1"/>
          <a:lstStyle/>
          <a:p>
            <a:pPr marL="0" marR="0" lvl="0" indent="0" algn="ctr" defTabSz="457200" rtl="0" eaLnBrk="1" fontAlgn="auto" latinLnBrk="0" hangingPunct="1">
              <a:lnSpc>
                <a:spcPct val="120000"/>
              </a:lnSpc>
              <a:spcBef>
                <a:spcPts val="600"/>
              </a:spcBef>
              <a:spcAft>
                <a:spcPts val="0"/>
              </a:spcAft>
              <a:buClrTx/>
              <a:buSzTx/>
              <a:buFontTx/>
              <a:buNone/>
              <a:defRPr/>
            </a:pPr>
            <a:endParaRPr kumimoji="0" sz="1000" b="0" i="0" u="none" strike="noStrike" kern="1200" cap="none" spc="0" normalizeH="0" baseline="0" noProof="0">
              <a:ln>
                <a:noFill/>
              </a:ln>
              <a:solidFill>
                <a:srgbClr val="222222">
                  <a:alpha val="70000"/>
                </a:srgb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cxnSp>
        <p:nvCxnSpPr>
          <p:cNvPr id="29" name="Straight Connector 69"/>
          <p:cNvCxnSpPr/>
          <p:nvPr>
            <p:custDataLst>
              <p:tags r:id="rId9"/>
            </p:custDataLst>
          </p:nvPr>
        </p:nvCxnSpPr>
        <p:spPr>
          <a:xfrm>
            <a:off x="3164551" y="3078837"/>
            <a:ext cx="1019351" cy="590220"/>
          </a:xfrm>
          <a:prstGeom prst="line">
            <a:avLst/>
          </a:prstGeom>
          <a:ln w="25400"/>
        </p:spPr>
        <p:style>
          <a:lnRef idx="1">
            <a:srgbClr val="2196F3"/>
          </a:lnRef>
          <a:fillRef idx="0">
            <a:srgbClr val="2196F3"/>
          </a:fillRef>
          <a:effectRef idx="0">
            <a:srgbClr val="2196F3"/>
          </a:effectRef>
          <a:fontRef idx="minor">
            <a:srgbClr val="222222"/>
          </a:fontRef>
        </p:style>
      </p:cxnSp>
      <p:cxnSp>
        <p:nvCxnSpPr>
          <p:cNvPr id="30" name="Straight Connector 72"/>
          <p:cNvCxnSpPr/>
          <p:nvPr>
            <p:custDataLst>
              <p:tags r:id="rId10"/>
            </p:custDataLst>
          </p:nvPr>
        </p:nvCxnSpPr>
        <p:spPr>
          <a:xfrm flipH="1">
            <a:off x="4184301" y="2483192"/>
            <a:ext cx="539" cy="1185865"/>
          </a:xfrm>
          <a:prstGeom prst="line">
            <a:avLst/>
          </a:prstGeom>
          <a:ln w="25400"/>
        </p:spPr>
        <p:style>
          <a:lnRef idx="1">
            <a:srgbClr val="2196F3"/>
          </a:lnRef>
          <a:fillRef idx="0">
            <a:srgbClr val="2196F3"/>
          </a:fillRef>
          <a:effectRef idx="0">
            <a:srgbClr val="2196F3"/>
          </a:effectRef>
          <a:fontRef idx="minor">
            <a:srgbClr val="222222"/>
          </a:fontRef>
        </p:style>
      </p:cxnSp>
      <p:cxnSp>
        <p:nvCxnSpPr>
          <p:cNvPr id="31" name="Straight Connector 76"/>
          <p:cNvCxnSpPr/>
          <p:nvPr>
            <p:custDataLst>
              <p:tags r:id="rId11"/>
            </p:custDataLst>
          </p:nvPr>
        </p:nvCxnSpPr>
        <p:spPr>
          <a:xfrm flipV="1">
            <a:off x="4183902" y="1901730"/>
            <a:ext cx="1020584" cy="581462"/>
          </a:xfrm>
          <a:prstGeom prst="line">
            <a:avLst/>
          </a:prstGeom>
          <a:ln w="25400"/>
        </p:spPr>
        <p:style>
          <a:lnRef idx="1">
            <a:srgbClr val="2196F3"/>
          </a:lnRef>
          <a:fillRef idx="0">
            <a:srgbClr val="2196F3"/>
          </a:fillRef>
          <a:effectRef idx="0">
            <a:srgbClr val="2196F3"/>
          </a:effectRef>
          <a:fontRef idx="minor">
            <a:srgbClr val="222222"/>
          </a:fontRef>
        </p:style>
      </p:cxnSp>
      <p:cxnSp>
        <p:nvCxnSpPr>
          <p:cNvPr id="32" name="Straight Connector 81"/>
          <p:cNvCxnSpPr/>
          <p:nvPr>
            <p:custDataLst>
              <p:tags r:id="rId12"/>
            </p:custDataLst>
          </p:nvPr>
        </p:nvCxnSpPr>
        <p:spPr>
          <a:xfrm flipH="1" flipV="1">
            <a:off x="5192714" y="1901729"/>
            <a:ext cx="1029220" cy="581463"/>
          </a:xfrm>
          <a:prstGeom prst="line">
            <a:avLst/>
          </a:prstGeom>
          <a:ln w="25400"/>
        </p:spPr>
        <p:style>
          <a:lnRef idx="1">
            <a:srgbClr val="2196F3"/>
          </a:lnRef>
          <a:fillRef idx="0">
            <a:srgbClr val="2196F3"/>
          </a:fillRef>
          <a:effectRef idx="0">
            <a:srgbClr val="2196F3"/>
          </a:effectRef>
          <a:fontRef idx="minor">
            <a:srgbClr val="222222"/>
          </a:fontRef>
        </p:style>
      </p:cxnSp>
      <p:cxnSp>
        <p:nvCxnSpPr>
          <p:cNvPr id="33" name="Straight Connector 82"/>
          <p:cNvCxnSpPr/>
          <p:nvPr>
            <p:custDataLst>
              <p:tags r:id="rId13"/>
            </p:custDataLst>
          </p:nvPr>
        </p:nvCxnSpPr>
        <p:spPr>
          <a:xfrm flipH="1">
            <a:off x="6225051" y="2483192"/>
            <a:ext cx="539" cy="1185865"/>
          </a:xfrm>
          <a:prstGeom prst="line">
            <a:avLst/>
          </a:prstGeom>
          <a:ln w="25400"/>
        </p:spPr>
        <p:style>
          <a:lnRef idx="1">
            <a:srgbClr val="2196F3"/>
          </a:lnRef>
          <a:fillRef idx="0">
            <a:srgbClr val="2196F3"/>
          </a:fillRef>
          <a:effectRef idx="0">
            <a:srgbClr val="2196F3"/>
          </a:effectRef>
          <a:fontRef idx="minor">
            <a:srgbClr val="222222"/>
          </a:fontRef>
        </p:style>
      </p:cxnSp>
      <p:cxnSp>
        <p:nvCxnSpPr>
          <p:cNvPr id="34" name="Straight Connector 83"/>
          <p:cNvCxnSpPr/>
          <p:nvPr>
            <p:custDataLst>
              <p:tags r:id="rId14"/>
            </p:custDataLst>
          </p:nvPr>
        </p:nvCxnSpPr>
        <p:spPr>
          <a:xfrm>
            <a:off x="6212551" y="3658386"/>
            <a:ext cx="1034639" cy="599225"/>
          </a:xfrm>
          <a:prstGeom prst="line">
            <a:avLst/>
          </a:prstGeom>
          <a:ln w="25400"/>
        </p:spPr>
        <p:style>
          <a:lnRef idx="1">
            <a:srgbClr val="2196F3"/>
          </a:lnRef>
          <a:fillRef idx="0">
            <a:srgbClr val="2196F3"/>
          </a:fillRef>
          <a:effectRef idx="0">
            <a:srgbClr val="2196F3"/>
          </a:effectRef>
          <a:fontRef idx="minor">
            <a:srgbClr val="222222"/>
          </a:fontRef>
        </p:style>
      </p:cxnSp>
      <p:cxnSp>
        <p:nvCxnSpPr>
          <p:cNvPr id="35" name="Straight Connector 85"/>
          <p:cNvCxnSpPr/>
          <p:nvPr>
            <p:custDataLst>
              <p:tags r:id="rId15"/>
            </p:custDataLst>
          </p:nvPr>
        </p:nvCxnSpPr>
        <p:spPr>
          <a:xfrm flipH="1">
            <a:off x="7240817" y="3688458"/>
            <a:ext cx="1009482" cy="568319"/>
          </a:xfrm>
          <a:prstGeom prst="line">
            <a:avLst/>
          </a:prstGeom>
          <a:ln w="25400"/>
        </p:spPr>
        <p:style>
          <a:lnRef idx="1">
            <a:srgbClr val="2196F3"/>
          </a:lnRef>
          <a:fillRef idx="0">
            <a:srgbClr val="2196F3"/>
          </a:fillRef>
          <a:effectRef idx="0">
            <a:srgbClr val="2196F3"/>
          </a:effectRef>
          <a:fontRef idx="minor">
            <a:srgbClr val="222222"/>
          </a:fontRef>
        </p:style>
      </p:cxnSp>
      <p:sp>
        <p:nvSpPr>
          <p:cNvPr id="37" name="Shape 22"/>
          <p:cNvSpPr/>
          <p:nvPr>
            <p:custDataLst>
              <p:tags r:id="rId16"/>
            </p:custDataLst>
          </p:nvPr>
        </p:nvSpPr>
        <p:spPr>
          <a:xfrm>
            <a:off x="4115163" y="3594897"/>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8" name="Shape 22"/>
          <p:cNvSpPr/>
          <p:nvPr>
            <p:custDataLst>
              <p:tags r:id="rId17"/>
            </p:custDataLst>
          </p:nvPr>
        </p:nvSpPr>
        <p:spPr>
          <a:xfrm>
            <a:off x="6158372" y="2396188"/>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9" name="Shape 22"/>
          <p:cNvSpPr/>
          <p:nvPr>
            <p:custDataLst>
              <p:tags r:id="rId18"/>
            </p:custDataLst>
          </p:nvPr>
        </p:nvSpPr>
        <p:spPr>
          <a:xfrm>
            <a:off x="6160280" y="3579185"/>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0" name="Shape 22"/>
          <p:cNvSpPr/>
          <p:nvPr>
            <p:custDataLst>
              <p:tags r:id="rId19"/>
            </p:custDataLst>
          </p:nvPr>
        </p:nvSpPr>
        <p:spPr>
          <a:xfrm>
            <a:off x="7173671" y="4163172"/>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hape 22"/>
          <p:cNvSpPr/>
          <p:nvPr>
            <p:custDataLst>
              <p:tags r:id="rId20"/>
            </p:custDataLst>
          </p:nvPr>
        </p:nvSpPr>
        <p:spPr>
          <a:xfrm>
            <a:off x="3097404" y="2991949"/>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3" name="Shape 22"/>
          <p:cNvSpPr/>
          <p:nvPr>
            <p:custDataLst>
              <p:tags r:id="rId21"/>
            </p:custDataLst>
          </p:nvPr>
        </p:nvSpPr>
        <p:spPr>
          <a:xfrm>
            <a:off x="619157" y="3175373"/>
            <a:ext cx="826664" cy="954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cxnSp>
        <p:nvCxnSpPr>
          <p:cNvPr id="45" name="Straight Connector 69"/>
          <p:cNvCxnSpPr>
            <a:stCxn id="42" idx="0"/>
          </p:cNvCxnSpPr>
          <p:nvPr>
            <p:custDataLst>
              <p:tags r:id="rId22"/>
            </p:custDataLst>
          </p:nvPr>
        </p:nvCxnSpPr>
        <p:spPr>
          <a:xfrm flipH="1">
            <a:off x="2180270" y="3069483"/>
            <a:ext cx="984281" cy="558707"/>
          </a:xfrm>
          <a:prstGeom prst="line">
            <a:avLst/>
          </a:prstGeom>
          <a:ln w="25400"/>
        </p:spPr>
        <p:style>
          <a:lnRef idx="1">
            <a:srgbClr val="2196F3"/>
          </a:lnRef>
          <a:fillRef idx="0">
            <a:srgbClr val="2196F3"/>
          </a:fillRef>
          <a:effectRef idx="0">
            <a:srgbClr val="2196F3"/>
          </a:effectRef>
          <a:fontRef idx="minor">
            <a:srgbClr val="222222"/>
          </a:fontRef>
        </p:style>
      </p:cxnSp>
      <p:sp>
        <p:nvSpPr>
          <p:cNvPr id="47" name="Shape 22"/>
          <p:cNvSpPr/>
          <p:nvPr>
            <p:custDataLst>
              <p:tags r:id="rId23"/>
            </p:custDataLst>
          </p:nvPr>
        </p:nvSpPr>
        <p:spPr>
          <a:xfrm>
            <a:off x="2056394" y="3584459"/>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74" name="Shape 22"/>
          <p:cNvSpPr/>
          <p:nvPr>
            <p:custDataLst>
              <p:tags r:id="rId24"/>
            </p:custDataLst>
          </p:nvPr>
        </p:nvSpPr>
        <p:spPr>
          <a:xfrm>
            <a:off x="9286297" y="2481262"/>
            <a:ext cx="2038809" cy="23542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FFFFF"/>
          </a:solidFill>
          <a:ln w="12700">
            <a:solidFill>
              <a:srgbClr val="FFFFFF">
                <a:lumMod val="75000"/>
              </a:srgbClr>
            </a:solidFill>
          </a:ln>
        </p:spPr>
        <p:txBody>
          <a:bodyPr vert="horz" wrap="square" lIns="0" tIns="360000" rIns="0" bIns="0" numCol="1" anchor="ctr" anchorCtr="0" compatLnSpc="1"/>
          <a:lstStyle/>
          <a:p>
            <a:pPr marL="0" marR="0" lvl="0" indent="0" algn="ctr" defTabSz="457200" rtl="0" eaLnBrk="1" fontAlgn="auto" latinLnBrk="0" hangingPunct="1">
              <a:lnSpc>
                <a:spcPct val="120000"/>
              </a:lnSpc>
              <a:spcBef>
                <a:spcPts val="600"/>
              </a:spcBef>
              <a:spcAft>
                <a:spcPts val="0"/>
              </a:spcAft>
              <a:buClrTx/>
              <a:buSzTx/>
              <a:buFontTx/>
              <a:buNone/>
              <a:defRPr/>
            </a:pPr>
            <a:endParaRPr kumimoji="0" sz="1000" b="0" i="0" u="none" strike="noStrike" kern="1200" cap="none" spc="0" normalizeH="0" baseline="0" noProof="0">
              <a:ln>
                <a:noFill/>
              </a:ln>
              <a:solidFill>
                <a:srgbClr val="222222">
                  <a:alpha val="70000"/>
                </a:srgb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cxnSp>
        <p:nvCxnSpPr>
          <p:cNvPr id="36" name="Straight Connector 87"/>
          <p:cNvCxnSpPr/>
          <p:nvPr>
            <p:custDataLst>
              <p:tags r:id="rId25"/>
            </p:custDataLst>
          </p:nvPr>
        </p:nvCxnSpPr>
        <p:spPr>
          <a:xfrm>
            <a:off x="8256672" y="3667444"/>
            <a:ext cx="2065790" cy="1172548"/>
          </a:xfrm>
          <a:prstGeom prst="line">
            <a:avLst/>
          </a:prstGeom>
          <a:ln w="25400"/>
        </p:spPr>
        <p:style>
          <a:lnRef idx="1">
            <a:srgbClr val="2196F3"/>
          </a:lnRef>
          <a:fillRef idx="0">
            <a:srgbClr val="2196F3"/>
          </a:fillRef>
          <a:effectRef idx="0">
            <a:srgbClr val="2196F3"/>
          </a:effectRef>
          <a:fontRef idx="minor">
            <a:srgbClr val="222222"/>
          </a:fontRef>
        </p:style>
      </p:cxnSp>
      <p:sp>
        <p:nvSpPr>
          <p:cNvPr id="79" name="Shape 22"/>
          <p:cNvSpPr/>
          <p:nvPr>
            <p:custDataLst>
              <p:tags r:id="rId26"/>
            </p:custDataLst>
          </p:nvPr>
        </p:nvSpPr>
        <p:spPr>
          <a:xfrm>
            <a:off x="9219741" y="4173891"/>
            <a:ext cx="134293" cy="1550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96F3"/>
          </a:solidFill>
          <a:ln w="12700">
            <a:noFill/>
            <a:miter lim="400000"/>
          </a:ln>
        </p:spPr>
        <p:txBody>
          <a:bodyPr lIns="45719" rIns="45719"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22222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cxnSp>
        <p:nvCxnSpPr>
          <p:cNvPr id="80" name="Straight Connector 85"/>
          <p:cNvCxnSpPr/>
          <p:nvPr>
            <p:custDataLst>
              <p:tags r:id="rId27"/>
            </p:custDataLst>
          </p:nvPr>
        </p:nvCxnSpPr>
        <p:spPr>
          <a:xfrm flipH="1">
            <a:off x="10302880" y="3816203"/>
            <a:ext cx="1801491" cy="1029651"/>
          </a:xfrm>
          <a:prstGeom prst="line">
            <a:avLst/>
          </a:prstGeom>
          <a:ln w="25400"/>
        </p:spPr>
        <p:style>
          <a:lnRef idx="1">
            <a:srgbClr val="2196F3"/>
          </a:lnRef>
          <a:fillRef idx="0">
            <a:srgbClr val="2196F3"/>
          </a:fillRef>
          <a:effectRef idx="0">
            <a:srgbClr val="2196F3"/>
          </a:effectRef>
          <a:fontRef idx="minor">
            <a:srgbClr val="222222"/>
          </a:fontRef>
        </p:style>
      </p:cxnSp>
      <p:sp>
        <p:nvSpPr>
          <p:cNvPr id="67" name="文本框 66"/>
          <p:cNvSpPr txBox="1"/>
          <p:nvPr>
            <p:custDataLst>
              <p:tags r:id="rId28"/>
            </p:custDataLst>
          </p:nvPr>
        </p:nvSpPr>
        <p:spPr>
          <a:xfrm>
            <a:off x="2222500" y="4130040"/>
            <a:ext cx="1892935" cy="782955"/>
          </a:xfrm>
          <a:prstGeom prst="rect">
            <a:avLst/>
          </a:prstGeom>
          <a:noFill/>
        </p:spPr>
        <p:txBody>
          <a:bodyPr wrap="square" bIns="0" rtlCol="0" anchor="ctr" anchorCtr="0">
            <a:normAutofit/>
          </a:bodyPr>
          <a:lstStyle>
            <a:defPPr>
              <a:defRPr lang="en-US"/>
            </a:defPPr>
            <a:lvl1pPr algn="ctr">
              <a:lnSpc>
                <a:spcPct val="120000"/>
              </a:lnSpc>
              <a:defRPr kumimoji="1" b="1">
                <a:solidFill>
                  <a:srgbClr val="2196F3"/>
                </a:solidFill>
                <a:latin typeface="微软雅黑" panose="020B0503020204020204" charset="-122"/>
                <a:ea typeface="微软雅黑" panose="020B0503020204020204" charset="-122"/>
              </a:defRPr>
            </a:lvl1pPr>
          </a:lstStyle>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购买项目</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部件模块</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文本框 1"/>
          <p:cNvSpPr txBox="1"/>
          <p:nvPr>
            <p:custDataLst>
              <p:tags r:id="rId29"/>
            </p:custDataLst>
          </p:nvPr>
        </p:nvSpPr>
        <p:spPr>
          <a:xfrm>
            <a:off x="5152390" y="4163060"/>
            <a:ext cx="2155825" cy="550545"/>
          </a:xfrm>
          <a:prstGeom prst="rect">
            <a:avLst/>
          </a:prstGeom>
          <a:noFill/>
        </p:spPr>
        <p:txBody>
          <a:bodyPr wrap="square" rtlCol="0"/>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week12-13</a:t>
            </a:r>
            <a:endPar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30"/>
            </p:custDataLst>
          </p:nvPr>
        </p:nvSpPr>
        <p:spPr>
          <a:xfrm>
            <a:off x="4274185" y="2786380"/>
            <a:ext cx="1860550" cy="808355"/>
          </a:xfrm>
          <a:prstGeom prst="rect">
            <a:avLst/>
          </a:prstGeom>
          <a:noFill/>
        </p:spPr>
        <p:txBody>
          <a:bodyPr wrap="square" bIns="0" rtlCol="0" anchor="ctr" anchorCtr="0">
            <a:normAutofit/>
          </a:bodyPr>
          <a:lstStyle>
            <a:defPPr>
              <a:defRPr lang="en-US"/>
            </a:defPPr>
            <a:lvl1pPr algn="ctr">
              <a:lnSpc>
                <a:spcPct val="120000"/>
              </a:lnSpc>
              <a:defRPr kumimoji="1" b="1">
                <a:solidFill>
                  <a:srgbClr val="2196F3"/>
                </a:solidFill>
                <a:latin typeface="微软雅黑" panose="020B0503020204020204" charset="-122"/>
                <a:ea typeface="微软雅黑" panose="020B0503020204020204" charset="-122"/>
              </a:defRPr>
            </a:lvl1pPr>
          </a:lstStyle>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绘制程序</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框图</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81" name="文本框 80"/>
          <p:cNvSpPr txBox="1"/>
          <p:nvPr>
            <p:custDataLst>
              <p:tags r:id="rId31"/>
            </p:custDataLst>
          </p:nvPr>
        </p:nvSpPr>
        <p:spPr>
          <a:xfrm>
            <a:off x="5293995" y="4554220"/>
            <a:ext cx="1860550" cy="868680"/>
          </a:xfrm>
          <a:prstGeom prst="rect">
            <a:avLst/>
          </a:prstGeom>
          <a:noFill/>
        </p:spPr>
        <p:txBody>
          <a:bodyPr wrap="square" bIns="0" rtlCol="0" anchor="ctr" anchorCtr="0">
            <a:normAutofit fontScale="90000"/>
          </a:bodyPr>
          <a:lstStyle>
            <a:defPPr>
              <a:defRPr lang="en-US"/>
            </a:defPPr>
            <a:lvl1pPr algn="ctr">
              <a:lnSpc>
                <a:spcPct val="120000"/>
              </a:lnSpc>
              <a:defRPr kumimoji="1" b="1">
                <a:solidFill>
                  <a:srgbClr val="2196F3"/>
                </a:solidFill>
                <a:latin typeface="微软雅黑" panose="020B0503020204020204" charset="-122"/>
                <a:ea typeface="微软雅黑" panose="020B0503020204020204" charset="-122"/>
              </a:defRPr>
            </a:lvl1pPr>
          </a:lstStyle>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学习相关知识，实现基本功能</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85" name="文本框 84"/>
          <p:cNvSpPr txBox="1"/>
          <p:nvPr>
            <p:custDataLst>
              <p:tags r:id="rId32"/>
            </p:custDataLst>
          </p:nvPr>
        </p:nvSpPr>
        <p:spPr>
          <a:xfrm>
            <a:off x="6314440" y="2786380"/>
            <a:ext cx="1860550" cy="793750"/>
          </a:xfrm>
          <a:prstGeom prst="rect">
            <a:avLst/>
          </a:prstGeom>
          <a:noFill/>
        </p:spPr>
        <p:txBody>
          <a:bodyPr wrap="square" bIns="0" rtlCol="0" anchor="ctr" anchorCtr="0">
            <a:normAutofit/>
          </a:bodyPr>
          <a:lstStyle>
            <a:defPPr>
              <a:defRPr lang="en-US"/>
            </a:defPPr>
            <a:lvl1pPr algn="ctr">
              <a:lnSpc>
                <a:spcPct val="120000"/>
              </a:lnSpc>
              <a:defRPr kumimoji="1" b="1">
                <a:solidFill>
                  <a:srgbClr val="2196F3"/>
                </a:solidFill>
                <a:latin typeface="微软雅黑" panose="020B0503020204020204" charset="-122"/>
                <a:ea typeface="微软雅黑" panose="020B0503020204020204" charset="-122"/>
              </a:defRPr>
            </a:lvl1pPr>
          </a:lstStyle>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进行测试并改进</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93" name="文本框 92"/>
          <p:cNvSpPr txBox="1"/>
          <p:nvPr>
            <p:custDataLst>
              <p:tags r:id="rId33"/>
            </p:custDataLst>
          </p:nvPr>
        </p:nvSpPr>
        <p:spPr>
          <a:xfrm>
            <a:off x="9375775" y="3366135"/>
            <a:ext cx="1860550" cy="764540"/>
          </a:xfrm>
          <a:prstGeom prst="rect">
            <a:avLst/>
          </a:prstGeom>
          <a:noFill/>
        </p:spPr>
        <p:txBody>
          <a:bodyPr wrap="square" bIns="0" rtlCol="0" anchor="ctr" anchorCtr="0">
            <a:normAutofit fontScale="97500"/>
          </a:bodyPr>
          <a:lstStyle>
            <a:defPPr>
              <a:defRPr lang="en-US"/>
            </a:defPPr>
            <a:lvl1pPr algn="ctr">
              <a:lnSpc>
                <a:spcPct val="120000"/>
              </a:lnSpc>
              <a:defRPr kumimoji="1" b="1">
                <a:solidFill>
                  <a:srgbClr val="2196F3"/>
                </a:solidFill>
                <a:latin typeface="微软雅黑" panose="020B0503020204020204" charset="-122"/>
                <a:ea typeface="微软雅黑" panose="020B0503020204020204" charset="-122"/>
              </a:defRPr>
            </a:lvl1pPr>
          </a:lstStyle>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项目展示</a:t>
            </a:r>
            <a:r>
              <a:rPr lang="en-US" altLang="zh-CN"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&amp;</a:t>
            </a:r>
            <a:endParaRPr lang="en-US" altLang="zh-CN"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lvl="0" defTabSz="457200">
              <a:defRPr/>
            </a:pPr>
            <a:r>
              <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rPr>
              <a:t>报告提交</a:t>
            </a:r>
            <a:endParaRPr lang="zh-CN" altLang="en-US" sz="2000" spc="3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95" name="TextBox 9"/>
          <p:cNvSpPr txBox="1"/>
          <p:nvPr>
            <p:custDataLst>
              <p:tags r:id="rId34"/>
            </p:custDataLst>
          </p:nvPr>
        </p:nvSpPr>
        <p:spPr>
          <a:xfrm>
            <a:off x="635803" y="3436627"/>
            <a:ext cx="793372" cy="432042"/>
          </a:xfrm>
          <a:prstGeom prst="rect">
            <a:avLst/>
          </a:prstGeom>
          <a:noFill/>
        </p:spPr>
        <p:txBody>
          <a:bodyPr wrap="square" lIns="90000" tIns="46800" rIns="90000" bIns="46800" rtlCol="0" anchor="ctr">
            <a:normAutofit/>
          </a:bodyPr>
          <a:lstStyle/>
          <a:p>
            <a:pPr marL="0" marR="0" lvl="0" indent="0" algn="ctr" defTabSz="4572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150" normalizeH="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DIY</a:t>
            </a:r>
            <a:endParaRPr kumimoji="0" lang="en-US" altLang="zh-CN" sz="2000" b="0" i="0" u="none" strike="noStrike" kern="1200" cap="none" spc="150" normalizeH="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 name="文本框 3"/>
          <p:cNvSpPr txBox="1"/>
          <p:nvPr>
            <p:custDataLst>
              <p:tags r:id="rId35"/>
            </p:custDataLst>
          </p:nvPr>
        </p:nvSpPr>
        <p:spPr>
          <a:xfrm>
            <a:off x="4328160" y="2396490"/>
            <a:ext cx="1806575" cy="550545"/>
          </a:xfrm>
          <a:prstGeom prst="rect">
            <a:avLst/>
          </a:prstGeom>
          <a:noFill/>
        </p:spPr>
        <p:txBody>
          <a:bodyPr wrap="square" rtlCol="0"/>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week11</a:t>
            </a:r>
            <a:endPar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36"/>
            </p:custDataLst>
          </p:nvPr>
        </p:nvSpPr>
        <p:spPr>
          <a:xfrm>
            <a:off x="6241415" y="2396490"/>
            <a:ext cx="2022475" cy="550545"/>
          </a:xfrm>
          <a:prstGeom prst="rect">
            <a:avLst/>
          </a:prstGeom>
          <a:noFill/>
        </p:spPr>
        <p:txBody>
          <a:bodyPr wrap="square" rtlCol="0"/>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week14-15</a:t>
            </a:r>
            <a:endPar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 name="文本框 5"/>
          <p:cNvSpPr txBox="1"/>
          <p:nvPr>
            <p:custDataLst>
              <p:tags r:id="rId37"/>
            </p:custDataLst>
          </p:nvPr>
        </p:nvSpPr>
        <p:spPr>
          <a:xfrm>
            <a:off x="2222500" y="3707130"/>
            <a:ext cx="1806575" cy="550545"/>
          </a:xfrm>
          <a:prstGeom prst="rect">
            <a:avLst/>
          </a:prstGeom>
          <a:noFill/>
        </p:spPr>
        <p:txBody>
          <a:bodyPr wrap="square" rtlCol="0"/>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week10</a:t>
            </a:r>
            <a:endPar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38"/>
            </p:custDataLst>
          </p:nvPr>
        </p:nvSpPr>
        <p:spPr>
          <a:xfrm>
            <a:off x="7065645" y="4163060"/>
            <a:ext cx="2447925" cy="550545"/>
          </a:xfrm>
          <a:prstGeom prst="rect">
            <a:avLst/>
          </a:prstGeom>
          <a:noFill/>
        </p:spPr>
        <p:txBody>
          <a:bodyPr wrap="square" rtlCol="0"/>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8" name="文本框 7"/>
          <p:cNvSpPr txBox="1"/>
          <p:nvPr>
            <p:custDataLst>
              <p:tags r:id="rId39"/>
            </p:custDataLst>
          </p:nvPr>
        </p:nvSpPr>
        <p:spPr>
          <a:xfrm>
            <a:off x="9429750" y="3044190"/>
            <a:ext cx="1806575" cy="550545"/>
          </a:xfrm>
          <a:prstGeom prst="rect">
            <a:avLst/>
          </a:prstGeom>
          <a:noFill/>
        </p:spPr>
        <p:txBody>
          <a:bodyPr wrap="square" rtlCol="0"/>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week16</a:t>
            </a:r>
            <a:endParaRPr kumimoji="1" lang="en-US" altLang="zh-CN" b="1" i="0" u="none" strike="noStrike" kern="1200" cap="none" spc="0" normalizeH="0" baseline="0" noProof="0" dirty="0">
              <a:ln>
                <a:noFill/>
              </a:ln>
              <a:solidFill>
                <a:srgbClr val="2196F3"/>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9" name="图片 31" descr="水中的倒影&#10;&#10;描述已自动生成"/>
          <p:cNvPicPr>
            <a:picLocks noChangeAspect="1"/>
          </p:cNvPicPr>
          <p:nvPr/>
        </p:nvPicPr>
        <p:blipFill rotWithShape="1">
          <a:blip r:embed="rId1">
            <a:alphaModFix amt="62000"/>
          </a:blip>
          <a:srcRect b="32573"/>
          <a:stretch>
            <a:fillRect/>
          </a:stretch>
        </p:blipFill>
        <p:spPr>
          <a:xfrm>
            <a:off x="0" y="2233837"/>
            <a:ext cx="12192000" cy="4624163"/>
          </a:xfrm>
          <a:prstGeom prst="rect">
            <a:avLst/>
          </a:prstGeom>
        </p:spPr>
      </p:pic>
      <p:pic>
        <p:nvPicPr>
          <p:cNvPr id="2097180" name="图形 10"/>
          <p:cNvPicPr>
            <a:picLocks noChangeAspect="1"/>
          </p:cNvPicPr>
          <p:nvPr/>
        </p:nvPicPr>
        <p:blipFill>
          <a:blip r:embed="rId2"/>
          <a:stretch>
            <a:fillRect/>
          </a:stretch>
        </p:blipFill>
        <p:spPr>
          <a:xfrm>
            <a:off x="4680030" y="485484"/>
            <a:ext cx="2831940" cy="520356"/>
          </a:xfrm>
          <a:prstGeom prst="rect">
            <a:avLst/>
          </a:prstGeom>
        </p:spPr>
      </p:pic>
      <p:grpSp>
        <p:nvGrpSpPr>
          <p:cNvPr id="73" name="组合 25"/>
          <p:cNvGrpSpPr/>
          <p:nvPr/>
        </p:nvGrpSpPr>
        <p:grpSpPr>
          <a:xfrm rot="1800000">
            <a:off x="-2837565" y="-560678"/>
            <a:ext cx="8758494" cy="8561932"/>
            <a:chOff x="-1584327" y="-636879"/>
            <a:chExt cx="8758494" cy="8561932"/>
          </a:xfrm>
        </p:grpSpPr>
        <p:sp>
          <p:nvSpPr>
            <p:cNvPr id="1048694" name="任意多边形: 形状 20"/>
            <p:cNvSpPr/>
            <p:nvPr/>
          </p:nvSpPr>
          <p:spPr>
            <a:xfrm>
              <a:off x="-887180" y="-636879"/>
              <a:ext cx="8061347" cy="8179266"/>
            </a:xfrm>
            <a:custGeom>
              <a:avLst/>
              <a:gdLst>
                <a:gd name="connsiteX0" fmla="*/ 1517986 w 8061347"/>
                <a:gd name="connsiteY0" fmla="*/ 79814 h 8179266"/>
                <a:gd name="connsiteX1" fmla="*/ 1835341 w 8061347"/>
                <a:gd name="connsiteY1" fmla="*/ 725960 h 8179266"/>
                <a:gd name="connsiteX2" fmla="*/ 1858213 w 8061347"/>
                <a:gd name="connsiteY2" fmla="*/ 1470743 h 8179266"/>
                <a:gd name="connsiteX3" fmla="*/ 2308514 w 8061347"/>
                <a:gd name="connsiteY3" fmla="*/ 1546508 h 8179266"/>
                <a:gd name="connsiteX4" fmla="*/ 2738802 w 8061347"/>
                <a:gd name="connsiteY4" fmla="*/ 1678025 h 8179266"/>
                <a:gd name="connsiteX5" fmla="*/ 2883184 w 8061347"/>
                <a:gd name="connsiteY5" fmla="*/ 2168352 h 8179266"/>
                <a:gd name="connsiteX6" fmla="*/ 3199110 w 8061347"/>
                <a:gd name="connsiteY6" fmla="*/ 2655821 h 8179266"/>
                <a:gd name="connsiteX7" fmla="*/ 4338442 w 8061347"/>
                <a:gd name="connsiteY7" fmla="*/ 3020350 h 8179266"/>
                <a:gd name="connsiteX8" fmla="*/ 4648650 w 8061347"/>
                <a:gd name="connsiteY8" fmla="*/ 4359816 h 8179266"/>
                <a:gd name="connsiteX9" fmla="*/ 4086846 w 8061347"/>
                <a:gd name="connsiteY9" fmla="*/ 5819363 h 8179266"/>
                <a:gd name="connsiteX10" fmla="*/ 4674381 w 8061347"/>
                <a:gd name="connsiteY10" fmla="*/ 6418334 h 8179266"/>
                <a:gd name="connsiteX11" fmla="*/ 5896627 w 8061347"/>
                <a:gd name="connsiteY11" fmla="*/ 6189610 h 8179266"/>
                <a:gd name="connsiteX12" fmla="*/ 6674290 w 8061347"/>
                <a:gd name="connsiteY12" fmla="*/ 6368301 h 8179266"/>
                <a:gd name="connsiteX13" fmla="*/ 7410497 w 8061347"/>
                <a:gd name="connsiteY13" fmla="*/ 5969463 h 8179266"/>
                <a:gd name="connsiteX14" fmla="*/ 8060931 w 8061347"/>
                <a:gd name="connsiteY14" fmla="*/ 6559857 h 8179266"/>
                <a:gd name="connsiteX15" fmla="*/ 7563456 w 8061347"/>
                <a:gd name="connsiteY15" fmla="*/ 7370398 h 8179266"/>
                <a:gd name="connsiteX16" fmla="*/ 6731471 w 8061347"/>
                <a:gd name="connsiteY16" fmla="*/ 7660593 h 8179266"/>
                <a:gd name="connsiteX17" fmla="*/ 4851643 w 8061347"/>
                <a:gd name="connsiteY17" fmla="*/ 8099457 h 8179266"/>
                <a:gd name="connsiteX18" fmla="*/ 4154033 w 8061347"/>
                <a:gd name="connsiteY18" fmla="*/ 8163786 h 8179266"/>
                <a:gd name="connsiteX19" fmla="*/ 3373512 w 8061347"/>
                <a:gd name="connsiteY19" fmla="*/ 7850720 h 8179266"/>
                <a:gd name="connsiteX20" fmla="*/ 1998307 w 8061347"/>
                <a:gd name="connsiteY20" fmla="*/ 7955075 h 8179266"/>
                <a:gd name="connsiteX21" fmla="*/ 746041 w 8061347"/>
                <a:gd name="connsiteY21" fmla="*/ 7571962 h 8179266"/>
                <a:gd name="connsiteX22" fmla="*/ 764625 w 8061347"/>
                <a:gd name="connsiteY22" fmla="*/ 6579870 h 8179266"/>
                <a:gd name="connsiteX23" fmla="*/ 1091986 w 8061347"/>
                <a:gd name="connsiteY23" fmla="*/ 5610652 h 8179266"/>
                <a:gd name="connsiteX24" fmla="*/ 451558 w 8061347"/>
                <a:gd name="connsiteY24" fmla="*/ 4031025 h 8179266"/>
                <a:gd name="connsiteX25" fmla="*/ 85599 w 8061347"/>
                <a:gd name="connsiteY25" fmla="*/ 2407083 h 8179266"/>
                <a:gd name="connsiteX26" fmla="*/ 680283 w 8061347"/>
                <a:gd name="connsiteY26" fmla="*/ 1343515 h 8179266"/>
                <a:gd name="connsiteX27" fmla="*/ 581645 w 8061347"/>
                <a:gd name="connsiteY27" fmla="*/ 757409 h 8179266"/>
                <a:gd name="connsiteX28" fmla="*/ 1517986 w 8061347"/>
                <a:gd name="connsiteY28" fmla="*/ 79814 h 817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61347" h="8179266">
                  <a:moveTo>
                    <a:pt x="1517986" y="79814"/>
                  </a:moveTo>
                  <a:cubicBezTo>
                    <a:pt x="1742421" y="201324"/>
                    <a:pt x="1876797" y="472934"/>
                    <a:pt x="1835341" y="725960"/>
                  </a:cubicBezTo>
                  <a:cubicBezTo>
                    <a:pt x="1798173" y="958973"/>
                    <a:pt x="1572308" y="1299200"/>
                    <a:pt x="1858213" y="1470743"/>
                  </a:cubicBezTo>
                  <a:cubicBezTo>
                    <a:pt x="1989729" y="1550797"/>
                    <a:pt x="2154125" y="1545079"/>
                    <a:pt x="2308514" y="1546508"/>
                  </a:cubicBezTo>
                  <a:cubicBezTo>
                    <a:pt x="2462903" y="1547938"/>
                    <a:pt x="2631587" y="1566521"/>
                    <a:pt x="2738802" y="1678025"/>
                  </a:cubicBezTo>
                  <a:cubicBezTo>
                    <a:pt x="2867459" y="1809541"/>
                    <a:pt x="2853164" y="2001097"/>
                    <a:pt x="2883184" y="2168352"/>
                  </a:cubicBezTo>
                  <a:cubicBezTo>
                    <a:pt x="2920352" y="2371345"/>
                    <a:pt x="3027566" y="2537170"/>
                    <a:pt x="3199110" y="2655821"/>
                  </a:cubicBezTo>
                  <a:cubicBezTo>
                    <a:pt x="3536478" y="2887404"/>
                    <a:pt x="3975343" y="2851666"/>
                    <a:pt x="4338442" y="3020350"/>
                  </a:cubicBezTo>
                  <a:cubicBezTo>
                    <a:pt x="4871656" y="3269087"/>
                    <a:pt x="4800180" y="3882354"/>
                    <a:pt x="4648650" y="4359816"/>
                  </a:cubicBezTo>
                  <a:cubicBezTo>
                    <a:pt x="4495690" y="4841567"/>
                    <a:pt x="4116866" y="5306163"/>
                    <a:pt x="4086846" y="5819363"/>
                  </a:cubicBezTo>
                  <a:cubicBezTo>
                    <a:pt x="4068262" y="6139577"/>
                    <a:pt x="4381328" y="6381166"/>
                    <a:pt x="4674381" y="6418334"/>
                  </a:cubicBezTo>
                  <a:cubicBezTo>
                    <a:pt x="5104669" y="6474086"/>
                    <a:pt x="5476346" y="6175315"/>
                    <a:pt x="5896627" y="6189610"/>
                  </a:cubicBezTo>
                  <a:cubicBezTo>
                    <a:pt x="6158231" y="6198187"/>
                    <a:pt x="6404109" y="6429770"/>
                    <a:pt x="6674290" y="6368301"/>
                  </a:cubicBezTo>
                  <a:cubicBezTo>
                    <a:pt x="6953048" y="6305402"/>
                    <a:pt x="7126020" y="6020926"/>
                    <a:pt x="7410497" y="5969463"/>
                  </a:cubicBezTo>
                  <a:cubicBezTo>
                    <a:pt x="7737858" y="5910852"/>
                    <a:pt x="8049495" y="6228207"/>
                    <a:pt x="8060931" y="6559857"/>
                  </a:cubicBezTo>
                  <a:cubicBezTo>
                    <a:pt x="8072367" y="6891507"/>
                    <a:pt x="7846502" y="7197426"/>
                    <a:pt x="7563456" y="7370398"/>
                  </a:cubicBezTo>
                  <a:cubicBezTo>
                    <a:pt x="7311859" y="7524788"/>
                    <a:pt x="7018806" y="7593405"/>
                    <a:pt x="6731471" y="7660593"/>
                  </a:cubicBezTo>
                  <a:cubicBezTo>
                    <a:pt x="6105338" y="7806404"/>
                    <a:pt x="5477776" y="7953646"/>
                    <a:pt x="4851643" y="8099457"/>
                  </a:cubicBezTo>
                  <a:cubicBezTo>
                    <a:pt x="4622919" y="8152349"/>
                    <a:pt x="4385617" y="8206671"/>
                    <a:pt x="4154033" y="8163786"/>
                  </a:cubicBezTo>
                  <a:cubicBezTo>
                    <a:pt x="3878135" y="8112323"/>
                    <a:pt x="3642263" y="7930773"/>
                    <a:pt x="3373512" y="7850720"/>
                  </a:cubicBezTo>
                  <a:cubicBezTo>
                    <a:pt x="2927499" y="7719203"/>
                    <a:pt x="2457185" y="7879310"/>
                    <a:pt x="1998307" y="7955075"/>
                  </a:cubicBezTo>
                  <a:cubicBezTo>
                    <a:pt x="1539428" y="8030840"/>
                    <a:pt x="981913" y="7972230"/>
                    <a:pt x="746041" y="7571962"/>
                  </a:cubicBezTo>
                  <a:cubicBezTo>
                    <a:pt x="571639" y="7276050"/>
                    <a:pt x="641685" y="6898655"/>
                    <a:pt x="764625" y="6579870"/>
                  </a:cubicBezTo>
                  <a:cubicBezTo>
                    <a:pt x="888994" y="6259657"/>
                    <a:pt x="1063396" y="5950879"/>
                    <a:pt x="1091986" y="5610652"/>
                  </a:cubicBezTo>
                  <a:cubicBezTo>
                    <a:pt x="1140590" y="5033123"/>
                    <a:pt x="767484" y="4517064"/>
                    <a:pt x="451558" y="4031025"/>
                  </a:cubicBezTo>
                  <a:cubicBezTo>
                    <a:pt x="135633" y="3544986"/>
                    <a:pt x="-147414" y="2937437"/>
                    <a:pt x="85599" y="2407083"/>
                  </a:cubicBezTo>
                  <a:cubicBezTo>
                    <a:pt x="251425" y="2029688"/>
                    <a:pt x="657410" y="1755219"/>
                    <a:pt x="680283" y="1343515"/>
                  </a:cubicBezTo>
                  <a:cubicBezTo>
                    <a:pt x="691719" y="1144811"/>
                    <a:pt x="607377" y="954684"/>
                    <a:pt x="581645" y="757409"/>
                  </a:cubicBezTo>
                  <a:cubicBezTo>
                    <a:pt x="520176" y="245639"/>
                    <a:pt x="1029087" y="-183219"/>
                    <a:pt x="1517986" y="79814"/>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1048695" name="任意多边形: 形状 21"/>
            <p:cNvSpPr/>
            <p:nvPr/>
          </p:nvSpPr>
          <p:spPr>
            <a:xfrm>
              <a:off x="-1584327" y="234558"/>
              <a:ext cx="8595502" cy="7690495"/>
            </a:xfrm>
            <a:custGeom>
              <a:avLst/>
              <a:gdLst>
                <a:gd name="connsiteX0" fmla="*/ 2012141 w 8595502"/>
                <a:gd name="connsiteY0" fmla="*/ 1511344 h 7690495"/>
                <a:gd name="connsiteX1" fmla="*/ 3420225 w 8595502"/>
                <a:gd name="connsiteY1" fmla="*/ 2173214 h 7690495"/>
                <a:gd name="connsiteX2" fmla="*/ 3886251 w 8595502"/>
                <a:gd name="connsiteY2" fmla="*/ 3345426 h 7690495"/>
                <a:gd name="connsiteX3" fmla="*/ 3846224 w 8595502"/>
                <a:gd name="connsiteY3" fmla="*/ 4650584 h 7690495"/>
                <a:gd name="connsiteX4" fmla="*/ 4535256 w 8595502"/>
                <a:gd name="connsiteY4" fmla="*/ 5678413 h 7690495"/>
                <a:gd name="connsiteX5" fmla="*/ 6236393 w 8595502"/>
                <a:gd name="connsiteY5" fmla="*/ 5485427 h 7690495"/>
                <a:gd name="connsiteX6" fmla="*/ 7239922 w 8595502"/>
                <a:gd name="connsiteY6" fmla="*/ 5745601 h 7690495"/>
                <a:gd name="connsiteX7" fmla="*/ 8254886 w 8595502"/>
                <a:gd name="connsiteY7" fmla="*/ 5649823 h 7690495"/>
                <a:gd name="connsiteX8" fmla="*/ 8572241 w 8595502"/>
                <a:gd name="connsiteY8" fmla="*/ 6386029 h 7690495"/>
                <a:gd name="connsiteX9" fmla="*/ 7984705 w 8595502"/>
                <a:gd name="connsiteY9" fmla="*/ 6999295 h 7690495"/>
                <a:gd name="connsiteX10" fmla="*/ 7131277 w 8595502"/>
                <a:gd name="connsiteY10" fmla="*/ 7190852 h 7690495"/>
                <a:gd name="connsiteX11" fmla="*/ 4513813 w 8595502"/>
                <a:gd name="connsiteY11" fmla="*/ 7515355 h 7690495"/>
                <a:gd name="connsiteX12" fmla="*/ 3031394 w 8595502"/>
                <a:gd name="connsiteY12" fmla="*/ 7674032 h 7690495"/>
                <a:gd name="connsiteX13" fmla="*/ 1743390 w 8595502"/>
                <a:gd name="connsiteY13" fmla="*/ 7473898 h 7690495"/>
                <a:gd name="connsiteX14" fmla="*/ 1052928 w 8595502"/>
                <a:gd name="connsiteY14" fmla="*/ 6576156 h 7690495"/>
                <a:gd name="connsiteX15" fmla="*/ 446809 w 8595502"/>
                <a:gd name="connsiteY15" fmla="*/ 4481900 h 7690495"/>
                <a:gd name="connsiteX16" fmla="*/ 652661 w 8595502"/>
                <a:gd name="connsiteY16" fmla="*/ 3285386 h 7690495"/>
                <a:gd name="connsiteX17" fmla="*/ 35105 w 8595502"/>
                <a:gd name="connsiteY17" fmla="*/ 1717196 h 7690495"/>
                <a:gd name="connsiteX18" fmla="*/ 343883 w 8595502"/>
                <a:gd name="connsiteY18" fmla="*/ 464930 h 7690495"/>
                <a:gd name="connsiteX19" fmla="*/ 1544686 w 8595502"/>
                <a:gd name="connsiteY19" fmla="*/ 111837 h 7690495"/>
                <a:gd name="connsiteX20" fmla="*/ 2012141 w 8595502"/>
                <a:gd name="connsiteY20" fmla="*/ 1511344 h 769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95502" h="7690495">
                  <a:moveTo>
                    <a:pt x="2012141" y="1511344"/>
                  </a:moveTo>
                  <a:cubicBezTo>
                    <a:pt x="2336644" y="1925906"/>
                    <a:pt x="2999944" y="1858719"/>
                    <a:pt x="3420225" y="2173214"/>
                  </a:cubicBezTo>
                  <a:cubicBezTo>
                    <a:pt x="3769030" y="2434818"/>
                    <a:pt x="3884821" y="2909420"/>
                    <a:pt x="3886251" y="3345426"/>
                  </a:cubicBezTo>
                  <a:cubicBezTo>
                    <a:pt x="3887680" y="3781432"/>
                    <a:pt x="3799050" y="4217437"/>
                    <a:pt x="3846224" y="4650584"/>
                  </a:cubicBezTo>
                  <a:cubicBezTo>
                    <a:pt x="3893398" y="5083730"/>
                    <a:pt x="4122123" y="5539749"/>
                    <a:pt x="4535256" y="5678413"/>
                  </a:cubicBezTo>
                  <a:cubicBezTo>
                    <a:pt x="5084195" y="5861393"/>
                    <a:pt x="5661724" y="5418239"/>
                    <a:pt x="6236393" y="5485427"/>
                  </a:cubicBezTo>
                  <a:cubicBezTo>
                    <a:pt x="6580910" y="5525454"/>
                    <a:pt x="6892547" y="5747030"/>
                    <a:pt x="7239922" y="5745601"/>
                  </a:cubicBezTo>
                  <a:cubicBezTo>
                    <a:pt x="7584437" y="5744171"/>
                    <a:pt x="7934671" y="5522595"/>
                    <a:pt x="8254886" y="5649823"/>
                  </a:cubicBezTo>
                  <a:cubicBezTo>
                    <a:pt x="8526496" y="5758467"/>
                    <a:pt x="8650865" y="6104412"/>
                    <a:pt x="8572241" y="6386029"/>
                  </a:cubicBezTo>
                  <a:cubicBezTo>
                    <a:pt x="8492187" y="6667646"/>
                    <a:pt x="8252027" y="6880645"/>
                    <a:pt x="7984705" y="6999295"/>
                  </a:cubicBezTo>
                  <a:cubicBezTo>
                    <a:pt x="7717384" y="7117947"/>
                    <a:pt x="7421472" y="7155114"/>
                    <a:pt x="7131277" y="7190852"/>
                  </a:cubicBezTo>
                  <a:cubicBezTo>
                    <a:pt x="6259266" y="7299496"/>
                    <a:pt x="5387254" y="7406710"/>
                    <a:pt x="4513813" y="7515355"/>
                  </a:cubicBezTo>
                  <a:cubicBezTo>
                    <a:pt x="4020626" y="7576824"/>
                    <a:pt x="3527440" y="7636865"/>
                    <a:pt x="3031394" y="7674032"/>
                  </a:cubicBezTo>
                  <a:cubicBezTo>
                    <a:pt x="2589670" y="7706911"/>
                    <a:pt x="2115067" y="7712629"/>
                    <a:pt x="1743390" y="7473898"/>
                  </a:cubicBezTo>
                  <a:cubicBezTo>
                    <a:pt x="1421746" y="7268047"/>
                    <a:pt x="1230190" y="6914954"/>
                    <a:pt x="1052928" y="6576156"/>
                  </a:cubicBezTo>
                  <a:cubicBezTo>
                    <a:pt x="708412" y="5921433"/>
                    <a:pt x="355319" y="5213817"/>
                    <a:pt x="446809" y="4481900"/>
                  </a:cubicBezTo>
                  <a:cubicBezTo>
                    <a:pt x="498272" y="4078773"/>
                    <a:pt x="684110" y="3689942"/>
                    <a:pt x="652661" y="3285386"/>
                  </a:cubicBezTo>
                  <a:cubicBezTo>
                    <a:pt x="609775" y="2722152"/>
                    <a:pt x="162333" y="2267563"/>
                    <a:pt x="35105" y="1717196"/>
                  </a:cubicBezTo>
                  <a:cubicBezTo>
                    <a:pt x="-64962" y="1282619"/>
                    <a:pt x="52259" y="802298"/>
                    <a:pt x="343883" y="464930"/>
                  </a:cubicBezTo>
                  <a:cubicBezTo>
                    <a:pt x="635506" y="126133"/>
                    <a:pt x="1120116" y="-168350"/>
                    <a:pt x="1544686" y="111837"/>
                  </a:cubicBezTo>
                  <a:cubicBezTo>
                    <a:pt x="2057886" y="449206"/>
                    <a:pt x="1659048" y="1061043"/>
                    <a:pt x="2012141" y="1511344"/>
                  </a:cubicBezTo>
                  <a:close/>
                </a:path>
              </a:pathLst>
            </a:custGeom>
            <a:solidFill>
              <a:srgbClr val="4AA8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1048696" name="任意多边形: 形状 22"/>
            <p:cNvSpPr/>
            <p:nvPr/>
          </p:nvSpPr>
          <p:spPr>
            <a:xfrm>
              <a:off x="-521860" y="5673108"/>
              <a:ext cx="6450634" cy="1731437"/>
            </a:xfrm>
            <a:custGeom>
              <a:avLst/>
              <a:gdLst>
                <a:gd name="connsiteX0" fmla="*/ 1161243 w 6450634"/>
                <a:gd name="connsiteY0" fmla="*/ 211272 h 1731437"/>
                <a:gd name="connsiteX1" fmla="*/ 1647282 w 6450634"/>
                <a:gd name="connsiteY1" fmla="*/ 1131 h 1731437"/>
                <a:gd name="connsiteX2" fmla="*/ 2440670 w 6450634"/>
                <a:gd name="connsiteY2" fmla="*/ 422842 h 1731437"/>
                <a:gd name="connsiteX3" fmla="*/ 3628607 w 6450634"/>
                <a:gd name="connsiteY3" fmla="*/ 394251 h 1731437"/>
                <a:gd name="connsiteX4" fmla="*/ 4374820 w 6450634"/>
                <a:gd name="connsiteY4" fmla="*/ 791659 h 1731437"/>
                <a:gd name="connsiteX5" fmla="*/ 5175355 w 6450634"/>
                <a:gd name="connsiteY5" fmla="*/ 937471 h 1731437"/>
                <a:gd name="connsiteX6" fmla="*/ 5607073 w 6450634"/>
                <a:gd name="connsiteY6" fmla="*/ 580090 h 1731437"/>
                <a:gd name="connsiteX7" fmla="*/ 6218910 w 6450634"/>
                <a:gd name="connsiteY7" fmla="*/ 554358 h 1731437"/>
                <a:gd name="connsiteX8" fmla="*/ 6424762 w 6450634"/>
                <a:gd name="connsiteY8" fmla="*/ 1114733 h 1731437"/>
                <a:gd name="connsiteX9" fmla="*/ 5831508 w 6450634"/>
                <a:gd name="connsiteY9" fmla="*/ 1464967 h 1731437"/>
                <a:gd name="connsiteX10" fmla="*/ 5103879 w 6450634"/>
                <a:gd name="connsiteY10" fmla="*/ 1397779 h 1731437"/>
                <a:gd name="connsiteX11" fmla="*/ 3914513 w 6450634"/>
                <a:gd name="connsiteY11" fmla="*/ 1610778 h 1731437"/>
                <a:gd name="connsiteX12" fmla="*/ 2717998 w 6450634"/>
                <a:gd name="connsiteY12" fmla="*/ 1669389 h 1731437"/>
                <a:gd name="connsiteX13" fmla="*/ 1743061 w 6450634"/>
                <a:gd name="connsiteY13" fmla="*/ 1264833 h 1731437"/>
                <a:gd name="connsiteX14" fmla="*/ 758116 w 6450634"/>
                <a:gd name="connsiteY14" fmla="*/ 1329162 h 1731437"/>
                <a:gd name="connsiteX15" fmla="*/ 96245 w 6450634"/>
                <a:gd name="connsiteY15" fmla="*/ 888867 h 1731437"/>
                <a:gd name="connsiteX16" fmla="*/ 24769 w 6450634"/>
                <a:gd name="connsiteY16" fmla="*/ 384244 h 1731437"/>
                <a:gd name="connsiteX17" fmla="*/ 1161243 w 6450634"/>
                <a:gd name="connsiteY17" fmla="*/ 211272 h 17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50634" h="1731437">
                  <a:moveTo>
                    <a:pt x="1161243" y="211272"/>
                  </a:moveTo>
                  <a:cubicBezTo>
                    <a:pt x="1327068" y="148372"/>
                    <a:pt x="1470021" y="13997"/>
                    <a:pt x="1647282" y="1131"/>
                  </a:cubicBezTo>
                  <a:cubicBezTo>
                    <a:pt x="1951771" y="-21741"/>
                    <a:pt x="2157624" y="308480"/>
                    <a:pt x="2440670" y="422842"/>
                  </a:cubicBezTo>
                  <a:cubicBezTo>
                    <a:pt x="2812347" y="572942"/>
                    <a:pt x="3234058" y="327063"/>
                    <a:pt x="3628607" y="394251"/>
                  </a:cubicBezTo>
                  <a:cubicBezTo>
                    <a:pt x="3908794" y="441425"/>
                    <a:pt x="4136089" y="638700"/>
                    <a:pt x="4374820" y="791659"/>
                  </a:cubicBezTo>
                  <a:cubicBezTo>
                    <a:pt x="4613551" y="946048"/>
                    <a:pt x="4920900" y="1063269"/>
                    <a:pt x="5175355" y="937471"/>
                  </a:cubicBezTo>
                  <a:cubicBezTo>
                    <a:pt x="5344040" y="854559"/>
                    <a:pt x="5451254" y="684445"/>
                    <a:pt x="5607073" y="580090"/>
                  </a:cubicBezTo>
                  <a:cubicBezTo>
                    <a:pt x="5785763" y="460009"/>
                    <a:pt x="6035931" y="441425"/>
                    <a:pt x="6218910" y="554358"/>
                  </a:cubicBezTo>
                  <a:cubicBezTo>
                    <a:pt x="6403319" y="667291"/>
                    <a:pt x="6500527" y="913169"/>
                    <a:pt x="6424762" y="1114733"/>
                  </a:cubicBezTo>
                  <a:cubicBezTo>
                    <a:pt x="6338990" y="1342027"/>
                    <a:pt x="6074528" y="1454960"/>
                    <a:pt x="5831508" y="1464967"/>
                  </a:cubicBezTo>
                  <a:cubicBezTo>
                    <a:pt x="5588488" y="1474973"/>
                    <a:pt x="5348328" y="1409215"/>
                    <a:pt x="5103879" y="1397779"/>
                  </a:cubicBezTo>
                  <a:cubicBezTo>
                    <a:pt x="4699323" y="1377765"/>
                    <a:pt x="4304773" y="1507853"/>
                    <a:pt x="3914513" y="1610778"/>
                  </a:cubicBezTo>
                  <a:cubicBezTo>
                    <a:pt x="3522822" y="1713704"/>
                    <a:pt x="3103970" y="1790899"/>
                    <a:pt x="2717998" y="1669389"/>
                  </a:cubicBezTo>
                  <a:cubicBezTo>
                    <a:pt x="2380630" y="1562174"/>
                    <a:pt x="2093295" y="1310577"/>
                    <a:pt x="1743061" y="1264833"/>
                  </a:cubicBezTo>
                  <a:cubicBezTo>
                    <a:pt x="1415699" y="1221947"/>
                    <a:pt x="1086908" y="1367758"/>
                    <a:pt x="758116" y="1329162"/>
                  </a:cubicBezTo>
                  <a:cubicBezTo>
                    <a:pt x="485077" y="1296282"/>
                    <a:pt x="232050" y="1127598"/>
                    <a:pt x="96245" y="888867"/>
                  </a:cubicBezTo>
                  <a:cubicBezTo>
                    <a:pt x="10474" y="737337"/>
                    <a:pt x="-29553" y="551499"/>
                    <a:pt x="24769" y="384244"/>
                  </a:cubicBezTo>
                  <a:cubicBezTo>
                    <a:pt x="190594" y="-133244"/>
                    <a:pt x="831022" y="337070"/>
                    <a:pt x="1161243" y="211272"/>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grpSp>
      <p:grpSp>
        <p:nvGrpSpPr>
          <p:cNvPr id="74" name="组合 30"/>
          <p:cNvGrpSpPr/>
          <p:nvPr/>
        </p:nvGrpSpPr>
        <p:grpSpPr>
          <a:xfrm rot="1052935">
            <a:off x="7906655" y="-839703"/>
            <a:ext cx="6256476" cy="9581246"/>
            <a:chOff x="8032341" y="-899399"/>
            <a:chExt cx="6256476" cy="9581246"/>
          </a:xfrm>
        </p:grpSpPr>
        <p:sp>
          <p:nvSpPr>
            <p:cNvPr id="1048697" name="任意多边形: 形状 27"/>
            <p:cNvSpPr/>
            <p:nvPr/>
          </p:nvSpPr>
          <p:spPr>
            <a:xfrm>
              <a:off x="8249140" y="-453104"/>
              <a:ext cx="6039677" cy="9134951"/>
            </a:xfrm>
            <a:custGeom>
              <a:avLst/>
              <a:gdLst>
                <a:gd name="connsiteX0" fmla="*/ 380115 w 6039677"/>
                <a:gd name="connsiteY0" fmla="*/ 1994961 h 9134951"/>
                <a:gd name="connsiteX1" fmla="*/ 2055333 w 6039677"/>
                <a:gd name="connsiteY1" fmla="*/ 2817368 h 9134951"/>
                <a:gd name="connsiteX2" fmla="*/ 2499220 w 6039677"/>
                <a:gd name="connsiteY2" fmla="*/ 4025896 h 9134951"/>
                <a:gd name="connsiteX3" fmla="*/ 2479458 w 6039677"/>
                <a:gd name="connsiteY3" fmla="*/ 5346916 h 9134951"/>
                <a:gd name="connsiteX4" fmla="*/ 3032797 w 6039677"/>
                <a:gd name="connsiteY4" fmla="*/ 6500718 h 9134951"/>
                <a:gd name="connsiteX5" fmla="*/ 3601337 w 6039677"/>
                <a:gd name="connsiteY5" fmla="*/ 6784988 h 9134951"/>
                <a:gd name="connsiteX6" fmla="*/ 4025462 w 6039677"/>
                <a:gd name="connsiteY6" fmla="*/ 7233436 h 9134951"/>
                <a:gd name="connsiteX7" fmla="*/ 3812640 w 6039677"/>
                <a:gd name="connsiteY7" fmla="*/ 8168335 h 9134951"/>
                <a:gd name="connsiteX8" fmla="*/ 4128834 w 6039677"/>
                <a:gd name="connsiteY8" fmla="*/ 8969460 h 9134951"/>
                <a:gd name="connsiteX9" fmla="*/ 4984685 w 6039677"/>
                <a:gd name="connsiteY9" fmla="*/ 9057629 h 9134951"/>
                <a:gd name="connsiteX10" fmla="*/ 5583628 w 6039677"/>
                <a:gd name="connsiteY10" fmla="*/ 7750291 h 9134951"/>
                <a:gd name="connsiteX11" fmla="*/ 5484818 w 6039677"/>
                <a:gd name="connsiteY11" fmla="*/ 6231650 h 9134951"/>
                <a:gd name="connsiteX12" fmla="*/ 5908943 w 6039677"/>
                <a:gd name="connsiteY12" fmla="*/ 4915190 h 9134951"/>
                <a:gd name="connsiteX13" fmla="*/ 5598830 w 6039677"/>
                <a:gd name="connsiteY13" fmla="*/ 1614920 h 9134951"/>
                <a:gd name="connsiteX14" fmla="*/ 4986205 w 6039677"/>
                <a:gd name="connsiteY14" fmla="*/ 473280 h 9134951"/>
                <a:gd name="connsiteX15" fmla="*/ 4247406 w 6039677"/>
                <a:gd name="connsiteY15" fmla="*/ 263497 h 9134951"/>
                <a:gd name="connsiteX16" fmla="*/ 3052559 w 6039677"/>
                <a:gd name="connsiteY16" fmla="*/ 628336 h 9134951"/>
                <a:gd name="connsiteX17" fmla="*/ 2099418 w 6039677"/>
                <a:gd name="connsiteY17" fmla="*/ 374469 h 9134951"/>
                <a:gd name="connsiteX18" fmla="*/ 1173639 w 6039677"/>
                <a:gd name="connsiteY18" fmla="*/ 11151 h 9134951"/>
                <a:gd name="connsiteX19" fmla="*/ 380115 w 6039677"/>
                <a:gd name="connsiteY19" fmla="*/ 1994961 h 913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39677" h="9134951">
                  <a:moveTo>
                    <a:pt x="380115" y="1994961"/>
                  </a:moveTo>
                  <a:cubicBezTo>
                    <a:pt x="855925" y="2403884"/>
                    <a:pt x="1599284" y="2387162"/>
                    <a:pt x="2055333" y="2817368"/>
                  </a:cubicBezTo>
                  <a:cubicBezTo>
                    <a:pt x="2376087" y="3119880"/>
                    <a:pt x="2487059" y="3585049"/>
                    <a:pt x="2499220" y="4025896"/>
                  </a:cubicBezTo>
                  <a:cubicBezTo>
                    <a:pt x="2512902" y="4466743"/>
                    <a:pt x="2444494" y="4907589"/>
                    <a:pt x="2479458" y="5346916"/>
                  </a:cubicBezTo>
                  <a:cubicBezTo>
                    <a:pt x="2514422" y="5786243"/>
                    <a:pt x="2672519" y="6246851"/>
                    <a:pt x="3032797" y="6500718"/>
                  </a:cubicBezTo>
                  <a:cubicBezTo>
                    <a:pt x="3206095" y="6622331"/>
                    <a:pt x="3412837" y="6687698"/>
                    <a:pt x="3601337" y="6784988"/>
                  </a:cubicBezTo>
                  <a:cubicBezTo>
                    <a:pt x="3789838" y="6882279"/>
                    <a:pt x="3970737" y="7028214"/>
                    <a:pt x="4025462" y="7233436"/>
                  </a:cubicBezTo>
                  <a:cubicBezTo>
                    <a:pt x="4107552" y="7546589"/>
                    <a:pt x="3867366" y="7849101"/>
                    <a:pt x="3812640" y="8168335"/>
                  </a:cubicBezTo>
                  <a:cubicBezTo>
                    <a:pt x="3762475" y="8466287"/>
                    <a:pt x="3888648" y="8787040"/>
                    <a:pt x="4128834" y="8969460"/>
                  </a:cubicBezTo>
                  <a:cubicBezTo>
                    <a:pt x="4369019" y="9151879"/>
                    <a:pt x="4712576" y="9186843"/>
                    <a:pt x="4984685" y="9057629"/>
                  </a:cubicBezTo>
                  <a:cubicBezTo>
                    <a:pt x="5443774" y="8840246"/>
                    <a:pt x="5604911" y="8258025"/>
                    <a:pt x="5583628" y="7750291"/>
                  </a:cubicBezTo>
                  <a:cubicBezTo>
                    <a:pt x="5563866" y="7242557"/>
                    <a:pt x="5416411" y="6736343"/>
                    <a:pt x="5484818" y="6231650"/>
                  </a:cubicBezTo>
                  <a:cubicBezTo>
                    <a:pt x="5547145" y="5774081"/>
                    <a:pt x="5779730" y="5357557"/>
                    <a:pt x="5908943" y="4915190"/>
                  </a:cubicBezTo>
                  <a:cubicBezTo>
                    <a:pt x="6223616" y="3838916"/>
                    <a:pt x="5910463" y="2691195"/>
                    <a:pt x="5598830" y="1614920"/>
                  </a:cubicBezTo>
                  <a:cubicBezTo>
                    <a:pt x="5475697" y="1192316"/>
                    <a:pt x="5334322" y="740828"/>
                    <a:pt x="4986205" y="473280"/>
                  </a:cubicBezTo>
                  <a:cubicBezTo>
                    <a:pt x="4777943" y="313663"/>
                    <a:pt x="4507354" y="236134"/>
                    <a:pt x="4247406" y="263497"/>
                  </a:cubicBezTo>
                  <a:cubicBezTo>
                    <a:pt x="3830882" y="306062"/>
                    <a:pt x="3469083" y="593372"/>
                    <a:pt x="3052559" y="628336"/>
                  </a:cubicBezTo>
                  <a:cubicBezTo>
                    <a:pt x="2721164" y="657219"/>
                    <a:pt x="2397369" y="521925"/>
                    <a:pt x="2099418" y="374469"/>
                  </a:cubicBezTo>
                  <a:cubicBezTo>
                    <a:pt x="1799946" y="227013"/>
                    <a:pt x="1501994" y="58276"/>
                    <a:pt x="1173639" y="11151"/>
                  </a:cubicBezTo>
                  <a:cubicBezTo>
                    <a:pt x="85203" y="-142386"/>
                    <a:pt x="-393648" y="1329130"/>
                    <a:pt x="380115" y="1994961"/>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1048698" name="任意多边形: 形状 28"/>
            <p:cNvSpPr/>
            <p:nvPr/>
          </p:nvSpPr>
          <p:spPr>
            <a:xfrm>
              <a:off x="8032341" y="-867604"/>
              <a:ext cx="5660597" cy="8675620"/>
            </a:xfrm>
            <a:custGeom>
              <a:avLst/>
              <a:gdLst>
                <a:gd name="connsiteX0" fmla="*/ 111 w 5660597"/>
                <a:gd name="connsiteY0" fmla="*/ 731827 h 8675620"/>
                <a:gd name="connsiteX1" fmla="*/ 673543 w 5660597"/>
                <a:gd name="connsiteY1" fmla="*/ 1622641 h 8675620"/>
                <a:gd name="connsiteX2" fmla="*/ 2227148 w 5660597"/>
                <a:gd name="connsiteY2" fmla="*/ 1805061 h 8675620"/>
                <a:gd name="connsiteX3" fmla="*/ 3162048 w 5660597"/>
                <a:gd name="connsiteY3" fmla="*/ 2495214 h 8675620"/>
                <a:gd name="connsiteX4" fmla="*/ 3335346 w 5660597"/>
                <a:gd name="connsiteY4" fmla="*/ 3644456 h 8675620"/>
                <a:gd name="connsiteX5" fmla="*/ 3133164 w 5660597"/>
                <a:gd name="connsiteY5" fmla="*/ 4263161 h 8675620"/>
                <a:gd name="connsiteX6" fmla="*/ 3203092 w 5660597"/>
                <a:gd name="connsiteY6" fmla="*/ 4889468 h 8675620"/>
                <a:gd name="connsiteX7" fmla="*/ 3900846 w 5660597"/>
                <a:gd name="connsiteY7" fmla="*/ 5565939 h 8675620"/>
                <a:gd name="connsiteX8" fmla="*/ 3745790 w 5660597"/>
                <a:gd name="connsiteY8" fmla="*/ 6490197 h 8675620"/>
                <a:gd name="connsiteX9" fmla="*/ 4422262 w 5660597"/>
                <a:gd name="connsiteY9" fmla="*/ 6946245 h 8675620"/>
                <a:gd name="connsiteX10" fmla="*/ 4347774 w 5660597"/>
                <a:gd name="connsiteY10" fmla="*/ 7422056 h 8675620"/>
                <a:gd name="connsiteX11" fmla="*/ 4074145 w 5660597"/>
                <a:gd name="connsiteY11" fmla="*/ 7844661 h 8675620"/>
                <a:gd name="connsiteX12" fmla="*/ 4613802 w 5660597"/>
                <a:gd name="connsiteY12" fmla="*/ 8667068 h 8675620"/>
                <a:gd name="connsiteX13" fmla="*/ 5527419 w 5660597"/>
                <a:gd name="connsiteY13" fmla="*/ 8148693 h 8675620"/>
                <a:gd name="connsiteX14" fmla="*/ 5586706 w 5660597"/>
                <a:gd name="connsiteY14" fmla="*/ 7054177 h 8675620"/>
                <a:gd name="connsiteX15" fmla="*/ 5244669 w 5660597"/>
                <a:gd name="connsiteY15" fmla="*/ 5930778 h 8675620"/>
                <a:gd name="connsiteX16" fmla="*/ 5518298 w 5660597"/>
                <a:gd name="connsiteY16" fmla="*/ 4720730 h 8675620"/>
                <a:gd name="connsiteX17" fmla="*/ 5519819 w 5660597"/>
                <a:gd name="connsiteY17" fmla="*/ 3507641 h 8675620"/>
                <a:gd name="connsiteX18" fmla="*/ 4926955 w 5660597"/>
                <a:gd name="connsiteY18" fmla="*/ 2758202 h 8675620"/>
                <a:gd name="connsiteX19" fmla="*/ 4957359 w 5660597"/>
                <a:gd name="connsiteY19" fmla="*/ 1724492 h 8675620"/>
                <a:gd name="connsiteX20" fmla="*/ 4853987 w 5660597"/>
                <a:gd name="connsiteY20" fmla="*/ 712065 h 8675620"/>
                <a:gd name="connsiteX21" fmla="*/ 3671302 w 5660597"/>
                <a:gd name="connsiteY21" fmla="*/ 509883 h 8675620"/>
                <a:gd name="connsiteX22" fmla="*/ 2692317 w 5660597"/>
                <a:gd name="connsiteY22" fmla="*/ 646698 h 8675620"/>
                <a:gd name="connsiteX23" fmla="*/ 1783261 w 5660597"/>
                <a:gd name="connsiteY23" fmla="*/ 268178 h 8675620"/>
                <a:gd name="connsiteX24" fmla="*/ 197732 w 5660597"/>
                <a:gd name="connsiteY24" fmla="*/ 237775 h 8675620"/>
                <a:gd name="connsiteX25" fmla="*/ 111 w 5660597"/>
                <a:gd name="connsiteY25" fmla="*/ 731827 h 867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60597" h="8675620">
                  <a:moveTo>
                    <a:pt x="111" y="731827"/>
                  </a:moveTo>
                  <a:cubicBezTo>
                    <a:pt x="6192" y="1107307"/>
                    <a:pt x="308704" y="1476706"/>
                    <a:pt x="673543" y="1622641"/>
                  </a:cubicBezTo>
                  <a:cubicBezTo>
                    <a:pt x="1159994" y="1818742"/>
                    <a:pt x="1717894" y="1678887"/>
                    <a:pt x="2227148" y="1805061"/>
                  </a:cubicBezTo>
                  <a:cubicBezTo>
                    <a:pt x="2613269" y="1900831"/>
                    <a:pt x="2956826" y="2154698"/>
                    <a:pt x="3162048" y="2495214"/>
                  </a:cubicBezTo>
                  <a:cubicBezTo>
                    <a:pt x="3367269" y="2835730"/>
                    <a:pt x="3431116" y="3258335"/>
                    <a:pt x="3335346" y="3644456"/>
                  </a:cubicBezTo>
                  <a:cubicBezTo>
                    <a:pt x="3283660" y="3854238"/>
                    <a:pt x="3186370" y="4051859"/>
                    <a:pt x="3133164" y="4263161"/>
                  </a:cubicBezTo>
                  <a:cubicBezTo>
                    <a:pt x="3079959" y="4472944"/>
                    <a:pt x="3078439" y="4711609"/>
                    <a:pt x="3203092" y="4889468"/>
                  </a:cubicBezTo>
                  <a:cubicBezTo>
                    <a:pt x="3393112" y="5160056"/>
                    <a:pt x="3838519" y="5240625"/>
                    <a:pt x="3900846" y="5565939"/>
                  </a:cubicBezTo>
                  <a:cubicBezTo>
                    <a:pt x="3961653" y="5882133"/>
                    <a:pt x="3592253" y="6207447"/>
                    <a:pt x="3745790" y="6490197"/>
                  </a:cubicBezTo>
                  <a:cubicBezTo>
                    <a:pt x="3878044" y="6734943"/>
                    <a:pt x="4288488" y="6701500"/>
                    <a:pt x="4422262" y="6946245"/>
                  </a:cubicBezTo>
                  <a:cubicBezTo>
                    <a:pt x="4502830" y="7093701"/>
                    <a:pt x="4440504" y="7280681"/>
                    <a:pt x="4347774" y="7422056"/>
                  </a:cubicBezTo>
                  <a:cubicBezTo>
                    <a:pt x="4255044" y="7561911"/>
                    <a:pt x="4130390" y="7686564"/>
                    <a:pt x="4074145" y="7844661"/>
                  </a:cubicBezTo>
                  <a:cubicBezTo>
                    <a:pt x="3947971" y="8197338"/>
                    <a:pt x="4244403" y="8609302"/>
                    <a:pt x="4613802" y="8667068"/>
                  </a:cubicBezTo>
                  <a:cubicBezTo>
                    <a:pt x="4983201" y="8724834"/>
                    <a:pt x="5358681" y="8483129"/>
                    <a:pt x="5527419" y="8148693"/>
                  </a:cubicBezTo>
                  <a:cubicBezTo>
                    <a:pt x="5697677" y="7815778"/>
                    <a:pt x="5690076" y="7412935"/>
                    <a:pt x="5586706" y="7054177"/>
                  </a:cubicBezTo>
                  <a:cubicBezTo>
                    <a:pt x="5478774" y="6675657"/>
                    <a:pt x="5272032" y="6321460"/>
                    <a:pt x="5244669" y="5930778"/>
                  </a:cubicBezTo>
                  <a:cubicBezTo>
                    <a:pt x="5215786" y="5515774"/>
                    <a:pt x="5390605" y="5117492"/>
                    <a:pt x="5518298" y="4720730"/>
                  </a:cubicBezTo>
                  <a:cubicBezTo>
                    <a:pt x="5645992" y="4323968"/>
                    <a:pt x="5725040" y="3870960"/>
                    <a:pt x="5519819" y="3507641"/>
                  </a:cubicBezTo>
                  <a:cubicBezTo>
                    <a:pt x="5361721" y="3229452"/>
                    <a:pt x="5057689" y="3050073"/>
                    <a:pt x="4926955" y="2758202"/>
                  </a:cubicBezTo>
                  <a:cubicBezTo>
                    <a:pt x="4782540" y="2437448"/>
                    <a:pt x="4879830" y="2066528"/>
                    <a:pt x="4957359" y="1724492"/>
                  </a:cubicBezTo>
                  <a:cubicBezTo>
                    <a:pt x="5034887" y="1380936"/>
                    <a:pt x="5077451" y="984174"/>
                    <a:pt x="4853987" y="712065"/>
                  </a:cubicBezTo>
                  <a:cubicBezTo>
                    <a:pt x="4586439" y="385230"/>
                    <a:pt x="4081745" y="408033"/>
                    <a:pt x="3671302" y="509883"/>
                  </a:cubicBezTo>
                  <a:cubicBezTo>
                    <a:pt x="3358148" y="587412"/>
                    <a:pt x="3014592" y="716625"/>
                    <a:pt x="2692317" y="646698"/>
                  </a:cubicBezTo>
                  <a:cubicBezTo>
                    <a:pt x="2370043" y="576770"/>
                    <a:pt x="2076652" y="411073"/>
                    <a:pt x="1783261" y="268178"/>
                  </a:cubicBezTo>
                  <a:cubicBezTo>
                    <a:pt x="1334813" y="50795"/>
                    <a:pt x="597535" y="-192431"/>
                    <a:pt x="197732" y="237775"/>
                  </a:cubicBezTo>
                  <a:cubicBezTo>
                    <a:pt x="56357" y="391311"/>
                    <a:pt x="-2929" y="563089"/>
                    <a:pt x="111" y="731827"/>
                  </a:cubicBezTo>
                  <a:close/>
                </a:path>
              </a:pathLst>
            </a:custGeom>
            <a:solidFill>
              <a:srgbClr val="4AA8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1048699" name="任意多边形: 形状 29"/>
            <p:cNvSpPr/>
            <p:nvPr/>
          </p:nvSpPr>
          <p:spPr>
            <a:xfrm>
              <a:off x="9960759" y="-899399"/>
              <a:ext cx="3532175" cy="3492835"/>
            </a:xfrm>
            <a:custGeom>
              <a:avLst/>
              <a:gdLst>
                <a:gd name="connsiteX0" fmla="*/ 778 w 3532175"/>
                <a:gd name="connsiteY0" fmla="*/ 756021 h 3492835"/>
                <a:gd name="connsiteX1" fmla="*/ 303290 w 3532175"/>
                <a:gd name="connsiteY1" fmla="*/ 1271356 h 3492835"/>
                <a:gd name="connsiteX2" fmla="*/ 847508 w 3532175"/>
                <a:gd name="connsiteY2" fmla="*/ 1435533 h 3492835"/>
                <a:gd name="connsiteX3" fmla="*/ 1344601 w 3532175"/>
                <a:gd name="connsiteY3" fmla="*/ 1692440 h 3492835"/>
                <a:gd name="connsiteX4" fmla="*/ 1492057 w 3532175"/>
                <a:gd name="connsiteY4" fmla="*/ 2209295 h 3492835"/>
                <a:gd name="connsiteX5" fmla="*/ 1729202 w 3532175"/>
                <a:gd name="connsiteY5" fmla="*/ 2679025 h 3492835"/>
                <a:gd name="connsiteX6" fmla="*/ 2206533 w 3532175"/>
                <a:gd name="connsiteY6" fmla="*/ 2815839 h 3492835"/>
                <a:gd name="connsiteX7" fmla="*/ 2509045 w 3532175"/>
                <a:gd name="connsiteY7" fmla="*/ 3179158 h 3492835"/>
                <a:gd name="connsiteX8" fmla="*/ 2855642 w 3532175"/>
                <a:gd name="connsiteY8" fmla="*/ 3487751 h 3492835"/>
                <a:gd name="connsiteX9" fmla="*/ 3194638 w 3532175"/>
                <a:gd name="connsiteY9" fmla="*/ 3366138 h 3492835"/>
                <a:gd name="connsiteX10" fmla="*/ 3383138 w 3532175"/>
                <a:gd name="connsiteY10" fmla="*/ 3046904 h 3492835"/>
                <a:gd name="connsiteX11" fmla="*/ 3349694 w 3532175"/>
                <a:gd name="connsiteY11" fmla="*/ 1323041 h 3492835"/>
                <a:gd name="connsiteX12" fmla="*/ 3130791 w 3532175"/>
                <a:gd name="connsiteY12" fmla="*/ 762102 h 3492835"/>
                <a:gd name="connsiteX13" fmla="*/ 2993976 w 3532175"/>
                <a:gd name="connsiteY13" fmla="*/ 158598 h 3492835"/>
                <a:gd name="connsiteX14" fmla="*/ 2501444 w 3532175"/>
                <a:gd name="connsiteY14" fmla="*/ 9622 h 3492835"/>
                <a:gd name="connsiteX15" fmla="*/ 2001311 w 3532175"/>
                <a:gd name="connsiteY15" fmla="*/ 208763 h 3492835"/>
                <a:gd name="connsiteX16" fmla="*/ 1484456 w 3532175"/>
                <a:gd name="connsiteY16" fmla="*/ 345578 h 3492835"/>
                <a:gd name="connsiteX17" fmla="*/ 1052730 w 3532175"/>
                <a:gd name="connsiteY17" fmla="*/ 202682 h 3492835"/>
                <a:gd name="connsiteX18" fmla="*/ 278968 w 3532175"/>
                <a:gd name="connsiteY18" fmla="*/ 182920 h 3492835"/>
                <a:gd name="connsiteX19" fmla="*/ 778 w 3532175"/>
                <a:gd name="connsiteY19" fmla="*/ 756021 h 349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2175" h="3492835">
                  <a:moveTo>
                    <a:pt x="778" y="756021"/>
                  </a:moveTo>
                  <a:cubicBezTo>
                    <a:pt x="11419" y="962763"/>
                    <a:pt x="128472" y="1160384"/>
                    <a:pt x="303290" y="1271356"/>
                  </a:cubicBezTo>
                  <a:cubicBezTo>
                    <a:pt x="464427" y="1371686"/>
                    <a:pt x="660528" y="1396009"/>
                    <a:pt x="847508" y="1435533"/>
                  </a:cubicBezTo>
                  <a:cubicBezTo>
                    <a:pt x="1034488" y="1475057"/>
                    <a:pt x="1230589" y="1540424"/>
                    <a:pt x="1344601" y="1692440"/>
                  </a:cubicBezTo>
                  <a:cubicBezTo>
                    <a:pt x="1452533" y="1836856"/>
                    <a:pt x="1466214" y="2029916"/>
                    <a:pt x="1492057" y="2209295"/>
                  </a:cubicBezTo>
                  <a:cubicBezTo>
                    <a:pt x="1517900" y="2388674"/>
                    <a:pt x="1574145" y="2584775"/>
                    <a:pt x="1729202" y="2679025"/>
                  </a:cubicBezTo>
                  <a:cubicBezTo>
                    <a:pt x="1872097" y="2765674"/>
                    <a:pt x="2059077" y="2739831"/>
                    <a:pt x="2206533" y="2815839"/>
                  </a:cubicBezTo>
                  <a:cubicBezTo>
                    <a:pt x="2347908" y="2888807"/>
                    <a:pt x="2426956" y="3042343"/>
                    <a:pt x="2509045" y="3179158"/>
                  </a:cubicBezTo>
                  <a:cubicBezTo>
                    <a:pt x="2589613" y="3317493"/>
                    <a:pt x="2699065" y="3460388"/>
                    <a:pt x="2855642" y="3487751"/>
                  </a:cubicBezTo>
                  <a:cubicBezTo>
                    <a:pt x="2978775" y="3510553"/>
                    <a:pt x="3106468" y="3454307"/>
                    <a:pt x="3194638" y="3366138"/>
                  </a:cubicBezTo>
                  <a:cubicBezTo>
                    <a:pt x="3282807" y="3277968"/>
                    <a:pt x="3339053" y="3162436"/>
                    <a:pt x="3383138" y="3046904"/>
                  </a:cubicBezTo>
                  <a:cubicBezTo>
                    <a:pt x="3592920" y="2496606"/>
                    <a:pt x="3580759" y="1865739"/>
                    <a:pt x="3349694" y="1323041"/>
                  </a:cubicBezTo>
                  <a:cubicBezTo>
                    <a:pt x="3270646" y="1137582"/>
                    <a:pt x="3167275" y="959723"/>
                    <a:pt x="3130791" y="762102"/>
                  </a:cubicBezTo>
                  <a:cubicBezTo>
                    <a:pt x="3092787" y="556880"/>
                    <a:pt x="3124710" y="322775"/>
                    <a:pt x="2993976" y="158598"/>
                  </a:cubicBezTo>
                  <a:cubicBezTo>
                    <a:pt x="2881485" y="18743"/>
                    <a:pt x="2679303" y="-20781"/>
                    <a:pt x="2501444" y="9622"/>
                  </a:cubicBezTo>
                  <a:cubicBezTo>
                    <a:pt x="2323585" y="41545"/>
                    <a:pt x="2162448" y="131235"/>
                    <a:pt x="2001311" y="208763"/>
                  </a:cubicBezTo>
                  <a:cubicBezTo>
                    <a:pt x="1838653" y="287812"/>
                    <a:pt x="1663835" y="357739"/>
                    <a:pt x="1484456" y="345578"/>
                  </a:cubicBezTo>
                  <a:cubicBezTo>
                    <a:pt x="1332440" y="334936"/>
                    <a:pt x="1191065" y="266529"/>
                    <a:pt x="1052730" y="202682"/>
                  </a:cubicBezTo>
                  <a:cubicBezTo>
                    <a:pt x="788222" y="79549"/>
                    <a:pt x="544996" y="33945"/>
                    <a:pt x="278968" y="182920"/>
                  </a:cubicBezTo>
                  <a:cubicBezTo>
                    <a:pt x="88947" y="289332"/>
                    <a:pt x="-9863" y="546239"/>
                    <a:pt x="778" y="756021"/>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grpSp>
      <p:sp>
        <p:nvSpPr>
          <p:cNvPr id="1048700" name="文本框 32"/>
          <p:cNvSpPr txBox="1"/>
          <p:nvPr/>
        </p:nvSpPr>
        <p:spPr>
          <a:xfrm>
            <a:off x="3753387" y="3182769"/>
            <a:ext cx="4808416" cy="829945"/>
          </a:xfrm>
          <a:prstGeom prst="rect">
            <a:avLst/>
          </a:prstGeom>
          <a:noFill/>
        </p:spPr>
        <p:txBody>
          <a:bodyPr wrap="square" rtlCol="0">
            <a:spAutoFit/>
          </a:bodyPr>
          <a:lstStyle/>
          <a:p>
            <a:pPr algn="ctr"/>
            <a:r>
              <a:rPr lang="en-US" altLang="zh-CN" sz="4800" dirty="0">
                <a:gradFill>
                  <a:gsLst>
                    <a:gs pos="0">
                      <a:srgbClr val="66BAAB"/>
                    </a:gs>
                    <a:gs pos="100000">
                      <a:srgbClr val="4AA898"/>
                    </a:gs>
                  </a:gsLst>
                  <a:lin ang="2700000" scaled="0"/>
                </a:gradFill>
                <a:latin typeface="Arial Black" panose="020B0A04020102020204" pitchFamily="34" charset="0"/>
              </a:rPr>
              <a:t>THANK YOU</a:t>
            </a:r>
            <a:endParaRPr lang="en-US" altLang="zh-CN" sz="4800" dirty="0">
              <a:gradFill>
                <a:gsLst>
                  <a:gs pos="0">
                    <a:srgbClr val="66BAAB"/>
                  </a:gs>
                  <a:gs pos="100000">
                    <a:srgbClr val="4AA898"/>
                  </a:gs>
                </a:gsLst>
                <a:lin ang="2700000" scaled="0"/>
              </a:gra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9"/>
          <p:cNvPicPr>
            <a:picLocks noChangeAspect="1"/>
          </p:cNvPicPr>
          <p:nvPr/>
        </p:nvPicPr>
        <p:blipFill>
          <a:blip r:embed="rId1">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592" name="椭圆 11"/>
          <p:cNvSpPr/>
          <p:nvPr>
            <p:custDataLst>
              <p:tags r:id="rId2"/>
            </p:custDataLst>
          </p:nvPr>
        </p:nvSpPr>
        <p:spPr>
          <a:xfrm>
            <a:off x="3682226" y="2541930"/>
            <a:ext cx="2499360" cy="2499360"/>
          </a:xfrm>
          <a:prstGeom prst="ellipse">
            <a:avLst/>
          </a:prstGeom>
          <a:noFill/>
          <a:ln w="19050">
            <a:gradFill>
              <a:gsLst>
                <a:gs pos="0">
                  <a:srgbClr val="7AC0B5"/>
                </a:gs>
                <a:gs pos="53000">
                  <a:srgbClr val="4AA898"/>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593" name="文本框 12"/>
          <p:cNvSpPr txBox="1"/>
          <p:nvPr/>
        </p:nvSpPr>
        <p:spPr>
          <a:xfrm>
            <a:off x="3505200" y="910248"/>
            <a:ext cx="5181600" cy="706755"/>
          </a:xfrm>
          <a:prstGeom prst="rect">
            <a:avLst/>
          </a:prstGeom>
          <a:noFill/>
        </p:spPr>
        <p:txBody>
          <a:bodyPr wrap="square" rtlCol="0">
            <a:spAutoFit/>
          </a:bodyPr>
          <a:lstStyle/>
          <a:p>
            <a:pPr algn="ctr"/>
            <a:r>
              <a:rPr lang="zh-CN" altLang="en-US" sz="4000" dirty="0">
                <a:solidFill>
                  <a:srgbClr val="06383C"/>
                </a:solidFill>
                <a:latin typeface="Arial Black" panose="020B0A04020102020204" pitchFamily="34" charset="0"/>
              </a:rPr>
              <a:t>目录</a:t>
            </a:r>
            <a:endParaRPr lang="zh-CN" altLang="en-US" sz="4000" dirty="0">
              <a:solidFill>
                <a:srgbClr val="06383C"/>
              </a:solidFill>
              <a:latin typeface="Arial Black" panose="020B0A04020102020204" pitchFamily="34" charset="0"/>
            </a:endParaRPr>
          </a:p>
        </p:txBody>
      </p:sp>
      <p:sp>
        <p:nvSpPr>
          <p:cNvPr id="1048594" name="任意多边形: 形状 54"/>
          <p:cNvSpPr/>
          <p:nvPr/>
        </p:nvSpPr>
        <p:spPr>
          <a:xfrm rot="2538333">
            <a:off x="-1791458" y="2989510"/>
            <a:ext cx="4479127" cy="3636099"/>
          </a:xfrm>
          <a:custGeom>
            <a:avLst/>
            <a:gdLst>
              <a:gd name="connsiteX0" fmla="*/ 0 w 4479127"/>
              <a:gd name="connsiteY0" fmla="*/ 23029 h 3636099"/>
              <a:gd name="connsiteX1" fmla="*/ 21223 w 4479127"/>
              <a:gd name="connsiteY1" fmla="*/ 10768 h 3636099"/>
              <a:gd name="connsiteX2" fmla="*/ 93677 w 4479127"/>
              <a:gd name="connsiteY2" fmla="*/ 168 h 3636099"/>
              <a:gd name="connsiteX3" fmla="*/ 2029953 w 4479127"/>
              <a:gd name="connsiteY3" fmla="*/ 2008658 h 3636099"/>
              <a:gd name="connsiteX4" fmla="*/ 4103659 w 4479127"/>
              <a:gd name="connsiteY4" fmla="*/ 2247582 h 3636099"/>
              <a:gd name="connsiteX5" fmla="*/ 4451461 w 4479127"/>
              <a:gd name="connsiteY5" fmla="*/ 2519375 h 3636099"/>
              <a:gd name="connsiteX6" fmla="*/ 4479127 w 4479127"/>
              <a:gd name="connsiteY6" fmla="*/ 2552300 h 3636099"/>
              <a:gd name="connsiteX7" fmla="*/ 3288279 w 4479127"/>
              <a:gd name="connsiteY7" fmla="*/ 3636099 h 36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127" h="3636099">
                <a:moveTo>
                  <a:pt x="0" y="23029"/>
                </a:moveTo>
                <a:lnTo>
                  <a:pt x="21223" y="10768"/>
                </a:lnTo>
                <a:cubicBezTo>
                  <a:pt x="43536" y="2865"/>
                  <a:pt x="67633" y="-860"/>
                  <a:pt x="93677" y="168"/>
                </a:cubicBezTo>
                <a:cubicBezTo>
                  <a:pt x="2527130" y="96156"/>
                  <a:pt x="1361623" y="1634089"/>
                  <a:pt x="2029953" y="2008658"/>
                </a:cubicBezTo>
                <a:cubicBezTo>
                  <a:pt x="2698283" y="2383227"/>
                  <a:pt x="3562925" y="1989632"/>
                  <a:pt x="4103659" y="2247582"/>
                </a:cubicBezTo>
                <a:cubicBezTo>
                  <a:pt x="4238842" y="2312069"/>
                  <a:pt x="4351495" y="2407656"/>
                  <a:pt x="4451461" y="2519375"/>
                </a:cubicBezTo>
                <a:lnTo>
                  <a:pt x="4479127" y="2552300"/>
                </a:lnTo>
                <a:lnTo>
                  <a:pt x="3288279" y="3636099"/>
                </a:ln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595" name="任意多边形: 形状 55"/>
          <p:cNvSpPr/>
          <p:nvPr/>
        </p:nvSpPr>
        <p:spPr>
          <a:xfrm rot="14336173">
            <a:off x="9818346" y="3287761"/>
            <a:ext cx="3700397" cy="3451215"/>
          </a:xfrm>
          <a:custGeom>
            <a:avLst/>
            <a:gdLst>
              <a:gd name="connsiteX0" fmla="*/ 3700397 w 3700397"/>
              <a:gd name="connsiteY0" fmla="*/ 3451215 h 3451215"/>
              <a:gd name="connsiteX1" fmla="*/ 0 w 3700397"/>
              <a:gd name="connsiteY1" fmla="*/ 1222182 h 3451215"/>
              <a:gd name="connsiteX2" fmla="*/ 736214 w 3700397"/>
              <a:gd name="connsiteY2" fmla="*/ 0 h 3451215"/>
              <a:gd name="connsiteX3" fmla="*/ 791754 w 3700397"/>
              <a:gd name="connsiteY3" fmla="*/ 30703 h 3451215"/>
              <a:gd name="connsiteX4" fmla="*/ 1416600 w 3700397"/>
              <a:gd name="connsiteY4" fmla="*/ 1850292 h 3451215"/>
              <a:gd name="connsiteX5" fmla="*/ 2838583 w 3700397"/>
              <a:gd name="connsiteY5" fmla="*/ 2089217 h 3451215"/>
              <a:gd name="connsiteX6" fmla="*/ 3641353 w 3700397"/>
              <a:gd name="connsiteY6" fmla="*/ 3397996 h 345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0397" h="3451215">
                <a:moveTo>
                  <a:pt x="3700397" y="3451215"/>
                </a:moveTo>
                <a:lnTo>
                  <a:pt x="0" y="1222182"/>
                </a:lnTo>
                <a:lnTo>
                  <a:pt x="736214" y="0"/>
                </a:lnTo>
                <a:lnTo>
                  <a:pt x="791754" y="30703"/>
                </a:lnTo>
                <a:cubicBezTo>
                  <a:pt x="1502028" y="473616"/>
                  <a:pt x="1044241" y="1545955"/>
                  <a:pt x="1416600" y="1850292"/>
                </a:cubicBezTo>
                <a:cubicBezTo>
                  <a:pt x="1874887" y="2224862"/>
                  <a:pt x="2467791" y="1831267"/>
                  <a:pt x="2838583" y="2089217"/>
                </a:cubicBezTo>
                <a:cubicBezTo>
                  <a:pt x="3209375" y="2347167"/>
                  <a:pt x="3332975" y="3102697"/>
                  <a:pt x="3641353" y="3397996"/>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596" name="椭圆 2"/>
          <p:cNvSpPr/>
          <p:nvPr>
            <p:custDataLst>
              <p:tags r:id="rId3"/>
            </p:custDataLst>
          </p:nvPr>
        </p:nvSpPr>
        <p:spPr>
          <a:xfrm>
            <a:off x="1363825" y="2538101"/>
            <a:ext cx="2503190" cy="2503190"/>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597" name="椭圆 22"/>
          <p:cNvSpPr/>
          <p:nvPr>
            <p:custDataLst>
              <p:tags r:id="rId4"/>
            </p:custDataLst>
          </p:nvPr>
        </p:nvSpPr>
        <p:spPr>
          <a:xfrm>
            <a:off x="8315197" y="2541930"/>
            <a:ext cx="2499360" cy="2499360"/>
          </a:xfrm>
          <a:prstGeom prst="ellipse">
            <a:avLst/>
          </a:prstGeom>
          <a:noFill/>
          <a:ln w="19050">
            <a:gradFill>
              <a:gsLst>
                <a:gs pos="0">
                  <a:srgbClr val="7AC0B5"/>
                </a:gs>
                <a:gs pos="53000">
                  <a:srgbClr val="4AA898"/>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598" name="文本框 24"/>
          <p:cNvSpPr txBox="1"/>
          <p:nvPr>
            <p:custDataLst>
              <p:tags r:id="rId5"/>
            </p:custDataLst>
          </p:nvPr>
        </p:nvSpPr>
        <p:spPr>
          <a:xfrm>
            <a:off x="1642745" y="3236595"/>
            <a:ext cx="1945640" cy="953135"/>
          </a:xfrm>
          <a:prstGeom prst="rect">
            <a:avLst/>
          </a:prstGeom>
          <a:noFill/>
        </p:spPr>
        <p:txBody>
          <a:bodyPr wrap="square" rtlCol="0">
            <a:spAutoFit/>
          </a:bodyPr>
          <a:lstStyle/>
          <a:p>
            <a:pPr algn="ctr"/>
            <a:r>
              <a:rPr lang="en-US" altLang="zh-CN" sz="2400" dirty="0">
                <a:solidFill>
                  <a:schemeClr val="bg1"/>
                </a:solidFill>
                <a:latin typeface="Arial Black" panose="020B0A04020102020204" pitchFamily="34" charset="0"/>
              </a:rPr>
              <a:t>01</a:t>
            </a:r>
            <a:endParaRPr lang="en-US" altLang="zh-CN" sz="2400" dirty="0">
              <a:solidFill>
                <a:schemeClr val="bg1"/>
              </a:solidFill>
              <a:latin typeface="Arial Black" panose="020B0A04020102020204" pitchFamily="34" charset="0"/>
            </a:endParaRPr>
          </a:p>
          <a:p>
            <a:pPr algn="ctr"/>
            <a:r>
              <a:rPr lang="zh-CN" altLang="en-US" sz="3200" b="1" dirty="0">
                <a:solidFill>
                  <a:schemeClr val="bg1"/>
                </a:solidFill>
                <a:latin typeface="Arial Black" panose="020B0A04020102020204" pitchFamily="34" charset="0"/>
              </a:rPr>
              <a:t>项目介绍</a:t>
            </a:r>
            <a:endParaRPr lang="zh-CN" altLang="en-US" sz="3200" b="1" dirty="0">
              <a:solidFill>
                <a:schemeClr val="bg1"/>
              </a:solidFill>
              <a:latin typeface="Arial Black" panose="020B0A04020102020204" pitchFamily="34" charset="0"/>
            </a:endParaRPr>
          </a:p>
        </p:txBody>
      </p:sp>
      <p:sp>
        <p:nvSpPr>
          <p:cNvPr id="1048599" name="文本框 42"/>
          <p:cNvSpPr txBox="1"/>
          <p:nvPr>
            <p:custDataLst>
              <p:tags r:id="rId6"/>
            </p:custDataLst>
          </p:nvPr>
        </p:nvSpPr>
        <p:spPr>
          <a:xfrm>
            <a:off x="3959225" y="3229610"/>
            <a:ext cx="1945640" cy="953135"/>
          </a:xfrm>
          <a:prstGeom prst="rect">
            <a:avLst/>
          </a:prstGeom>
          <a:noFill/>
        </p:spPr>
        <p:txBody>
          <a:bodyPr wrap="square" rtlCol="0">
            <a:spAutoFit/>
          </a:bodyPr>
          <a:lstStyle/>
          <a:p>
            <a:pPr algn="ctr"/>
            <a:r>
              <a:rPr lang="en-US" altLang="zh-CN" sz="2400" dirty="0">
                <a:solidFill>
                  <a:srgbClr val="4AA898"/>
                </a:solidFill>
                <a:latin typeface="Arial Black" panose="020B0A04020102020204" pitchFamily="34" charset="0"/>
              </a:rPr>
              <a:t>02</a:t>
            </a:r>
            <a:endParaRPr lang="en-US" altLang="zh-CN" sz="2400" dirty="0">
              <a:solidFill>
                <a:srgbClr val="4AA898"/>
              </a:solidFill>
              <a:latin typeface="Arial Black" panose="020B0A04020102020204" pitchFamily="34" charset="0"/>
            </a:endParaRPr>
          </a:p>
          <a:p>
            <a:pPr algn="ctr"/>
            <a:r>
              <a:rPr lang="zh-CN" altLang="en-US" sz="3200" b="1" dirty="0">
                <a:solidFill>
                  <a:srgbClr val="4AA898"/>
                </a:solidFill>
                <a:latin typeface="Arial Black" panose="020B0A04020102020204" pitchFamily="34" charset="0"/>
              </a:rPr>
              <a:t>预期目标</a:t>
            </a:r>
            <a:endParaRPr lang="zh-CN" altLang="en-US" sz="3200" b="1" dirty="0">
              <a:solidFill>
                <a:srgbClr val="4AA898"/>
              </a:solidFill>
              <a:latin typeface="Arial Black" panose="020B0A04020102020204" pitchFamily="34" charset="0"/>
            </a:endParaRPr>
          </a:p>
        </p:txBody>
      </p:sp>
      <p:sp>
        <p:nvSpPr>
          <p:cNvPr id="1048600" name="文本框 52"/>
          <p:cNvSpPr txBox="1"/>
          <p:nvPr>
            <p:custDataLst>
              <p:tags r:id="rId7"/>
            </p:custDataLst>
          </p:nvPr>
        </p:nvSpPr>
        <p:spPr>
          <a:xfrm>
            <a:off x="8592185" y="3236595"/>
            <a:ext cx="1945640" cy="953135"/>
          </a:xfrm>
          <a:prstGeom prst="rect">
            <a:avLst/>
          </a:prstGeom>
          <a:noFill/>
        </p:spPr>
        <p:txBody>
          <a:bodyPr wrap="square" rtlCol="0">
            <a:spAutoFit/>
          </a:bodyPr>
          <a:lstStyle/>
          <a:p>
            <a:pPr algn="ctr"/>
            <a:r>
              <a:rPr lang="en-US" altLang="zh-CN" sz="2400" dirty="0">
                <a:solidFill>
                  <a:srgbClr val="4AA898"/>
                </a:solidFill>
                <a:latin typeface="Arial Black" panose="020B0A04020102020204" pitchFamily="34" charset="0"/>
              </a:rPr>
              <a:t>04</a:t>
            </a:r>
            <a:endParaRPr lang="en-US" altLang="zh-CN" sz="2400" dirty="0">
              <a:solidFill>
                <a:srgbClr val="4AA898"/>
              </a:solidFill>
              <a:latin typeface="Arial Black" panose="020B0A04020102020204" pitchFamily="34" charset="0"/>
            </a:endParaRPr>
          </a:p>
          <a:p>
            <a:pPr algn="ctr"/>
            <a:r>
              <a:rPr lang="zh-CN" altLang="en-US" sz="3200" b="1" dirty="0">
                <a:solidFill>
                  <a:srgbClr val="4AA898"/>
                </a:solidFill>
                <a:latin typeface="Arial Black" panose="020B0A04020102020204" pitchFamily="34" charset="0"/>
              </a:rPr>
              <a:t>时间安排</a:t>
            </a:r>
            <a:endParaRPr lang="zh-CN" altLang="en-US" sz="3200" b="1" dirty="0">
              <a:solidFill>
                <a:srgbClr val="4AA898"/>
              </a:solidFill>
              <a:latin typeface="Arial Black" panose="020B0A04020102020204" pitchFamily="34" charset="0"/>
            </a:endParaRPr>
          </a:p>
        </p:txBody>
      </p:sp>
      <p:pic>
        <p:nvPicPr>
          <p:cNvPr id="2097155" name="图形 58"/>
          <p:cNvPicPr>
            <a:picLocks noChangeAspect="1"/>
          </p:cNvPicPr>
          <p:nvPr/>
        </p:nvPicPr>
        <p:blipFill>
          <a:blip r:embed="rId8"/>
          <a:stretch>
            <a:fillRect/>
          </a:stretch>
        </p:blipFill>
        <p:spPr>
          <a:xfrm>
            <a:off x="519611" y="485484"/>
            <a:ext cx="2831940" cy="520356"/>
          </a:xfrm>
          <a:prstGeom prst="rect">
            <a:avLst/>
          </a:prstGeom>
        </p:spPr>
      </p:pic>
      <p:grpSp>
        <p:nvGrpSpPr>
          <p:cNvPr id="33" name="组合 10"/>
          <p:cNvGrpSpPr/>
          <p:nvPr/>
        </p:nvGrpSpPr>
        <p:grpSpPr>
          <a:xfrm>
            <a:off x="5363562" y="1640097"/>
            <a:ext cx="1308207" cy="328574"/>
            <a:chOff x="5363562" y="1640097"/>
            <a:chExt cx="1308207" cy="328574"/>
          </a:xfrm>
        </p:grpSpPr>
        <p:sp>
          <p:nvSpPr>
            <p:cNvPr id="1048601" name="矩形 57"/>
            <p:cNvSpPr/>
            <p:nvPr/>
          </p:nvSpPr>
          <p:spPr>
            <a:xfrm>
              <a:off x="5520231" y="17759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4" name="组合 59"/>
            <p:cNvGrpSpPr/>
            <p:nvPr/>
          </p:nvGrpSpPr>
          <p:grpSpPr>
            <a:xfrm>
              <a:off x="5363562" y="1640097"/>
              <a:ext cx="328578" cy="328574"/>
              <a:chOff x="7719249" y="5265420"/>
              <a:chExt cx="499840" cy="499834"/>
            </a:xfrm>
          </p:grpSpPr>
          <p:sp>
            <p:nvSpPr>
              <p:cNvPr id="1048602" name="椭圆 60"/>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03" name="椭圆 61"/>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1048604" name="椭圆 56"/>
          <p:cNvSpPr/>
          <p:nvPr>
            <p:custDataLst>
              <p:tags r:id="rId9"/>
            </p:custDataLst>
          </p:nvPr>
        </p:nvSpPr>
        <p:spPr>
          <a:xfrm>
            <a:off x="5996797" y="2538101"/>
            <a:ext cx="2503190" cy="2503190"/>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05" name="文本框 45"/>
          <p:cNvSpPr txBox="1"/>
          <p:nvPr>
            <p:custDataLst>
              <p:tags r:id="rId10"/>
            </p:custDataLst>
          </p:nvPr>
        </p:nvSpPr>
        <p:spPr>
          <a:xfrm>
            <a:off x="6275705" y="3229610"/>
            <a:ext cx="1945640" cy="953135"/>
          </a:xfrm>
          <a:prstGeom prst="rect">
            <a:avLst/>
          </a:prstGeom>
          <a:noFill/>
        </p:spPr>
        <p:txBody>
          <a:bodyPr wrap="square" rtlCol="0">
            <a:spAutoFit/>
          </a:bodyPr>
          <a:lstStyle/>
          <a:p>
            <a:pPr algn="ctr"/>
            <a:r>
              <a:rPr lang="en-US" altLang="zh-CN" sz="2400" dirty="0">
                <a:solidFill>
                  <a:schemeClr val="bg1"/>
                </a:solidFill>
                <a:latin typeface="Arial Black" panose="020B0A04020102020204" pitchFamily="34" charset="0"/>
              </a:rPr>
              <a:t>03</a:t>
            </a:r>
            <a:endParaRPr lang="en-US" altLang="zh-CN" sz="2400" dirty="0">
              <a:solidFill>
                <a:schemeClr val="bg1"/>
              </a:solidFill>
              <a:latin typeface="Arial Black" panose="020B0A04020102020204" pitchFamily="34" charset="0"/>
            </a:endParaRPr>
          </a:p>
          <a:p>
            <a:pPr algn="ctr"/>
            <a:r>
              <a:rPr lang="zh-CN" altLang="en-US" sz="3200" b="1" dirty="0">
                <a:solidFill>
                  <a:schemeClr val="bg1"/>
                </a:solidFill>
                <a:latin typeface="Arial Black" panose="020B0A04020102020204" pitchFamily="34" charset="0"/>
              </a:rPr>
              <a:t>外部设备</a:t>
            </a:r>
            <a:endParaRPr lang="zh-CN" altLang="en-US" sz="3200" b="1" dirty="0">
              <a:solidFill>
                <a:schemeClr val="bg1"/>
              </a:solidFill>
              <a:latin typeface="Arial Black" panose="020B0A04020102020204" pitchFamily="34" charset="0"/>
            </a:endParaRPr>
          </a:p>
        </p:txBody>
      </p:sp>
      <p:grpSp>
        <p:nvGrpSpPr>
          <p:cNvPr id="35" name="组合 38"/>
          <p:cNvGrpSpPr/>
          <p:nvPr>
            <p:custDataLst>
              <p:tags r:id="rId11"/>
            </p:custDataLst>
          </p:nvPr>
        </p:nvGrpSpPr>
        <p:grpSpPr>
          <a:xfrm>
            <a:off x="4162614" y="2390762"/>
            <a:ext cx="499840" cy="499834"/>
            <a:chOff x="7719249" y="5265420"/>
            <a:chExt cx="499840" cy="499834"/>
          </a:xfrm>
        </p:grpSpPr>
        <p:sp>
          <p:nvSpPr>
            <p:cNvPr id="1048606" name="椭圆 39"/>
            <p:cNvSpPr/>
            <p:nvPr>
              <p:custDataLst>
                <p:tags r:id="rId12"/>
              </p:custDataLst>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07" name="椭圆 40"/>
            <p:cNvSpPr/>
            <p:nvPr>
              <p:custDataLst>
                <p:tags r:id="rId13"/>
              </p:custDataLst>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47"/>
          <p:cNvGrpSpPr/>
          <p:nvPr>
            <p:custDataLst>
              <p:tags r:id="rId14"/>
            </p:custDataLst>
          </p:nvPr>
        </p:nvGrpSpPr>
        <p:grpSpPr>
          <a:xfrm>
            <a:off x="10072119" y="4541457"/>
            <a:ext cx="499840" cy="499834"/>
            <a:chOff x="7719249" y="5265420"/>
            <a:chExt cx="499840" cy="499834"/>
          </a:xfrm>
        </p:grpSpPr>
        <p:sp>
          <p:nvSpPr>
            <p:cNvPr id="1048608" name="椭圆 48"/>
            <p:cNvSpPr/>
            <p:nvPr>
              <p:custDataLst>
                <p:tags r:id="rId15"/>
              </p:custDataLst>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09" name="椭圆 49"/>
            <p:cNvSpPr/>
            <p:nvPr>
              <p:custDataLst>
                <p:tags r:id="rId16"/>
              </p:custDataLst>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4"/>
          <p:cNvPicPr>
            <a:picLocks noChangeAspect="1"/>
          </p:cNvPicPr>
          <p:nvPr/>
        </p:nvPicPr>
        <p:blipFill>
          <a:blip r:embed="rId1"/>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048610" name="文本框 12"/>
          <p:cNvSpPr txBox="1"/>
          <p:nvPr/>
        </p:nvSpPr>
        <p:spPr>
          <a:xfrm>
            <a:off x="701993" y="2531336"/>
            <a:ext cx="5181600" cy="2153285"/>
          </a:xfrm>
          <a:prstGeom prst="rect">
            <a:avLst/>
          </a:prstGeom>
          <a:noFill/>
        </p:spPr>
        <p:txBody>
          <a:bodyPr wrap="square" rtlCol="0">
            <a:spAutoFit/>
          </a:bodyPr>
          <a:lstStyle/>
          <a:p>
            <a:r>
              <a:rPr lang="en-US" altLang="zh-CN" sz="8000" dirty="0">
                <a:gradFill>
                  <a:gsLst>
                    <a:gs pos="0">
                      <a:srgbClr val="7AC0B5"/>
                    </a:gs>
                    <a:gs pos="100000">
                      <a:srgbClr val="4AA898"/>
                    </a:gs>
                  </a:gsLst>
                  <a:lin ang="2700000" scaled="0"/>
                </a:gradFill>
                <a:latin typeface="Akrobat Black" panose="00000A00000000000000" pitchFamily="50" charset="0"/>
              </a:rPr>
              <a:t>01</a:t>
            </a:r>
            <a:endParaRPr lang="en-US" altLang="zh-CN" sz="8000" dirty="0">
              <a:gradFill>
                <a:gsLst>
                  <a:gs pos="0">
                    <a:srgbClr val="7AC0B5"/>
                  </a:gs>
                  <a:gs pos="100000">
                    <a:srgbClr val="4AA898"/>
                  </a:gs>
                </a:gsLst>
                <a:lin ang="2700000" scaled="0"/>
              </a:gradFill>
              <a:latin typeface="Akrobat Black" panose="00000A00000000000000" pitchFamily="50" charset="0"/>
            </a:endParaRPr>
          </a:p>
          <a:p>
            <a:r>
              <a:rPr lang="zh-CN" altLang="en-US" sz="5400" b="1" dirty="0">
                <a:solidFill>
                  <a:srgbClr val="06383C"/>
                </a:solidFill>
                <a:latin typeface="幼圆" panose="02010509060101010101" charset="-122"/>
                <a:ea typeface="幼圆" panose="02010509060101010101" charset="-122"/>
                <a:cs typeface="幼圆" panose="02010509060101010101" charset="-122"/>
              </a:rPr>
              <a:t>项</a:t>
            </a:r>
            <a:r>
              <a:rPr lang="en-US" altLang="zh-CN" sz="1200" b="1" dirty="0">
                <a:solidFill>
                  <a:srgbClr val="06383C"/>
                </a:solidFill>
                <a:latin typeface="幼圆" panose="02010509060101010101" charset="-122"/>
                <a:ea typeface="幼圆" panose="02010509060101010101" charset="-122"/>
                <a:cs typeface="幼圆" panose="02010509060101010101" charset="-122"/>
              </a:rPr>
              <a:t> </a:t>
            </a:r>
            <a:r>
              <a:rPr lang="zh-CN" altLang="en-US" sz="5400" b="1" dirty="0">
                <a:solidFill>
                  <a:srgbClr val="06383C"/>
                </a:solidFill>
                <a:latin typeface="幼圆" panose="02010509060101010101" charset="-122"/>
                <a:ea typeface="幼圆" panose="02010509060101010101" charset="-122"/>
                <a:cs typeface="幼圆" panose="02010509060101010101" charset="-122"/>
              </a:rPr>
              <a:t>目</a:t>
            </a:r>
            <a:r>
              <a:rPr lang="en-US" altLang="zh-CN" sz="1200" b="1" dirty="0">
                <a:solidFill>
                  <a:srgbClr val="06383C"/>
                </a:solidFill>
                <a:latin typeface="幼圆" panose="02010509060101010101" charset="-122"/>
                <a:ea typeface="幼圆" panose="02010509060101010101" charset="-122"/>
                <a:cs typeface="幼圆" panose="02010509060101010101" charset="-122"/>
              </a:rPr>
              <a:t> </a:t>
            </a:r>
            <a:r>
              <a:rPr lang="zh-CN" altLang="en-US" sz="5400" b="1" dirty="0">
                <a:solidFill>
                  <a:srgbClr val="06383C"/>
                </a:solidFill>
                <a:latin typeface="幼圆" panose="02010509060101010101" charset="-122"/>
                <a:ea typeface="幼圆" panose="02010509060101010101" charset="-122"/>
                <a:cs typeface="幼圆" panose="02010509060101010101" charset="-122"/>
              </a:rPr>
              <a:t>介绍</a:t>
            </a:r>
            <a:endParaRPr lang="zh-CN" altLang="en-US" sz="5400" b="1" dirty="0">
              <a:solidFill>
                <a:srgbClr val="06383C"/>
              </a:solidFill>
              <a:latin typeface="幼圆" panose="02010509060101010101" charset="-122"/>
              <a:ea typeface="幼圆" panose="02010509060101010101" charset="-122"/>
              <a:cs typeface="幼圆" panose="02010509060101010101" charset="-122"/>
            </a:endParaRPr>
          </a:p>
        </p:txBody>
      </p:sp>
      <p:sp>
        <p:nvSpPr>
          <p:cNvPr id="1048611"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12"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0">
                  <a:srgbClr val="7AC0B5"/>
                </a:gs>
                <a:gs pos="53000">
                  <a:srgbClr val="4AA898"/>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097157" name="图形 14"/>
          <p:cNvPicPr>
            <a:picLocks noChangeAspect="1"/>
          </p:cNvPicPr>
          <p:nvPr/>
        </p:nvPicPr>
        <p:blipFill>
          <a:blip r:embed="rId2"/>
          <a:stretch>
            <a:fillRect/>
          </a:stretch>
        </p:blipFill>
        <p:spPr>
          <a:xfrm>
            <a:off x="519611" y="485484"/>
            <a:ext cx="2831940" cy="520356"/>
          </a:xfrm>
          <a:prstGeom prst="rect">
            <a:avLst/>
          </a:prstGeom>
        </p:spPr>
      </p:pic>
      <p:sp>
        <p:nvSpPr>
          <p:cNvPr id="1048613" name="矩形 15"/>
          <p:cNvSpPr/>
          <p:nvPr/>
        </p:nvSpPr>
        <p:spPr>
          <a:xfrm>
            <a:off x="873267" y="46311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38" name="组合 16"/>
          <p:cNvGrpSpPr/>
          <p:nvPr/>
        </p:nvGrpSpPr>
        <p:grpSpPr>
          <a:xfrm>
            <a:off x="6379571" y="1772149"/>
            <a:ext cx="499840" cy="499834"/>
            <a:chOff x="7719249" y="5265420"/>
            <a:chExt cx="499840" cy="499834"/>
          </a:xfrm>
        </p:grpSpPr>
        <p:sp>
          <p:nvSpPr>
            <p:cNvPr id="1048614"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15"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图片 52"/>
          <p:cNvPicPr>
            <a:picLocks noChangeAspect="1"/>
          </p:cNvPicPr>
          <p:nvPr/>
        </p:nvPicPr>
        <p:blipFill>
          <a:blip r:embed="rId1">
            <a:alphaModFix amt="62000"/>
          </a:blip>
          <a:stretch>
            <a:fillRect/>
          </a:stretch>
        </p:blipFill>
        <p:spPr>
          <a:xfrm>
            <a:off x="0" y="5442987"/>
            <a:ext cx="12192000" cy="1433997"/>
          </a:xfrm>
          <a:prstGeom prst="rect">
            <a:avLst/>
          </a:prstGeom>
          <a:effectLst>
            <a:innerShdw>
              <a:schemeClr val="bg2">
                <a:lumMod val="90000"/>
              </a:schemeClr>
            </a:innerShdw>
          </a:effectLst>
        </p:spPr>
      </p:pic>
      <p:pic>
        <p:nvPicPr>
          <p:cNvPr id="2097159" name="图形 16"/>
          <p:cNvPicPr>
            <a:picLocks noChangeAspect="1"/>
          </p:cNvPicPr>
          <p:nvPr/>
        </p:nvPicPr>
        <p:blipFill>
          <a:blip r:embed="rId2"/>
          <a:stretch>
            <a:fillRect/>
          </a:stretch>
        </p:blipFill>
        <p:spPr>
          <a:xfrm>
            <a:off x="8844121" y="485484"/>
            <a:ext cx="2831940" cy="520356"/>
          </a:xfrm>
          <a:prstGeom prst="rect">
            <a:avLst/>
          </a:prstGeom>
        </p:spPr>
      </p:pic>
      <p:sp>
        <p:nvSpPr>
          <p:cNvPr id="1048616" name="文本框 18"/>
          <p:cNvSpPr txBox="1"/>
          <p:nvPr/>
        </p:nvSpPr>
        <p:spPr>
          <a:xfrm>
            <a:off x="359410" y="552450"/>
            <a:ext cx="4482465" cy="706755"/>
          </a:xfrm>
          <a:prstGeom prst="rect">
            <a:avLst/>
          </a:prstGeom>
          <a:noFill/>
        </p:spPr>
        <p:txBody>
          <a:bodyPr wrap="square" rtlCol="0">
            <a:spAutoFit/>
          </a:bodyPr>
          <a:lstStyle/>
          <a:p>
            <a:r>
              <a:rPr lang="zh-CN" altLang="en-US" sz="4000" b="1" dirty="0">
                <a:solidFill>
                  <a:srgbClr val="06383C"/>
                </a:solidFill>
                <a:latin typeface="幼圆" panose="02010509060101010101" charset="-122"/>
                <a:ea typeface="幼圆" panose="02010509060101010101" charset="-122"/>
              </a:rPr>
              <a:t>项目介绍</a:t>
            </a:r>
            <a:endParaRPr lang="zh-CN" altLang="en-US" sz="4000" b="1" dirty="0">
              <a:solidFill>
                <a:srgbClr val="06383C"/>
              </a:solidFill>
              <a:latin typeface="幼圆" panose="02010509060101010101" charset="-122"/>
              <a:ea typeface="幼圆" panose="02010509060101010101" charset="-122"/>
            </a:endParaRPr>
          </a:p>
        </p:txBody>
      </p:sp>
      <p:grpSp>
        <p:nvGrpSpPr>
          <p:cNvPr id="40" name="组合 19"/>
          <p:cNvGrpSpPr/>
          <p:nvPr/>
        </p:nvGrpSpPr>
        <p:grpSpPr>
          <a:xfrm>
            <a:off x="359093" y="1259439"/>
            <a:ext cx="1308207" cy="328574"/>
            <a:chOff x="5363562" y="1640097"/>
            <a:chExt cx="1308207" cy="328574"/>
          </a:xfrm>
        </p:grpSpPr>
        <p:sp>
          <p:nvSpPr>
            <p:cNvPr id="1048617" name="矩形 20"/>
            <p:cNvSpPr/>
            <p:nvPr/>
          </p:nvSpPr>
          <p:spPr>
            <a:xfrm>
              <a:off x="5520231" y="17759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41" name="组合 21"/>
            <p:cNvGrpSpPr/>
            <p:nvPr/>
          </p:nvGrpSpPr>
          <p:grpSpPr>
            <a:xfrm>
              <a:off x="5363562" y="1640097"/>
              <a:ext cx="328578" cy="328574"/>
              <a:chOff x="7719249" y="5265420"/>
              <a:chExt cx="499840" cy="499834"/>
            </a:xfrm>
          </p:grpSpPr>
          <p:sp>
            <p:nvSpPr>
              <p:cNvPr id="1048618" name="椭圆 22"/>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048619" name="椭圆 23"/>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grpSp>
        <p:nvGrpSpPr>
          <p:cNvPr id="42" name="组合 5"/>
          <p:cNvGrpSpPr/>
          <p:nvPr/>
        </p:nvGrpSpPr>
        <p:grpSpPr>
          <a:xfrm>
            <a:off x="0" y="0"/>
            <a:ext cx="0" cy="0"/>
            <a:chOff x="0" y="0"/>
            <a:chExt cx="0" cy="0"/>
          </a:xfrm>
        </p:grpSpPr>
      </p:grpSp>
      <p:sp>
        <p:nvSpPr>
          <p:cNvPr id="1048621"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 name="图片 0"/>
          <p:cNvPicPr>
            <a:picLocks noChangeAspect="1"/>
          </p:cNvPicPr>
          <p:nvPr/>
        </p:nvPicPr>
        <p:blipFill>
          <a:blip r:embed="rId3"/>
          <a:stretch>
            <a:fillRect/>
          </a:stretch>
        </p:blipFill>
        <p:spPr>
          <a:xfrm>
            <a:off x="6249035" y="1675130"/>
            <a:ext cx="5683250" cy="3768090"/>
          </a:xfrm>
          <a:prstGeom prst="rect">
            <a:avLst/>
          </a:prstGeom>
        </p:spPr>
      </p:pic>
      <p:sp>
        <p:nvSpPr>
          <p:cNvPr id="4" name="文本框 3"/>
          <p:cNvSpPr txBox="1"/>
          <p:nvPr/>
        </p:nvSpPr>
        <p:spPr>
          <a:xfrm>
            <a:off x="359410" y="1769110"/>
            <a:ext cx="5583555" cy="3064510"/>
          </a:xfrm>
          <a:prstGeom prst="rect">
            <a:avLst/>
          </a:prstGeom>
          <a:noFill/>
        </p:spPr>
        <p:txBody>
          <a:bodyPr wrap="square" rtlCol="0">
            <a:noAutofit/>
          </a:bodyPr>
          <a:lstStyle/>
          <a:p>
            <a:pPr marL="342900" indent="-342900">
              <a:lnSpc>
                <a:spcPct val="150000"/>
              </a:lnSpc>
              <a:buFont typeface="Arial" panose="020B0604020202020204" pitchFamily="34" charset="0"/>
              <a:buChar char="•"/>
            </a:pPr>
            <a:r>
              <a:rPr lang="zh-CN" altLang="en-US" sz="2400"/>
              <a:t>基于</a:t>
            </a:r>
            <a:r>
              <a:rPr lang="en-US" altLang="zh-CN" sz="2400"/>
              <a:t>Nexys4 DDR</a:t>
            </a:r>
            <a:r>
              <a:rPr lang="zh-CN" altLang="en-US" sz="2400"/>
              <a:t>和超声波传感器实现的经典直升机小游戏，玩家将依靠手与超声波模块间的距离来操控飞机的上升与降落，玩家需尽可能避开障碍以获得分数，一旦碰到障碍物则游戏结束。</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4"/>
          <p:cNvPicPr>
            <a:picLocks noChangeAspect="1"/>
          </p:cNvPicPr>
          <p:nvPr/>
        </p:nvPicPr>
        <p:blipFill>
          <a:blip r:embed="rId1"/>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048622" name="文本框 12"/>
          <p:cNvSpPr txBox="1"/>
          <p:nvPr/>
        </p:nvSpPr>
        <p:spPr>
          <a:xfrm>
            <a:off x="701993" y="2531336"/>
            <a:ext cx="5181600" cy="2085340"/>
          </a:xfrm>
          <a:prstGeom prst="rect">
            <a:avLst/>
          </a:prstGeom>
          <a:noFill/>
        </p:spPr>
        <p:txBody>
          <a:bodyPr wrap="square" rtlCol="0">
            <a:spAutoFit/>
          </a:bodyPr>
          <a:lstStyle/>
          <a:p>
            <a:r>
              <a:rPr lang="en-US" altLang="zh-CN" sz="8000" dirty="0">
                <a:gradFill>
                  <a:gsLst>
                    <a:gs pos="0">
                      <a:srgbClr val="7AC0B5"/>
                    </a:gs>
                    <a:gs pos="100000">
                      <a:srgbClr val="4AA898"/>
                    </a:gs>
                  </a:gsLst>
                  <a:lin ang="2700000" scaled="0"/>
                </a:gradFill>
                <a:latin typeface="Akrobat Black" panose="00000A00000000000000" pitchFamily="50" charset="0"/>
              </a:rPr>
              <a:t>02</a:t>
            </a:r>
            <a:endParaRPr lang="en-US" altLang="zh-CN" sz="8000" dirty="0">
              <a:gradFill>
                <a:gsLst>
                  <a:gs pos="0">
                    <a:srgbClr val="7AC0B5"/>
                  </a:gs>
                  <a:gs pos="100000">
                    <a:srgbClr val="4AA898"/>
                  </a:gs>
                </a:gsLst>
                <a:lin ang="2700000" scaled="0"/>
              </a:gradFill>
              <a:latin typeface="Akrobat Black" panose="00000A00000000000000" pitchFamily="50" charset="0"/>
            </a:endParaRPr>
          </a:p>
          <a:p>
            <a:r>
              <a:rPr lang="zh-CN" altLang="en-US" sz="5400" b="1" dirty="0">
                <a:solidFill>
                  <a:srgbClr val="06383C"/>
                </a:solidFill>
                <a:latin typeface="幼圆" panose="02010509060101010101" charset="-122"/>
                <a:ea typeface="幼圆" panose="02010509060101010101" charset="-122"/>
                <a:cs typeface="幼圆" panose="02010509060101010101" charset="-122"/>
              </a:rPr>
              <a:t>预</a:t>
            </a:r>
            <a:r>
              <a:rPr lang="en-US" altLang="zh-CN" sz="1200" b="1" dirty="0">
                <a:solidFill>
                  <a:srgbClr val="06383C"/>
                </a:solidFill>
                <a:latin typeface="幼圆" panose="02010509060101010101" charset="-122"/>
                <a:ea typeface="幼圆" panose="02010509060101010101" charset="-122"/>
                <a:cs typeface="幼圆" panose="02010509060101010101" charset="-122"/>
              </a:rPr>
              <a:t> </a:t>
            </a:r>
            <a:r>
              <a:rPr lang="zh-CN" altLang="en-US" sz="5400" b="1" dirty="0">
                <a:solidFill>
                  <a:srgbClr val="06383C"/>
                </a:solidFill>
                <a:latin typeface="幼圆" panose="02010509060101010101" charset="-122"/>
                <a:ea typeface="幼圆" panose="02010509060101010101" charset="-122"/>
                <a:cs typeface="幼圆" panose="02010509060101010101" charset="-122"/>
              </a:rPr>
              <a:t>期</a:t>
            </a:r>
            <a:r>
              <a:rPr lang="en-US" altLang="zh-CN" sz="1200" b="1" dirty="0">
                <a:solidFill>
                  <a:srgbClr val="06383C"/>
                </a:solidFill>
                <a:latin typeface="幼圆" panose="02010509060101010101" charset="-122"/>
                <a:ea typeface="幼圆" panose="02010509060101010101" charset="-122"/>
                <a:cs typeface="幼圆" panose="02010509060101010101" charset="-122"/>
              </a:rPr>
              <a:t> </a:t>
            </a:r>
            <a:r>
              <a:rPr lang="zh-CN" altLang="en-US" sz="5400" b="1" dirty="0">
                <a:solidFill>
                  <a:srgbClr val="06383C"/>
                </a:solidFill>
                <a:latin typeface="幼圆" panose="02010509060101010101" charset="-122"/>
                <a:ea typeface="幼圆" panose="02010509060101010101" charset="-122"/>
                <a:cs typeface="幼圆" panose="02010509060101010101" charset="-122"/>
              </a:rPr>
              <a:t>目</a:t>
            </a:r>
            <a:r>
              <a:rPr lang="en-US" altLang="zh-CN" sz="1200" b="1" dirty="0">
                <a:solidFill>
                  <a:srgbClr val="06383C"/>
                </a:solidFill>
                <a:latin typeface="幼圆" panose="02010509060101010101" charset="-122"/>
                <a:ea typeface="幼圆" panose="02010509060101010101" charset="-122"/>
                <a:cs typeface="幼圆" panose="02010509060101010101" charset="-122"/>
              </a:rPr>
              <a:t> </a:t>
            </a:r>
            <a:r>
              <a:rPr lang="zh-CN" altLang="en-US" sz="5400" b="1" dirty="0">
                <a:solidFill>
                  <a:srgbClr val="06383C"/>
                </a:solidFill>
                <a:latin typeface="幼圆" panose="02010509060101010101" charset="-122"/>
                <a:ea typeface="幼圆" panose="02010509060101010101" charset="-122"/>
                <a:cs typeface="幼圆" panose="02010509060101010101" charset="-122"/>
                <a:sym typeface="+mn-ea"/>
              </a:rPr>
              <a:t>标</a:t>
            </a:r>
            <a:endParaRPr lang="zh-CN" altLang="en-US" sz="5400" b="1" dirty="0">
              <a:solidFill>
                <a:srgbClr val="06383C"/>
              </a:solidFill>
              <a:latin typeface="幼圆" panose="02010509060101010101" charset="-122"/>
              <a:ea typeface="幼圆" panose="02010509060101010101" charset="-122"/>
              <a:cs typeface="幼圆" panose="02010509060101010101" charset="-122"/>
            </a:endParaRPr>
          </a:p>
        </p:txBody>
      </p:sp>
      <p:sp>
        <p:nvSpPr>
          <p:cNvPr id="1048623"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24"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0">
                  <a:srgbClr val="7AC0B5"/>
                </a:gs>
                <a:gs pos="53000">
                  <a:srgbClr val="4AA898"/>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097161" name="图形 14"/>
          <p:cNvPicPr>
            <a:picLocks noChangeAspect="1"/>
          </p:cNvPicPr>
          <p:nvPr/>
        </p:nvPicPr>
        <p:blipFill>
          <a:blip r:embed="rId2"/>
          <a:stretch>
            <a:fillRect/>
          </a:stretch>
        </p:blipFill>
        <p:spPr>
          <a:xfrm>
            <a:off x="519611" y="485484"/>
            <a:ext cx="2831940" cy="520356"/>
          </a:xfrm>
          <a:prstGeom prst="rect">
            <a:avLst/>
          </a:prstGeom>
        </p:spPr>
      </p:pic>
      <p:sp>
        <p:nvSpPr>
          <p:cNvPr id="1048625" name="矩形 15"/>
          <p:cNvSpPr/>
          <p:nvPr/>
        </p:nvSpPr>
        <p:spPr>
          <a:xfrm>
            <a:off x="873267" y="46311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44" name="组合 16"/>
          <p:cNvGrpSpPr/>
          <p:nvPr/>
        </p:nvGrpSpPr>
        <p:grpSpPr>
          <a:xfrm>
            <a:off x="6379571" y="1772149"/>
            <a:ext cx="499840" cy="499834"/>
            <a:chOff x="7719249" y="5265420"/>
            <a:chExt cx="499840" cy="499834"/>
          </a:xfrm>
        </p:grpSpPr>
        <p:sp>
          <p:nvSpPr>
            <p:cNvPr id="1048626"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27"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图片 52"/>
          <p:cNvPicPr>
            <a:picLocks noChangeAspect="1"/>
          </p:cNvPicPr>
          <p:nvPr/>
        </p:nvPicPr>
        <p:blipFill>
          <a:blip r:embed="rId1">
            <a:alphaModFix amt="62000"/>
          </a:blip>
          <a:stretch>
            <a:fillRect/>
          </a:stretch>
        </p:blipFill>
        <p:spPr>
          <a:xfrm>
            <a:off x="0" y="5442987"/>
            <a:ext cx="12192000" cy="1433997"/>
          </a:xfrm>
          <a:prstGeom prst="rect">
            <a:avLst/>
          </a:prstGeom>
          <a:effectLst>
            <a:innerShdw>
              <a:schemeClr val="bg2">
                <a:lumMod val="90000"/>
              </a:schemeClr>
            </a:innerShdw>
          </a:effectLst>
        </p:spPr>
      </p:pic>
      <p:pic>
        <p:nvPicPr>
          <p:cNvPr id="2097163" name="图形 16"/>
          <p:cNvPicPr>
            <a:picLocks noChangeAspect="1"/>
          </p:cNvPicPr>
          <p:nvPr/>
        </p:nvPicPr>
        <p:blipFill>
          <a:blip r:embed="rId2"/>
          <a:stretch>
            <a:fillRect/>
          </a:stretch>
        </p:blipFill>
        <p:spPr>
          <a:xfrm>
            <a:off x="8844121" y="485484"/>
            <a:ext cx="2831940" cy="520356"/>
          </a:xfrm>
          <a:prstGeom prst="rect">
            <a:avLst/>
          </a:prstGeom>
        </p:spPr>
      </p:pic>
      <p:sp>
        <p:nvSpPr>
          <p:cNvPr id="1048628" name="文本框 18"/>
          <p:cNvSpPr txBox="1"/>
          <p:nvPr/>
        </p:nvSpPr>
        <p:spPr>
          <a:xfrm>
            <a:off x="392564" y="485942"/>
            <a:ext cx="5181600" cy="645160"/>
          </a:xfrm>
          <a:prstGeom prst="rect">
            <a:avLst/>
          </a:prstGeom>
          <a:noFill/>
        </p:spPr>
        <p:txBody>
          <a:bodyPr wrap="square" rtlCol="0">
            <a:spAutoFit/>
          </a:bodyPr>
          <a:lstStyle/>
          <a:p>
            <a:r>
              <a:rPr lang="zh-CN" altLang="en-US" sz="3600" b="1" dirty="0">
                <a:solidFill>
                  <a:srgbClr val="06383C"/>
                </a:solidFill>
                <a:latin typeface="幼圆" panose="02010509060101010101" charset="-122"/>
                <a:ea typeface="幼圆" panose="02010509060101010101" charset="-122"/>
              </a:rPr>
              <a:t>预期目标</a:t>
            </a:r>
            <a:endParaRPr lang="zh-CN" altLang="en-US" sz="3600" b="1" dirty="0">
              <a:solidFill>
                <a:srgbClr val="06383C"/>
              </a:solidFill>
              <a:latin typeface="幼圆" panose="02010509060101010101" charset="-122"/>
              <a:ea typeface="幼圆" panose="02010509060101010101" charset="-122"/>
            </a:endParaRPr>
          </a:p>
        </p:txBody>
      </p:sp>
      <p:grpSp>
        <p:nvGrpSpPr>
          <p:cNvPr id="46" name="组合 19"/>
          <p:cNvGrpSpPr/>
          <p:nvPr/>
        </p:nvGrpSpPr>
        <p:grpSpPr>
          <a:xfrm>
            <a:off x="349250" y="1113790"/>
            <a:ext cx="982980" cy="247015"/>
            <a:chOff x="5363562" y="1640097"/>
            <a:chExt cx="1308207" cy="328574"/>
          </a:xfrm>
        </p:grpSpPr>
        <p:sp>
          <p:nvSpPr>
            <p:cNvPr id="1048629" name="矩形 20"/>
            <p:cNvSpPr/>
            <p:nvPr/>
          </p:nvSpPr>
          <p:spPr>
            <a:xfrm>
              <a:off x="5520231" y="17759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47" name="组合 21"/>
            <p:cNvGrpSpPr/>
            <p:nvPr/>
          </p:nvGrpSpPr>
          <p:grpSpPr>
            <a:xfrm>
              <a:off x="5363562" y="1640097"/>
              <a:ext cx="328578" cy="328574"/>
              <a:chOff x="7719249" y="5265420"/>
              <a:chExt cx="499840" cy="499834"/>
            </a:xfrm>
          </p:grpSpPr>
          <p:sp>
            <p:nvSpPr>
              <p:cNvPr id="1048630" name="椭圆 22"/>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048631" name="椭圆 23"/>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grpSp>
        <p:nvGrpSpPr>
          <p:cNvPr id="48" name="组合 5"/>
          <p:cNvGrpSpPr/>
          <p:nvPr/>
        </p:nvGrpSpPr>
        <p:grpSpPr>
          <a:xfrm>
            <a:off x="0" y="0"/>
            <a:ext cx="0" cy="0"/>
            <a:chOff x="0" y="0"/>
            <a:chExt cx="0" cy="0"/>
          </a:xfrm>
        </p:grpSpPr>
      </p:grpSp>
      <p:sp>
        <p:nvSpPr>
          <p:cNvPr id="1048633"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460375" y="1424305"/>
            <a:ext cx="5634990" cy="5169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a:t>1. </a:t>
            </a:r>
            <a:r>
              <a:rPr lang="zh-CN" altLang="en-US" sz="2000"/>
              <a:t>在屏幕上生成直升机</a:t>
            </a:r>
            <a:endParaRPr lang="zh-CN" altLang="en-US" sz="2000"/>
          </a:p>
          <a:p>
            <a:pPr marL="285750" indent="-285750">
              <a:lnSpc>
                <a:spcPct val="150000"/>
              </a:lnSpc>
              <a:buFont typeface="Arial" panose="020B0604020202020204" pitchFamily="34" charset="0"/>
              <a:buChar char="•"/>
            </a:pPr>
            <a:r>
              <a:rPr lang="en-US" altLang="zh-CN" sz="2000"/>
              <a:t>2. </a:t>
            </a:r>
            <a:r>
              <a:rPr lang="zh-CN" altLang="en-US" sz="2000"/>
              <a:t>用超声波模块控制直升机的起飞与降落</a:t>
            </a:r>
            <a:endParaRPr lang="zh-CN" altLang="en-US" sz="2000"/>
          </a:p>
          <a:p>
            <a:pPr marL="285750" indent="-285750">
              <a:lnSpc>
                <a:spcPct val="150000"/>
              </a:lnSpc>
              <a:buFont typeface="Arial" panose="020B0604020202020204" pitchFamily="34" charset="0"/>
              <a:buChar char="•"/>
            </a:pPr>
            <a:r>
              <a:rPr lang="en-US" altLang="zh-CN" sz="2000"/>
              <a:t>3. </a:t>
            </a:r>
            <a:r>
              <a:rPr lang="zh-CN" altLang="en-US" sz="2000"/>
              <a:t>创建模拟重力</a:t>
            </a:r>
            <a:endParaRPr lang="zh-CN" altLang="en-US" sz="2000"/>
          </a:p>
          <a:p>
            <a:pPr marL="285750" indent="-285750">
              <a:lnSpc>
                <a:spcPct val="150000"/>
              </a:lnSpc>
              <a:buFont typeface="Arial" panose="020B0604020202020204" pitchFamily="34" charset="0"/>
              <a:buChar char="•"/>
            </a:pPr>
            <a:r>
              <a:rPr lang="en-US" altLang="zh-CN" sz="2000"/>
              <a:t>4. </a:t>
            </a:r>
            <a:r>
              <a:rPr lang="zh-CN" altLang="en-US" sz="2000"/>
              <a:t>生成随机障碍墙壁</a:t>
            </a:r>
            <a:endParaRPr lang="zh-CN" altLang="en-US" sz="2000"/>
          </a:p>
          <a:p>
            <a:pPr marL="285750" indent="-285750">
              <a:lnSpc>
                <a:spcPct val="150000"/>
              </a:lnSpc>
              <a:buFont typeface="Arial" panose="020B0604020202020204" pitchFamily="34" charset="0"/>
              <a:buChar char="•"/>
            </a:pPr>
            <a:r>
              <a:rPr lang="en-US" altLang="zh-CN" sz="2000"/>
              <a:t>5. </a:t>
            </a:r>
            <a:r>
              <a:rPr lang="zh-CN" altLang="en-US" sz="2000"/>
              <a:t>实现暂停功能</a:t>
            </a:r>
            <a:endParaRPr lang="zh-CN" altLang="en-US" sz="2000"/>
          </a:p>
          <a:p>
            <a:pPr marL="285750" indent="-285750">
              <a:lnSpc>
                <a:spcPct val="150000"/>
              </a:lnSpc>
              <a:buFont typeface="Arial" panose="020B0604020202020204" pitchFamily="34" charset="0"/>
              <a:buChar char="•"/>
            </a:pPr>
            <a:r>
              <a:rPr lang="en-US" altLang="zh-CN" sz="2000"/>
              <a:t>6. </a:t>
            </a:r>
            <a:r>
              <a:rPr lang="zh-CN" altLang="en-US" sz="2000"/>
              <a:t>实现直升机与墙壁碰撞的机制判定</a:t>
            </a:r>
            <a:endParaRPr lang="zh-CN" altLang="en-US" sz="2000"/>
          </a:p>
          <a:p>
            <a:pPr marL="285750" indent="-285750">
              <a:lnSpc>
                <a:spcPct val="150000"/>
              </a:lnSpc>
              <a:buFont typeface="Arial" panose="020B0604020202020204" pitchFamily="34" charset="0"/>
              <a:buChar char="•"/>
            </a:pPr>
            <a:r>
              <a:rPr lang="en-US" altLang="zh-CN" sz="2000"/>
              <a:t>7. </a:t>
            </a:r>
            <a:r>
              <a:rPr lang="zh-CN" altLang="en-US" sz="2000"/>
              <a:t>实现分数计算功能</a:t>
            </a:r>
            <a:endParaRPr lang="zh-CN" altLang="en-US" sz="2000"/>
          </a:p>
          <a:p>
            <a:pPr marL="285750" indent="-285750">
              <a:lnSpc>
                <a:spcPct val="150000"/>
              </a:lnSpc>
              <a:buFont typeface="Arial" panose="020B0604020202020204" pitchFamily="34" charset="0"/>
              <a:buChar char="•"/>
            </a:pPr>
            <a:r>
              <a:rPr lang="en-US" altLang="zh-CN" sz="2000"/>
              <a:t>8. </a:t>
            </a:r>
            <a:r>
              <a:rPr lang="zh-CN" altLang="en-US" sz="2000"/>
              <a:t>实现重新开始功能</a:t>
            </a:r>
            <a:endParaRPr lang="zh-CN" altLang="en-US" sz="2000"/>
          </a:p>
          <a:p>
            <a:pPr marL="285750" indent="-285750">
              <a:lnSpc>
                <a:spcPct val="150000"/>
              </a:lnSpc>
              <a:buFont typeface="Arial" panose="020B0604020202020204" pitchFamily="34" charset="0"/>
              <a:buChar char="•"/>
            </a:pPr>
            <a:r>
              <a:rPr lang="en-US" altLang="zh-CN" sz="2000"/>
              <a:t>9. </a:t>
            </a:r>
            <a:r>
              <a:rPr lang="zh-CN" altLang="en-US" sz="2000"/>
              <a:t>实现游戏结束界面</a:t>
            </a:r>
            <a:endParaRPr lang="zh-CN" altLang="en-US" sz="2000"/>
          </a:p>
          <a:p>
            <a:pPr marL="285750" indent="-285750">
              <a:lnSpc>
                <a:spcPct val="150000"/>
              </a:lnSpc>
              <a:buFont typeface="Arial" panose="020B0604020202020204" pitchFamily="34" charset="0"/>
              <a:buChar char="•"/>
            </a:pPr>
            <a:r>
              <a:rPr lang="en-US" altLang="zh-CN" sz="2000"/>
              <a:t>10. </a:t>
            </a:r>
            <a:r>
              <a:rPr lang="zh-CN" altLang="en-US" sz="2000"/>
              <a:t>实现排行榜功能</a:t>
            </a:r>
            <a:endParaRPr lang="zh-CN" altLang="en-US" sz="2000"/>
          </a:p>
          <a:p>
            <a:pPr marL="285750" indent="-285750">
              <a:lnSpc>
                <a:spcPct val="150000"/>
              </a:lnSpc>
              <a:buFont typeface="Arial" panose="020B0604020202020204" pitchFamily="34" charset="0"/>
              <a:buChar char="•"/>
            </a:pPr>
            <a:endParaRPr lang="zh-CN" altLang="en-US" sz="2000"/>
          </a:p>
        </p:txBody>
      </p:sp>
      <p:sp>
        <p:nvSpPr>
          <p:cNvPr id="3" name="文本框 2"/>
          <p:cNvSpPr txBox="1"/>
          <p:nvPr/>
        </p:nvSpPr>
        <p:spPr>
          <a:xfrm>
            <a:off x="6982460" y="1424305"/>
            <a:ext cx="4556760" cy="4827905"/>
          </a:xfrm>
          <a:prstGeom prst="rect">
            <a:avLst/>
          </a:prstGeom>
          <a:noFill/>
        </p:spPr>
        <p:txBody>
          <a:bodyPr wrap="square" rtlCol="0">
            <a:noAutofit/>
          </a:bodyPr>
          <a:lstStyle/>
          <a:p>
            <a:r>
              <a:rPr lang="en-US" dirty="0">
                <a:sym typeface="+mn-ea"/>
              </a:rPr>
              <a:t>        "00</a:t>
            </a:r>
            <a:r>
              <a:rPr lang="en-US" dirty="0">
                <a:solidFill>
                  <a:srgbClr val="FF0000"/>
                </a:solidFill>
                <a:sym typeface="+mn-ea"/>
              </a:rPr>
              <a:t>1111</a:t>
            </a:r>
            <a:r>
              <a:rPr lang="en-US" dirty="0">
                <a:sym typeface="+mn-ea"/>
              </a:rPr>
              <a:t>000000000000</a:t>
            </a:r>
            <a:r>
              <a:rPr lang="en-US" dirty="0">
                <a:solidFill>
                  <a:srgbClr val="FF0000"/>
                </a:solidFill>
                <a:sym typeface="+mn-ea"/>
              </a:rPr>
              <a:t>1111</a:t>
            </a:r>
            <a:r>
              <a:rPr lang="en-US" dirty="0">
                <a:solidFill>
                  <a:schemeClr val="tx1"/>
                </a:solidFill>
                <a:sym typeface="+mn-ea"/>
              </a:rPr>
              <a:t>0</a:t>
            </a:r>
            <a:r>
              <a:rPr lang="en-US" dirty="0">
                <a:sym typeface="+mn-ea"/>
              </a:rPr>
              <a:t>",</a:t>
            </a:r>
            <a:endParaRPr lang="en-US" dirty="0"/>
          </a:p>
          <a:p>
            <a:r>
              <a:rPr lang="en-US" dirty="0">
                <a:sym typeface="+mn-ea"/>
              </a:rPr>
              <a:t>        "000000</a:t>
            </a:r>
            <a:r>
              <a:rPr lang="en-US" dirty="0">
                <a:solidFill>
                  <a:srgbClr val="FF0000"/>
                </a:solidFill>
                <a:sym typeface="+mn-ea"/>
              </a:rPr>
              <a:t>1111</a:t>
            </a:r>
            <a:r>
              <a:rPr lang="en-US" dirty="0">
                <a:sym typeface="+mn-ea"/>
              </a:rPr>
              <a:t>00000</a:t>
            </a:r>
            <a:r>
              <a:rPr lang="en-US" dirty="0">
                <a:solidFill>
                  <a:srgbClr val="FF0000"/>
                </a:solidFill>
                <a:sym typeface="+mn-ea"/>
              </a:rPr>
              <a:t>1111</a:t>
            </a:r>
            <a:r>
              <a:rPr lang="en-US" dirty="0">
                <a:sym typeface="+mn-ea"/>
              </a:rPr>
              <a:t>0000",</a:t>
            </a:r>
            <a:endParaRPr lang="en-US" dirty="0"/>
          </a:p>
          <a:p>
            <a:r>
              <a:rPr lang="en-US" dirty="0">
                <a:sym typeface="+mn-ea"/>
              </a:rPr>
              <a:t>        "0000000000</a:t>
            </a:r>
            <a:r>
              <a:rPr lang="en-US" dirty="0">
                <a:solidFill>
                  <a:srgbClr val="FF0000"/>
                </a:solidFill>
                <a:sym typeface="+mn-ea"/>
              </a:rPr>
              <a:t>11111</a:t>
            </a:r>
            <a:r>
              <a:rPr lang="en-US" dirty="0">
                <a:sym typeface="+mn-ea"/>
              </a:rPr>
              <a:t>00000000",</a:t>
            </a:r>
            <a:endParaRPr lang="en-US" dirty="0"/>
          </a:p>
          <a:p>
            <a:r>
              <a:rPr lang="en-US" dirty="0">
                <a:sym typeface="+mn-ea"/>
              </a:rPr>
              <a:t>        "000000000000</a:t>
            </a:r>
            <a:r>
              <a:rPr lang="en-US" dirty="0">
                <a:solidFill>
                  <a:srgbClr val="FF0000"/>
                </a:solidFill>
                <a:sym typeface="+mn-ea"/>
              </a:rPr>
              <a:t>1</a:t>
            </a:r>
            <a:r>
              <a:rPr lang="en-US" dirty="0">
                <a:sym typeface="+mn-ea"/>
              </a:rPr>
              <a:t>0000000000",</a:t>
            </a:r>
            <a:endParaRPr lang="en-US" dirty="0"/>
          </a:p>
          <a:p>
            <a:r>
              <a:rPr lang="en-US" dirty="0">
                <a:sym typeface="+mn-ea"/>
              </a:rPr>
              <a:t>        "000000000000</a:t>
            </a:r>
            <a:r>
              <a:rPr lang="en-US" dirty="0">
                <a:solidFill>
                  <a:srgbClr val="FF0000"/>
                </a:solidFill>
                <a:sym typeface="+mn-ea"/>
              </a:rPr>
              <a:t>1</a:t>
            </a:r>
            <a:r>
              <a:rPr lang="en-US" dirty="0">
                <a:sym typeface="+mn-ea"/>
              </a:rPr>
              <a:t>0000000000",</a:t>
            </a:r>
            <a:endParaRPr lang="en-US" dirty="0"/>
          </a:p>
          <a:p>
            <a:r>
              <a:rPr lang="en-US" dirty="0">
                <a:sym typeface="+mn-ea"/>
              </a:rPr>
              <a:t>        "0000000000</a:t>
            </a:r>
            <a:r>
              <a:rPr lang="en-US" dirty="0">
                <a:solidFill>
                  <a:srgbClr val="FF0000"/>
                </a:solidFill>
                <a:sym typeface="+mn-ea"/>
              </a:rPr>
              <a:t>11111111</a:t>
            </a:r>
            <a:r>
              <a:rPr lang="en-US" dirty="0">
                <a:sym typeface="+mn-ea"/>
              </a:rPr>
              <a:t>00000",</a:t>
            </a:r>
            <a:endParaRPr lang="en-US" dirty="0"/>
          </a:p>
          <a:p>
            <a:r>
              <a:rPr lang="en-US" dirty="0">
                <a:sym typeface="+mn-ea"/>
              </a:rPr>
              <a:t>        "</a:t>
            </a:r>
            <a:r>
              <a:rPr lang="en-US" dirty="0">
                <a:solidFill>
                  <a:srgbClr val="FF0000"/>
                </a:solidFill>
                <a:sym typeface="+mn-ea"/>
              </a:rPr>
              <a:t>1</a:t>
            </a:r>
            <a:r>
              <a:rPr lang="en-US" dirty="0">
                <a:sym typeface="+mn-ea"/>
              </a:rPr>
              <a:t>0</a:t>
            </a:r>
            <a:r>
              <a:rPr lang="en-US" dirty="0">
                <a:solidFill>
                  <a:srgbClr val="FF0000"/>
                </a:solidFill>
                <a:sym typeface="+mn-ea"/>
              </a:rPr>
              <a:t>1</a:t>
            </a:r>
            <a:r>
              <a:rPr lang="en-US" dirty="0">
                <a:sym typeface="+mn-ea"/>
              </a:rPr>
              <a:t>000000</a:t>
            </a:r>
            <a:r>
              <a:rPr lang="en-US" dirty="0">
                <a:solidFill>
                  <a:srgbClr val="FF0000"/>
                </a:solidFill>
                <a:sym typeface="+mn-ea"/>
              </a:rPr>
              <a:t>11</a:t>
            </a:r>
            <a:r>
              <a:rPr lang="en-US" dirty="0">
                <a:sym typeface="+mn-ea"/>
              </a:rPr>
              <a:t>0000</a:t>
            </a:r>
            <a:r>
              <a:rPr lang="en-US" dirty="0">
                <a:solidFill>
                  <a:srgbClr val="FF0000"/>
                </a:solidFill>
                <a:sym typeface="+mn-ea"/>
              </a:rPr>
              <a:t>1</a:t>
            </a:r>
            <a:r>
              <a:rPr lang="en-US" dirty="0">
                <a:sym typeface="+mn-ea"/>
              </a:rPr>
              <a:t>00</a:t>
            </a:r>
            <a:r>
              <a:rPr lang="en-US" dirty="0">
                <a:solidFill>
                  <a:srgbClr val="FF0000"/>
                </a:solidFill>
                <a:sym typeface="+mn-ea"/>
              </a:rPr>
              <a:t>11</a:t>
            </a:r>
            <a:r>
              <a:rPr lang="en-US" dirty="0">
                <a:sym typeface="+mn-ea"/>
              </a:rPr>
              <a:t>000",</a:t>
            </a:r>
            <a:endParaRPr lang="en-US" dirty="0"/>
          </a:p>
          <a:p>
            <a:r>
              <a:rPr lang="en-US" dirty="0">
                <a:sym typeface="+mn-ea"/>
              </a:rPr>
              <a:t>        "0</a:t>
            </a:r>
            <a:r>
              <a:rPr lang="en-US" dirty="0">
                <a:solidFill>
                  <a:srgbClr val="FF0000"/>
                </a:solidFill>
                <a:sym typeface="+mn-ea"/>
              </a:rPr>
              <a:t>1</a:t>
            </a:r>
            <a:r>
              <a:rPr lang="en-US" dirty="0">
                <a:sym typeface="+mn-ea"/>
              </a:rPr>
              <a:t>0</a:t>
            </a:r>
            <a:r>
              <a:rPr lang="en-US" dirty="0">
                <a:solidFill>
                  <a:srgbClr val="FF0000"/>
                </a:solidFill>
                <a:sym typeface="+mn-ea"/>
              </a:rPr>
              <a:t>111111</a:t>
            </a:r>
            <a:r>
              <a:rPr lang="en-US" dirty="0">
                <a:sym typeface="+mn-ea"/>
              </a:rPr>
              <a:t>00</a:t>
            </a:r>
            <a:r>
              <a:rPr lang="en-US" dirty="0">
                <a:solidFill>
                  <a:srgbClr val="FF0000"/>
                </a:solidFill>
                <a:sym typeface="+mn-ea"/>
              </a:rPr>
              <a:t>111</a:t>
            </a:r>
            <a:r>
              <a:rPr lang="en-US" dirty="0">
                <a:sym typeface="+mn-ea"/>
              </a:rPr>
              <a:t>0</a:t>
            </a:r>
            <a:r>
              <a:rPr lang="en-US" dirty="0">
                <a:solidFill>
                  <a:srgbClr val="FF0000"/>
                </a:solidFill>
                <a:sym typeface="+mn-ea"/>
              </a:rPr>
              <a:t>1</a:t>
            </a:r>
            <a:r>
              <a:rPr lang="en-US" dirty="0">
                <a:sym typeface="+mn-ea"/>
              </a:rPr>
              <a:t>000</a:t>
            </a:r>
            <a:r>
              <a:rPr lang="en-US" dirty="0">
                <a:solidFill>
                  <a:srgbClr val="FF0000"/>
                </a:solidFill>
                <a:sym typeface="+mn-ea"/>
              </a:rPr>
              <a:t>11</a:t>
            </a:r>
            <a:r>
              <a:rPr lang="en-US" dirty="0">
                <a:sym typeface="+mn-ea"/>
              </a:rPr>
              <a:t>00",</a:t>
            </a:r>
            <a:endParaRPr lang="en-US" dirty="0"/>
          </a:p>
          <a:p>
            <a:r>
              <a:rPr lang="en-US" dirty="0">
                <a:sym typeface="+mn-ea"/>
              </a:rPr>
              <a:t>        "</a:t>
            </a:r>
            <a:r>
              <a:rPr lang="en-US" dirty="0">
                <a:solidFill>
                  <a:srgbClr val="FF0000"/>
                </a:solidFill>
                <a:sym typeface="+mn-ea"/>
              </a:rPr>
              <a:t>1</a:t>
            </a:r>
            <a:r>
              <a:rPr lang="en-US" dirty="0">
                <a:sym typeface="+mn-ea"/>
              </a:rPr>
              <a:t>0</a:t>
            </a:r>
            <a:r>
              <a:rPr lang="en-US" dirty="0">
                <a:solidFill>
                  <a:srgbClr val="FF0000"/>
                </a:solidFill>
                <a:sym typeface="+mn-ea"/>
              </a:rPr>
              <a:t>1</a:t>
            </a:r>
            <a:r>
              <a:rPr lang="en-US" dirty="0">
                <a:sym typeface="+mn-ea"/>
              </a:rPr>
              <a:t>0000</a:t>
            </a:r>
            <a:r>
              <a:rPr lang="en-US" dirty="0">
                <a:solidFill>
                  <a:srgbClr val="FF0000"/>
                </a:solidFill>
                <a:sym typeface="+mn-ea"/>
              </a:rPr>
              <a:t>1</a:t>
            </a:r>
            <a:r>
              <a:rPr lang="en-US" dirty="0">
                <a:sym typeface="+mn-ea"/>
              </a:rPr>
              <a:t>000</a:t>
            </a:r>
            <a:r>
              <a:rPr lang="en-US" dirty="0">
                <a:solidFill>
                  <a:srgbClr val="FF0000"/>
                </a:solidFill>
                <a:sym typeface="+mn-ea"/>
              </a:rPr>
              <a:t>1</a:t>
            </a:r>
            <a:r>
              <a:rPr lang="en-US" dirty="0">
                <a:sym typeface="+mn-ea"/>
              </a:rPr>
              <a:t>0</a:t>
            </a:r>
            <a:r>
              <a:rPr lang="en-US" dirty="0">
                <a:solidFill>
                  <a:srgbClr val="FF0000"/>
                </a:solidFill>
                <a:sym typeface="+mn-ea"/>
              </a:rPr>
              <a:t>1</a:t>
            </a:r>
            <a:r>
              <a:rPr lang="en-US" dirty="0">
                <a:sym typeface="+mn-ea"/>
              </a:rPr>
              <a:t>0</a:t>
            </a:r>
            <a:r>
              <a:rPr lang="en-US" dirty="0">
                <a:solidFill>
                  <a:srgbClr val="FF0000"/>
                </a:solidFill>
                <a:sym typeface="+mn-ea"/>
              </a:rPr>
              <a:t>1</a:t>
            </a:r>
            <a:r>
              <a:rPr lang="en-US" dirty="0">
                <a:sym typeface="+mn-ea"/>
              </a:rPr>
              <a:t>0000</a:t>
            </a:r>
            <a:r>
              <a:rPr lang="en-US" dirty="0">
                <a:solidFill>
                  <a:srgbClr val="FF0000"/>
                </a:solidFill>
                <a:sym typeface="+mn-ea"/>
              </a:rPr>
              <a:t>1</a:t>
            </a:r>
            <a:r>
              <a:rPr lang="en-US" dirty="0">
                <a:sym typeface="+mn-ea"/>
              </a:rPr>
              <a:t>00",</a:t>
            </a:r>
            <a:endParaRPr lang="en-US" dirty="0"/>
          </a:p>
          <a:p>
            <a:r>
              <a:rPr lang="en-US" dirty="0">
                <a:sym typeface="+mn-ea"/>
              </a:rPr>
              <a:t>        "0000000</a:t>
            </a:r>
            <a:r>
              <a:rPr lang="en-US" dirty="0">
                <a:solidFill>
                  <a:srgbClr val="FF0000"/>
                </a:solidFill>
                <a:sym typeface="+mn-ea"/>
              </a:rPr>
              <a:t>1</a:t>
            </a:r>
            <a:r>
              <a:rPr lang="en-US" dirty="0">
                <a:sym typeface="+mn-ea"/>
              </a:rPr>
              <a:t>000</a:t>
            </a:r>
            <a:r>
              <a:rPr lang="en-US" dirty="0">
                <a:solidFill>
                  <a:srgbClr val="FF0000"/>
                </a:solidFill>
                <a:sym typeface="+mn-ea"/>
              </a:rPr>
              <a:t>111</a:t>
            </a:r>
            <a:r>
              <a:rPr lang="en-US" dirty="0">
                <a:sym typeface="+mn-ea"/>
              </a:rPr>
              <a:t>0</a:t>
            </a:r>
            <a:r>
              <a:rPr lang="en-US" dirty="0">
                <a:solidFill>
                  <a:srgbClr val="FF0000"/>
                </a:solidFill>
                <a:sym typeface="+mn-ea"/>
              </a:rPr>
              <a:t>1111111</a:t>
            </a:r>
            <a:r>
              <a:rPr lang="en-US" dirty="0">
                <a:sym typeface="+mn-ea"/>
              </a:rPr>
              <a:t>0",</a:t>
            </a:r>
            <a:endParaRPr lang="en-US" dirty="0"/>
          </a:p>
          <a:p>
            <a:r>
              <a:rPr lang="en-US" dirty="0">
                <a:sym typeface="+mn-ea"/>
              </a:rPr>
              <a:t>        "0000000</a:t>
            </a:r>
            <a:r>
              <a:rPr lang="en-US" dirty="0">
                <a:solidFill>
                  <a:srgbClr val="FF0000"/>
                </a:solidFill>
                <a:sym typeface="+mn-ea"/>
              </a:rPr>
              <a:t>1</a:t>
            </a:r>
            <a:r>
              <a:rPr lang="en-US" dirty="0">
                <a:sym typeface="+mn-ea"/>
              </a:rPr>
              <a:t>0000000000000</a:t>
            </a:r>
            <a:r>
              <a:rPr lang="en-US" dirty="0">
                <a:solidFill>
                  <a:srgbClr val="FF0000"/>
                </a:solidFill>
                <a:sym typeface="+mn-ea"/>
              </a:rPr>
              <a:t>1</a:t>
            </a:r>
            <a:r>
              <a:rPr lang="en-US" dirty="0">
                <a:sym typeface="+mn-ea"/>
              </a:rPr>
              <a:t>0",</a:t>
            </a:r>
            <a:endParaRPr lang="en-US" dirty="0"/>
          </a:p>
          <a:p>
            <a:r>
              <a:rPr lang="en-US" dirty="0">
                <a:sym typeface="+mn-ea"/>
              </a:rPr>
              <a:t>        "00000000</a:t>
            </a:r>
            <a:r>
              <a:rPr lang="en-US" dirty="0">
                <a:solidFill>
                  <a:srgbClr val="FF0000"/>
                </a:solidFill>
                <a:sym typeface="+mn-ea"/>
              </a:rPr>
              <a:t>1</a:t>
            </a:r>
            <a:r>
              <a:rPr lang="en-US" dirty="0">
                <a:sym typeface="+mn-ea"/>
              </a:rPr>
              <a:t>000000000000</a:t>
            </a:r>
            <a:r>
              <a:rPr lang="en-US" dirty="0">
                <a:solidFill>
                  <a:srgbClr val="FF0000"/>
                </a:solidFill>
                <a:sym typeface="+mn-ea"/>
              </a:rPr>
              <a:t>1</a:t>
            </a:r>
            <a:r>
              <a:rPr lang="en-US" dirty="0">
                <a:sym typeface="+mn-ea"/>
              </a:rPr>
              <a:t>0",</a:t>
            </a:r>
            <a:endParaRPr lang="en-US" dirty="0"/>
          </a:p>
          <a:p>
            <a:r>
              <a:rPr lang="en-US" dirty="0">
                <a:sym typeface="+mn-ea"/>
              </a:rPr>
              <a:t>        "000000000</a:t>
            </a:r>
            <a:r>
              <a:rPr lang="en-US" dirty="0">
                <a:solidFill>
                  <a:srgbClr val="FF0000"/>
                </a:solidFill>
                <a:sym typeface="+mn-ea"/>
              </a:rPr>
              <a:t>111111111111</a:t>
            </a:r>
            <a:r>
              <a:rPr lang="en-US" dirty="0">
                <a:sym typeface="+mn-ea"/>
              </a:rPr>
              <a:t>00",</a:t>
            </a:r>
            <a:endParaRPr lang="en-US" dirty="0"/>
          </a:p>
          <a:p>
            <a:r>
              <a:rPr lang="en-US" dirty="0">
                <a:sym typeface="+mn-ea"/>
              </a:rPr>
              <a:t>        "000000000000</a:t>
            </a:r>
            <a:r>
              <a:rPr lang="en-US" dirty="0">
                <a:solidFill>
                  <a:srgbClr val="FF0000"/>
                </a:solidFill>
                <a:sym typeface="+mn-ea"/>
              </a:rPr>
              <a:t>1</a:t>
            </a:r>
            <a:r>
              <a:rPr lang="en-US" dirty="0">
                <a:sym typeface="+mn-ea"/>
              </a:rPr>
              <a:t>0000</a:t>
            </a:r>
            <a:r>
              <a:rPr lang="en-US" dirty="0">
                <a:solidFill>
                  <a:srgbClr val="FF0000"/>
                </a:solidFill>
                <a:sym typeface="+mn-ea"/>
              </a:rPr>
              <a:t>1</a:t>
            </a:r>
            <a:r>
              <a:rPr lang="en-US" dirty="0">
                <a:sym typeface="+mn-ea"/>
              </a:rPr>
              <a:t>00000",</a:t>
            </a:r>
            <a:endParaRPr lang="en-US" dirty="0"/>
          </a:p>
          <a:p>
            <a:r>
              <a:rPr lang="en-US" dirty="0">
                <a:sym typeface="+mn-ea"/>
              </a:rPr>
              <a:t>        "000000000000</a:t>
            </a:r>
            <a:r>
              <a:rPr lang="en-US" dirty="0">
                <a:solidFill>
                  <a:srgbClr val="FF0000"/>
                </a:solidFill>
                <a:sym typeface="+mn-ea"/>
              </a:rPr>
              <a:t>1</a:t>
            </a:r>
            <a:r>
              <a:rPr lang="en-US" dirty="0">
                <a:sym typeface="+mn-ea"/>
              </a:rPr>
              <a:t>0000</a:t>
            </a:r>
            <a:r>
              <a:rPr lang="en-US" dirty="0">
                <a:solidFill>
                  <a:srgbClr val="FF0000"/>
                </a:solidFill>
                <a:sym typeface="+mn-ea"/>
              </a:rPr>
              <a:t>1</a:t>
            </a:r>
            <a:r>
              <a:rPr lang="en-US" dirty="0">
                <a:sym typeface="+mn-ea"/>
              </a:rPr>
              <a:t>00000",</a:t>
            </a:r>
            <a:endParaRPr lang="en-US" dirty="0"/>
          </a:p>
          <a:p>
            <a:r>
              <a:rPr lang="en-US" dirty="0">
                <a:sym typeface="+mn-ea"/>
              </a:rPr>
              <a:t>        "00000000</a:t>
            </a:r>
            <a:r>
              <a:rPr lang="en-US" dirty="0">
                <a:solidFill>
                  <a:srgbClr val="FF0000"/>
                </a:solidFill>
                <a:sym typeface="+mn-ea"/>
              </a:rPr>
              <a:t>11111111111111</a:t>
            </a:r>
            <a:r>
              <a:rPr lang="en-US" dirty="0">
                <a:sym typeface="+mn-ea"/>
              </a:rPr>
              <a:t>0"</a:t>
            </a:r>
            <a:endParaRPr lang="en-US" dirty="0"/>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图片 4"/>
          <p:cNvPicPr>
            <a:picLocks noChangeAspect="1"/>
          </p:cNvPicPr>
          <p:nvPr/>
        </p:nvPicPr>
        <p:blipFill>
          <a:blip r:embed="rId1"/>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048640" name="文本框 12"/>
          <p:cNvSpPr txBox="1"/>
          <p:nvPr/>
        </p:nvSpPr>
        <p:spPr>
          <a:xfrm>
            <a:off x="701993" y="2531336"/>
            <a:ext cx="5181600" cy="2153285"/>
          </a:xfrm>
          <a:prstGeom prst="rect">
            <a:avLst/>
          </a:prstGeom>
          <a:noFill/>
        </p:spPr>
        <p:txBody>
          <a:bodyPr wrap="square" rtlCol="0">
            <a:spAutoFit/>
          </a:bodyPr>
          <a:lstStyle/>
          <a:p>
            <a:r>
              <a:rPr lang="en-US" altLang="zh-CN" sz="8000" dirty="0">
                <a:gradFill>
                  <a:gsLst>
                    <a:gs pos="0">
                      <a:srgbClr val="7AC0B5"/>
                    </a:gs>
                    <a:gs pos="100000">
                      <a:srgbClr val="4AA898"/>
                    </a:gs>
                  </a:gsLst>
                  <a:lin ang="2700000" scaled="0"/>
                </a:gradFill>
                <a:latin typeface="Akrobat Black" panose="00000A00000000000000" pitchFamily="50" charset="0"/>
              </a:rPr>
              <a:t>03</a:t>
            </a:r>
            <a:endParaRPr lang="en-US" altLang="zh-CN" sz="8000" dirty="0">
              <a:gradFill>
                <a:gsLst>
                  <a:gs pos="0">
                    <a:srgbClr val="7AC0B5"/>
                  </a:gs>
                  <a:gs pos="100000">
                    <a:srgbClr val="4AA898"/>
                  </a:gs>
                </a:gsLst>
                <a:lin ang="2700000" scaled="0"/>
              </a:gradFill>
              <a:latin typeface="Akrobat Black" panose="00000A00000000000000" pitchFamily="50" charset="0"/>
            </a:endParaRPr>
          </a:p>
          <a:p>
            <a:r>
              <a:rPr lang="zh-CN" altLang="en-US" sz="5400" b="1" dirty="0">
                <a:solidFill>
                  <a:srgbClr val="06383C"/>
                </a:solidFill>
                <a:latin typeface="幼圆" panose="02010509060101010101" charset="-122"/>
                <a:ea typeface="幼圆" panose="02010509060101010101" charset="-122"/>
                <a:cs typeface="幼圆" panose="02010509060101010101" charset="-122"/>
              </a:rPr>
              <a:t>外部设备</a:t>
            </a:r>
            <a:endParaRPr lang="zh-CN" altLang="en-US" sz="5400" b="1" dirty="0">
              <a:solidFill>
                <a:srgbClr val="06383C"/>
              </a:solidFill>
              <a:latin typeface="幼圆" panose="02010509060101010101" charset="-122"/>
              <a:ea typeface="幼圆" panose="02010509060101010101" charset="-122"/>
              <a:cs typeface="幼圆" panose="02010509060101010101" charset="-122"/>
            </a:endParaRPr>
          </a:p>
        </p:txBody>
      </p:sp>
      <p:sp>
        <p:nvSpPr>
          <p:cNvPr id="1048641"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8642"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0">
                  <a:srgbClr val="7AC0B5"/>
                </a:gs>
                <a:gs pos="53000">
                  <a:srgbClr val="4AA898"/>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097167" name="图形 14"/>
          <p:cNvPicPr>
            <a:picLocks noChangeAspect="1"/>
          </p:cNvPicPr>
          <p:nvPr/>
        </p:nvPicPr>
        <p:blipFill>
          <a:blip r:embed="rId2"/>
          <a:stretch>
            <a:fillRect/>
          </a:stretch>
        </p:blipFill>
        <p:spPr>
          <a:xfrm>
            <a:off x="519611" y="485484"/>
            <a:ext cx="2831940" cy="520356"/>
          </a:xfrm>
          <a:prstGeom prst="rect">
            <a:avLst/>
          </a:prstGeom>
        </p:spPr>
      </p:pic>
      <p:sp>
        <p:nvSpPr>
          <p:cNvPr id="1048643" name="矩形 15"/>
          <p:cNvSpPr/>
          <p:nvPr/>
        </p:nvSpPr>
        <p:spPr>
          <a:xfrm>
            <a:off x="873267" y="46311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54" name="组合 16"/>
          <p:cNvGrpSpPr/>
          <p:nvPr/>
        </p:nvGrpSpPr>
        <p:grpSpPr>
          <a:xfrm>
            <a:off x="6379571" y="1772149"/>
            <a:ext cx="499840" cy="499834"/>
            <a:chOff x="7719249" y="5265420"/>
            <a:chExt cx="499840" cy="499834"/>
          </a:xfrm>
        </p:grpSpPr>
        <p:sp>
          <p:nvSpPr>
            <p:cNvPr id="1048644"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45"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52"/>
          <p:cNvPicPr>
            <a:picLocks noChangeAspect="1"/>
          </p:cNvPicPr>
          <p:nvPr>
            <p:custDataLst>
              <p:tags r:id="rId1"/>
            </p:custDataLst>
          </p:nvPr>
        </p:nvPicPr>
        <p:blipFill>
          <a:blip r:embed="rId2">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646" name="文本框 18"/>
          <p:cNvSpPr txBox="1"/>
          <p:nvPr/>
        </p:nvSpPr>
        <p:spPr>
          <a:xfrm>
            <a:off x="361950" y="394970"/>
            <a:ext cx="8285480" cy="521970"/>
          </a:xfrm>
          <a:prstGeom prst="rect">
            <a:avLst/>
          </a:prstGeom>
          <a:noFill/>
        </p:spPr>
        <p:txBody>
          <a:bodyPr wrap="square" rtlCol="0">
            <a:spAutoFit/>
          </a:bodyPr>
          <a:lstStyle/>
          <a:p>
            <a:r>
              <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1. HC-SR04</a:t>
            </a:r>
            <a:endPar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endParaRPr>
          </a:p>
        </p:txBody>
      </p:sp>
      <p:grpSp>
        <p:nvGrpSpPr>
          <p:cNvPr id="56" name="组合 5"/>
          <p:cNvGrpSpPr/>
          <p:nvPr/>
        </p:nvGrpSpPr>
        <p:grpSpPr>
          <a:xfrm>
            <a:off x="0" y="0"/>
            <a:ext cx="0" cy="0"/>
            <a:chOff x="0" y="0"/>
            <a:chExt cx="0" cy="0"/>
          </a:xfrm>
        </p:grpSpPr>
      </p:grpSp>
      <p:sp>
        <p:nvSpPr>
          <p:cNvPr id="1048648"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0"/>
          <p:cNvSpPr txBox="1"/>
          <p:nvPr/>
        </p:nvSpPr>
        <p:spPr>
          <a:xfrm>
            <a:off x="361950" y="1749425"/>
            <a:ext cx="6096000" cy="332295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altLang="zh-CN" sz="2000"/>
              <a:t>HC-SR04</a:t>
            </a:r>
            <a:r>
              <a:rPr lang="zh-CN" altLang="en-US" sz="2000"/>
              <a:t>有两个压电晶片和一个共振板。当它的两极外加脉冲信号，其频率等于压电晶片的固有振荡频率时，压电晶片将会发生共振，并带动共振板振动，便产生超声波。反之，如果两极间未外加电压，当共振板接收到超声波时，将压迫压电晶片作振动，将机械能转换为电信号，这时它就成为超声波接收器了。</a:t>
            </a:r>
            <a:endParaRPr lang="zh-CN" altLang="en-US" sz="2000"/>
          </a:p>
        </p:txBody>
      </p:sp>
      <p:pic>
        <p:nvPicPr>
          <p:cNvPr id="100" name="图片 99"/>
          <p:cNvPicPr/>
          <p:nvPr/>
        </p:nvPicPr>
        <p:blipFill>
          <a:blip r:embed="rId3"/>
          <a:stretch>
            <a:fillRect/>
          </a:stretch>
        </p:blipFill>
        <p:spPr>
          <a:xfrm>
            <a:off x="7075170" y="1994535"/>
            <a:ext cx="4359275" cy="24866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图片 52"/>
          <p:cNvPicPr>
            <a:picLocks noChangeAspect="1"/>
          </p:cNvPicPr>
          <p:nvPr>
            <p:custDataLst>
              <p:tags r:id="rId1"/>
            </p:custDataLst>
          </p:nvPr>
        </p:nvPicPr>
        <p:blipFill>
          <a:blip r:embed="rId2">
            <a:alphaModFix amt="62000"/>
          </a:blip>
          <a:stretch>
            <a:fillRect/>
          </a:stretch>
        </p:blipFill>
        <p:spPr>
          <a:xfrm>
            <a:off x="0" y="5442987"/>
            <a:ext cx="12192000" cy="1433997"/>
          </a:xfrm>
          <a:prstGeom prst="rect">
            <a:avLst/>
          </a:prstGeom>
          <a:effectLst>
            <a:innerShdw>
              <a:schemeClr val="bg2">
                <a:lumMod val="90000"/>
              </a:schemeClr>
            </a:innerShdw>
          </a:effectLst>
        </p:spPr>
      </p:pic>
      <p:sp>
        <p:nvSpPr>
          <p:cNvPr id="1048646" name="文本框 18"/>
          <p:cNvSpPr txBox="1"/>
          <p:nvPr/>
        </p:nvSpPr>
        <p:spPr>
          <a:xfrm>
            <a:off x="361950" y="394970"/>
            <a:ext cx="8285480" cy="521970"/>
          </a:xfrm>
          <a:prstGeom prst="rect">
            <a:avLst/>
          </a:prstGeom>
          <a:noFill/>
        </p:spPr>
        <p:txBody>
          <a:bodyPr wrap="square" rtlCol="0">
            <a:spAutoFit/>
          </a:bodyPr>
          <a:lstStyle/>
          <a:p>
            <a:r>
              <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rPr>
              <a:t>1. HC-SR04</a:t>
            </a:r>
            <a:endParaRPr lang="en-US" sz="2800" b="1" dirty="0">
              <a:solidFill>
                <a:srgbClr val="06383C"/>
              </a:solidFill>
              <a:latin typeface="微软雅黑 Light" panose="020B0502040204020203" charset="-122"/>
              <a:ea typeface="微软雅黑 Light" panose="020B0502040204020203" charset="-122"/>
              <a:cs typeface="微软雅黑 Light" panose="020B0502040204020203" charset="-122"/>
            </a:endParaRPr>
          </a:p>
        </p:txBody>
      </p:sp>
      <p:grpSp>
        <p:nvGrpSpPr>
          <p:cNvPr id="56" name="组合 5"/>
          <p:cNvGrpSpPr/>
          <p:nvPr/>
        </p:nvGrpSpPr>
        <p:grpSpPr>
          <a:xfrm>
            <a:off x="0" y="0"/>
            <a:ext cx="0" cy="0"/>
            <a:chOff x="0" y="0"/>
            <a:chExt cx="0" cy="0"/>
          </a:xfrm>
        </p:grpSpPr>
      </p:grpSp>
      <p:sp>
        <p:nvSpPr>
          <p:cNvPr id="1048648"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0"/>
          <p:cNvSpPr txBox="1"/>
          <p:nvPr/>
        </p:nvSpPr>
        <p:spPr>
          <a:xfrm>
            <a:off x="361950" y="1749425"/>
            <a:ext cx="6096000" cy="332295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altLang="zh-CN" sz="2000" dirty="0"/>
              <a:t>HC-SR04</a:t>
            </a:r>
            <a:r>
              <a:rPr lang="zh-CN" altLang="en-US" sz="2000" dirty="0"/>
              <a:t>有两个压电晶片和一个共振板。当它的两极外加脉冲信号，其频率等于压电晶片的固有振荡频率时，压电晶片将会发生共振，并带动共振板振动，便产生超声波。反之，如果两极间未外加电压，当共振板接收到超声波时，将压迫压电晶片作振动，将机械能转换为电信号，这时它就成为超声波接收器了。</a:t>
            </a:r>
            <a:endParaRPr lang="zh-CN" altLang="en-US" sz="2000" dirty="0"/>
          </a:p>
        </p:txBody>
      </p:sp>
      <p:pic>
        <p:nvPicPr>
          <p:cNvPr id="100" name="图片 99"/>
          <p:cNvPicPr/>
          <p:nvPr/>
        </p:nvPicPr>
        <p:blipFill>
          <a:blip r:embed="rId3"/>
          <a:stretch>
            <a:fillRect/>
          </a:stretch>
        </p:blipFill>
        <p:spPr>
          <a:xfrm>
            <a:off x="7075170" y="1994535"/>
            <a:ext cx="4359275" cy="2486660"/>
          </a:xfrm>
          <a:prstGeom prst="rect">
            <a:avLst/>
          </a:prstGeom>
          <a:noFill/>
          <a:ln w="9525">
            <a:noFill/>
          </a:ln>
        </p:spPr>
      </p:pic>
      <p:pic>
        <p:nvPicPr>
          <p:cNvPr id="4" name="图片 3"/>
          <p:cNvPicPr>
            <a:picLocks noChangeAspect="1"/>
          </p:cNvPicPr>
          <p:nvPr/>
        </p:nvPicPr>
        <p:blipFill>
          <a:blip r:embed="rId4"/>
          <a:stretch>
            <a:fillRect/>
          </a:stretch>
        </p:blipFill>
        <p:spPr>
          <a:xfrm>
            <a:off x="177259" y="1214281"/>
            <a:ext cx="7029811" cy="2921150"/>
          </a:xfrm>
          <a:prstGeom prst="rect">
            <a:avLst/>
          </a:prstGeom>
        </p:spPr>
      </p:pic>
      <p:pic>
        <p:nvPicPr>
          <p:cNvPr id="5" name="图片 4"/>
          <p:cNvPicPr>
            <a:picLocks noChangeAspect="1"/>
          </p:cNvPicPr>
          <p:nvPr/>
        </p:nvPicPr>
        <p:blipFill>
          <a:blip r:embed="rId5"/>
          <a:stretch>
            <a:fillRect/>
          </a:stretch>
        </p:blipFill>
        <p:spPr>
          <a:xfrm>
            <a:off x="172021" y="3989069"/>
            <a:ext cx="7035049" cy="20566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0800,&quot;width&quot;:19200}"/>
</p:tagLst>
</file>

<file path=ppt/tags/tag10.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11.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12.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13.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14.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15.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16.xml><?xml version="1.0" encoding="utf-8"?>
<p:tagLst xmlns:p="http://schemas.openxmlformats.org/presentationml/2006/main">
  <p:tag name="KSO_WM_UNIT_PLACING_PICTURE_USER_VIEWPORT" val="{&quot;height&quot;:2258.262992125984,&quot;width&quot;:19200}"/>
</p:tagLst>
</file>

<file path=ppt/tags/tag17.xml><?xml version="1.0" encoding="utf-8"?>
<p:tagLst xmlns:p="http://schemas.openxmlformats.org/presentationml/2006/main">
  <p:tag name="KSO_WM_UNIT_PLACING_PICTURE_USER_VIEWPORT" val="{&quot;height&quot;:2258.262992125984,&quot;width&quot;:19200}"/>
</p:tagLst>
</file>

<file path=ppt/tags/tag18.xml><?xml version="1.0" encoding="utf-8"?>
<p:tagLst xmlns:p="http://schemas.openxmlformats.org/presentationml/2006/main">
  <p:tag name="KSO_WM_UNIT_PLACING_PICTURE_USER_VIEWPORT" val="{&quot;height&quot;:2258.262992125984,&quot;width&quot;:19200}"/>
</p:tagLst>
</file>

<file path=ppt/tags/tag19.xml><?xml version="1.0" encoding="utf-8"?>
<p:tagLst xmlns:p="http://schemas.openxmlformats.org/presentationml/2006/main">
  <p:tag name="KSO_WM_UNIT_PLACING_PICTURE_USER_VIEWPORT" val="{&quot;height&quot;:2258.262992125984,&quot;width&quot;:19200}"/>
</p:tagLst>
</file>

<file path=ppt/tags/tag2.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20.xml><?xml version="1.0" encoding="utf-8"?>
<p:tagLst xmlns:p="http://schemas.openxmlformats.org/presentationml/2006/main">
  <p:tag name="KSO_WM_UNIT_PLACING_PICTURE_USER_VIEWPORT" val="{&quot;height&quot;:2258.262992125984,&quot;width&quot;:19200}"/>
</p:tagLst>
</file>

<file path=ppt/tags/tag21.xml><?xml version="1.0" encoding="utf-8"?>
<p:tagLst xmlns:p="http://schemas.openxmlformats.org/presentationml/2006/main">
  <p:tag name="KSO_WM_UNIT_PLACING_PICTURE_USER_VIEWPORT" val="{&quot;height&quot;:2258.262992125984,&quot;width&quot;:1920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1493_3*m_i*1_1"/>
  <p:tag name="KSO_WM_TEMPLATE_CATEGORY" val="diagram"/>
  <p:tag name="KSO_WM_TEMPLATE_INDEX" val="20201493"/>
  <p:tag name="KSO_WM_UNIT_LAYERLEVEL" val="1_1"/>
  <p:tag name="KSO_WM_TAG_VERSION" val="1.0"/>
  <p:tag name="KSO_WM_BEAUTIFY_FLAG" val="#wm#"/>
  <p:tag name="KSO_WM_UNIT_FILL_FORE_SCHEMECOLOR_INDEX" val="14"/>
  <p:tag name="KSO_WM_UNIT_FILL_TYPE" val="1"/>
  <p:tag name="KSO_WM_UNIT_LINE_FORE_SCHEMECOLOR_INDEX" val="14"/>
  <p:tag name="KSO_WM_UNIT_LINE_FILL_TYPE" val="2"/>
  <p:tag name="KSO_WM_DIAGRAM_VIRTUALLY_FRAME" val="{&quot;height&quot;:324.7932283464567,&quot;left&quot;:48.75251968503937,&quot;top&quot;:149.74244094488185,&quot;width&quot;:904.347559055118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ID" val="diagram20201493_3*m_i*1_3"/>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ID" val="diagram20201493_3*m_i*1_4"/>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ID" val="diagram20201493_3*m_i*1_5"/>
  <p:tag name="KSO_WM_TEMPLATE_CATEGORY" val="diagram"/>
  <p:tag name="KSO_WM_TEMPLATE_INDEX" val="20201493"/>
  <p:tag name="KSO_WM_UNIT_LAYERLEVEL" val="1_1"/>
  <p:tag name="KSO_WM_TAG_VERSION" val="1.0"/>
  <p:tag name="KSO_WM_BEAUTIFY_FLAG" val="#wm#"/>
  <p:tag name="KSO_WM_UNIT_FILL_FORE_SCHEMECOLOR_INDEX" val="14"/>
  <p:tag name="KSO_WM_UNIT_FILL_TYPE" val="1"/>
  <p:tag name="KSO_WM_UNIT_LINE_FORE_SCHEMECOLOR_INDEX" val="14"/>
  <p:tag name="KSO_WM_UNIT_LINE_FILL_TYPE" val="2"/>
  <p:tag name="KSO_WM_DIAGRAM_VIRTUALLY_FRAME" val="{&quot;height&quot;:324.7932283464567,&quot;left&quot;:48.75251968503937,&quot;top&quot;:149.74244094488185,&quot;width&quot;:904.347559055118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ID" val="diagram20201493_3*m_i*1_6"/>
  <p:tag name="KSO_WM_TEMPLATE_CATEGORY" val="diagram"/>
  <p:tag name="KSO_WM_TEMPLATE_INDEX" val="20201493"/>
  <p:tag name="KSO_WM_UNIT_LAYERLEVEL" val="1_1"/>
  <p:tag name="KSO_WM_TAG_VERSION" val="1.0"/>
  <p:tag name="KSO_WM_BEAUTIFY_FLAG" val="#wm#"/>
  <p:tag name="KSO_WM_UNIT_FILL_FORE_SCHEMECOLOR_INDEX" val="14"/>
  <p:tag name="KSO_WM_UNIT_FILL_TYPE" val="1"/>
  <p:tag name="KSO_WM_UNIT_LINE_FORE_SCHEMECOLOR_INDEX" val="14"/>
  <p:tag name="KSO_WM_UNIT_LINE_FILL_TYPE" val="2"/>
  <p:tag name="KSO_WM_DIAGRAM_VIRTUALLY_FRAME" val="{&quot;height&quot;:324.7932283464567,&quot;left&quot;:48.75251968503937,&quot;top&quot;:149.74244094488185,&quot;width&quot;:904.347559055118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ID" val="diagram20201493_3*m_i*1_7"/>
  <p:tag name="KSO_WM_TEMPLATE_CATEGORY" val="diagram"/>
  <p:tag name="KSO_WM_TEMPLATE_INDEX" val="20201493"/>
  <p:tag name="KSO_WM_UNIT_LAYERLEVEL" val="1_1"/>
  <p:tag name="KSO_WM_TAG_VERSION" val="1.0"/>
  <p:tag name="KSO_WM_BEAUTIFY_FLAG" val="#wm#"/>
  <p:tag name="KSO_WM_UNIT_FILL_FORE_SCHEMECOLOR_INDEX" val="14"/>
  <p:tag name="KSO_WM_UNIT_FILL_TYPE" val="1"/>
  <p:tag name="KSO_WM_UNIT_LINE_FORE_SCHEMECOLOR_INDEX" val="14"/>
  <p:tag name="KSO_WM_UNIT_LINE_FILL_TYPE" val="2"/>
  <p:tag name="KSO_WM_DIAGRAM_VIRTUALLY_FRAME" val="{&quot;height&quot;:324.7932283464567,&quot;left&quot;:48.75251968503937,&quot;top&quot;:149.74244094488185,&quot;width&quot;:904.347559055118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8"/>
  <p:tag name="KSO_WM_UNIT_ID" val="diagram20201493_3*m_i*1_8"/>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9"/>
  <p:tag name="KSO_WM_UNIT_ID" val="diagram20201493_3*m_i*1_9"/>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3.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0"/>
  <p:tag name="KSO_WM_UNIT_ID" val="diagram20201493_3*m_i*1_10"/>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1"/>
  <p:tag name="KSO_WM_UNIT_ID" val="diagram20201493_3*m_i*1_11"/>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2"/>
  <p:tag name="KSO_WM_UNIT_ID" val="diagram20201493_3*m_i*1_12"/>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3"/>
  <p:tag name="KSO_WM_UNIT_ID" val="diagram20201493_3*m_i*1_13"/>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4"/>
  <p:tag name="KSO_WM_UNIT_ID" val="diagram20201493_3*m_i*1_14"/>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5"/>
  <p:tag name="KSO_WM_UNIT_ID" val="diagram20201493_3*m_i*1_15"/>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6"/>
  <p:tag name="KSO_WM_UNIT_ID" val="diagram20201493_3*m_i*1_16"/>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7"/>
  <p:tag name="KSO_WM_UNIT_ID" val="diagram20201493_3*m_i*1_17"/>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8"/>
  <p:tag name="KSO_WM_UNIT_ID" val="diagram20201493_3*m_i*1_18"/>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9"/>
  <p:tag name="KSO_WM_UNIT_ID" val="diagram20201493_3*m_i*1_19"/>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4.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0"/>
  <p:tag name="KSO_WM_UNIT_ID" val="diagram20201493_3*m_i*1_20"/>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1"/>
  <p:tag name="KSO_WM_UNIT_ID" val="diagram20201493_3*m_i*1_21"/>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2"/>
  <p:tag name="KSO_WM_UNIT_ID" val="diagram20201493_3*m_i*1_22"/>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3"/>
  <p:tag name="KSO_WM_UNIT_ID" val="diagram20201493_3*m_i*1_23"/>
  <p:tag name="KSO_WM_TEMPLATE_CATEGORY" val="diagram"/>
  <p:tag name="KSO_WM_TEMPLATE_INDEX" val="20201493"/>
  <p:tag name="KSO_WM_UNIT_LAYERLEVEL" val="1_1"/>
  <p:tag name="KSO_WM_TAG_VERSION" val="1.0"/>
  <p:tag name="KSO_WM_BEAUTIFY_FLAG" val="#wm#"/>
  <p:tag name="KSO_WM_UNIT_FILL_FORE_SCHEMECOLOR_INDEX" val="14"/>
  <p:tag name="KSO_WM_UNIT_FILL_TYPE" val="1"/>
  <p:tag name="KSO_WM_UNIT_LINE_FORE_SCHEMECOLOR_INDEX" val="14"/>
  <p:tag name="KSO_WM_UNIT_LINE_FILL_TYPE" val="2"/>
  <p:tag name="KSO_WM_DIAGRAM_VIRTUALLY_FRAME" val="{&quot;height&quot;:324.7932283464567,&quot;left&quot;:48.75251968503937,&quot;top&quot;:149.74244094488185,&quot;width&quot;:904.347559055118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4"/>
  <p:tag name="KSO_WM_UNIT_ID" val="diagram20201493_3*m_i*1_24"/>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5"/>
  <p:tag name="KSO_WM_UNIT_ID" val="diagram20201493_3*m_i*1_25"/>
  <p:tag name="KSO_WM_TEMPLATE_CATEGORY" val="diagram"/>
  <p:tag name="KSO_WM_TEMPLATE_INDEX" val="20201493"/>
  <p:tag name="KSO_WM_UNIT_LAYERLEVEL" val="1_1"/>
  <p:tag name="KSO_WM_TAG_VERSION" val="1.0"/>
  <p:tag name="KSO_WM_BEAUTIFY_FLAG" val="#wm#"/>
  <p:tag name="KSO_WM_UNIT_FILL_FORE_SCHEMECOLOR_INDEX" val="5"/>
  <p:tag name="KSO_WM_UNIT_FILL_TYPE" val="1"/>
  <p:tag name="KSO_WM_DIAGRAM_VIRTUALLY_FRAME" val="{&quot;height&quot;:324.7932283464567,&quot;left&quot;:48.75251968503937,&quot;top&quot;:149.74244094488185,&quot;width&quot;:904.347559055118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6"/>
  <p:tag name="KSO_WM_UNIT_ID" val="diagram20201493_3*m_i*1_26"/>
  <p:tag name="KSO_WM_TEMPLATE_CATEGORY" val="diagram"/>
  <p:tag name="KSO_WM_TEMPLATE_INDEX" val="20201493"/>
  <p:tag name="KSO_WM_UNIT_LAYERLEVEL" val="1_1"/>
  <p:tag name="KSO_WM_TAG_VERSION" val="1.0"/>
  <p:tag name="KSO_WM_BEAUTIFY_FLAG" val="#wm#"/>
  <p:tag name="KSO_WM_UNIT_LINE_FORE_SCHEMECOLOR_INDEX" val="5"/>
  <p:tag name="KSO_WM_UNIT_LINE_FILL_TYPE" val="2"/>
  <p:tag name="KSO_WM_DIAGRAM_VIRTUALLY_FRAME" val="{&quot;height&quot;:324.7932283464567,&quot;left&quot;:48.75251968503937,&quot;top&quot;:149.74244094488185,&quot;width&quot;:904.3475590551182}"/>
</p:tagLst>
</file>

<file path=ppt/tags/tag47.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93_3*m_h_a*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3_3*m_h_i*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49.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93_3*m_h_a*1_2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50.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93_3*m_h_a*1_3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1.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93_3*m_h_a*1_4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2.xml><?xml version="1.0" encoding="utf-8"?>
<p:tagLst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201493_3*m_h_a*1_6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3.xml><?xml version="1.0" encoding="utf-8"?>
<p:tagLst xmlns:p="http://schemas.openxmlformats.org/presentationml/2006/main">
  <p:tag name="KSO_WM_UNIT_RELATE_UNITID" val="layout_m1"/>
  <p:tag name="KSO_WM_UNIT_PRESET_TEXT" val="起源"/>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g"/>
  <p:tag name="KSO_WM_UNIT_INDEX" val="1_1"/>
  <p:tag name="KSO_WM_UNIT_ID" val="diagram20201493_3*m_g*1_1"/>
  <p:tag name="KSO_WM_TEMPLATE_CATEGORY" val="diagram"/>
  <p:tag name="KSO_WM_TEMPLATE_INDEX" val="20201493"/>
  <p:tag name="KSO_WM_UNIT_LAYERLEVEL" val="1_1"/>
  <p:tag name="KSO_WM_TAG_VERSION" val="1.0"/>
  <p:tag name="KSO_WM_BEAUTIFY_FLAG" val="#wm#"/>
  <p:tag name="KSO_WM_UNIT_TEXT_FILL_FORE_SCHEMECOLOR_INDEX" val="14"/>
  <p:tag name="KSO_WM_UNIT_TEXT_FILL_TYPE" val="1"/>
  <p:tag name="KSO_WM_DIAGRAM_VIRTUALLY_FRAME" val="{&quot;height&quot;:324.7932283464567,&quot;left&quot;:48.75251968503937,&quot;top&quot;:149.74244094488185,&quot;width&quot;:904.347559055118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3_3*m_h_i*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3_3*m_h_i*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3_3*m_h_i*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3_3*m_h_i*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93_3*m_h_i*1_1_1"/>
  <p:tag name="KSO_WM_TEMPLATE_CATEGORY" val="diagram"/>
  <p:tag name="KSO_WM_TEMPLATE_INDEX" val="20201493"/>
  <p:tag name="KSO_WM_UNIT_LAYERLEVEL" val="1_1_1"/>
  <p:tag name="KSO_WM_TAG_VERSION" val="1.0"/>
  <p:tag name="KSO_WM_BEAUTIFY_FLAG" val="#wm#"/>
  <p:tag name="KSO_WM_UNIT_TEXT_FILL_FORE_SCHEMECOLOR_INDEX" val="5"/>
  <p:tag name="KSO_WM_UNIT_TEXT_FILL_TYPE" val="1"/>
  <p:tag name="KSO_WM_DIAGRAM_VIRTUALLY_FRAME" val="{&quot;height&quot;:324.7932283464567,&quot;left&quot;:48.75251968503937,&quot;top&quot;:149.74244094488185,&quot;width&quot;:904.3475590551182}"/>
</p:tagLst>
</file>

<file path=ppt/tags/tag59.xml><?xml version="1.0" encoding="utf-8"?>
<p:tagLst xmlns:p="http://schemas.openxmlformats.org/presentationml/2006/main">
  <p:tag name="KSO_WPP_MARK_KEY" val="28a89b71-a509-437d-a82b-15cd4fe0fa1e"/>
  <p:tag name="COMMONDATA" val="eyJoZGlkIjoiOTI2ZjAwZDQwMmIxNGI2Mjg2MmRhOTVjZTFiMmQyNTYifQ=="/>
</p:tagLst>
</file>

<file path=ppt/tags/tag6.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7.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8.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ags/tag9.xml><?xml version="1.0" encoding="utf-8"?>
<p:tagLst xmlns:p="http://schemas.openxmlformats.org/presentationml/2006/main">
  <p:tag name="KSO_WM_DIAGRAM_VIRTUALLY_FRAME" val="{&quot;height&quot;:219.20102362204724,&quot;left&quot;:107.38779527559055,&quot;top&quot;:188.24897637795274,&quot;width&quot;:744.1521259842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Words>
  <Application>WPS 演示</Application>
  <PresentationFormat>宽屏</PresentationFormat>
  <Paragraphs>125</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宋体</vt:lpstr>
      <vt:lpstr>Wingdings</vt:lpstr>
      <vt:lpstr>黑体</vt:lpstr>
      <vt:lpstr>Arial Black</vt:lpstr>
      <vt:lpstr>Akrobat Black</vt:lpstr>
      <vt:lpstr>AMGDT</vt:lpstr>
      <vt:lpstr>幼圆</vt:lpstr>
      <vt:lpstr>微软雅黑 Light</vt:lpstr>
      <vt:lpstr>Arial</vt:lpstr>
      <vt:lpstr>微软雅黑</vt:lpstr>
      <vt:lpstr>Lato Black</vt:lpstr>
      <vt:lpstr>Calibri</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mkpkx</dc:creator>
  <cp:lastModifiedBy>1</cp:lastModifiedBy>
  <cp:revision>62</cp:revision>
  <dcterms:created xsi:type="dcterms:W3CDTF">2023-03-13T07:50:00Z</dcterms:created>
  <dcterms:modified xsi:type="dcterms:W3CDTF">2024-04-29T08:43:02Z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6980879D2B4746D9B568B19D11267701_13</vt:lpwstr>
  </property>
  <property fmtid="{D5CDD505-2E9C-101B-9397-08002B2CF9AE}" pid="3" name="KSOProductBuildVer">
    <vt:lpwstr>2052-12.1.0.16729</vt:lpwstr>
  </property>
</Properties>
</file>