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B3999-0F6E-4EA4-8F13-FD66A5CC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A6C32-BBDB-4586-9D6F-269ED5C80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FC4DE-8D29-497A-80B3-BA2B8FDF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A6849-2E13-4194-B9AB-ADD489F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236A3-C732-45FD-9B70-CD4A796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5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6DF3D-9C16-4D05-83EE-85077411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866DE-D55A-4700-B791-D0EC5C98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59881-34A0-4B01-AD00-E09CD54A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B4632-DF93-4975-AE43-1B5BF0A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BD244-F21B-4410-AB70-C07C4924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1498D-7BD2-4CE8-AF3E-884DF6E91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FCC8D-C690-4D5E-B9AA-86021312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7C811-2CEB-47C8-BF9B-0A7E1FA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9A432-D882-4E08-BFCB-7C469D01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0E7F9-49B5-4D8C-9653-058788A0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2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F0DC4-CB74-49D5-A2DA-499573B1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5475E-A13D-44BE-B340-4CECCF1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04CDE-C028-4F31-A6BF-BF92F68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D63AC-23B2-4635-9208-03B0388D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ADE46-FBE4-4FBA-956F-6380F79A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69026-11B1-4FAD-83F2-5A991587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B2FD0-2303-40BC-8503-93571C77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35B08-9128-4BCA-9856-ED886873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4DD11-AABD-4F03-95D3-CCF4E58D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160A6-938B-4EAB-95A4-433463D3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27CDB-BAE4-4396-A5AD-10ED641F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DA1E-8D6F-4BAA-BF2C-123C31BA5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58E11-A341-438E-A853-5F09D041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A1AB4-C4D3-4746-8811-6C0ADBF5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EA3CB-4EF2-4795-A9A5-B614743F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F4C11-B147-4D3B-8E48-4095761F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6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0468-4BE5-4E80-8DF2-D031AF8C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DFE00-0D38-4C2F-BBA5-FF69D6A4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B8ECE-FA43-439B-AA10-B3A1C5E5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77D61-E42C-478C-BBCF-A90B53348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09E4E1-9CA0-4612-9EAE-2673185B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7564E-E137-4B99-91B8-28CDD36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5176E-04A8-4FD2-9D0B-D633627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90CBD-3463-4AE0-A3CA-0CDAE8DF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6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F8E78-C6AE-4591-93CF-01C7140D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42D897-F656-4F01-91A9-3FBD6828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E76E-BCDB-4859-A684-745ED4E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BAD8A-3A99-4F29-9B81-0769717B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88C8D-C33E-49AA-BCD4-92C98EA8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E663F-904B-443F-A666-D774DE7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DC777-E4F6-400E-A8F3-DBFA5AF5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7D243-DABF-4ED9-BB57-068814E1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4CE76-E5B4-49C7-9BDA-91924814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13E81-9A28-4873-A004-FAF040F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90420-634B-4DFE-9D95-2A10B992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A6057-EDB1-489F-8BC5-E4537E7C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7E2D2-04C6-4CFB-9AF5-0AE1245A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0EC57-619C-40DA-A511-B526E70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6F889-522A-4AEC-BA86-02CECE456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62A1D-A34F-4498-B250-C2795E64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2443D-945F-4A4B-8629-46C71AC1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34A22-3D40-42E1-8E20-A24C177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4ADA8-85E1-4577-BFAF-D339D83C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EFE57-8B78-4313-BAF5-4B65457F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38E68-6F6C-4394-B221-332F27B0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15C6A-BAED-4D82-BD85-A048CF6C6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BCC3-3D85-4F30-883D-8D89A3D1C64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36BC8-161D-4DA1-9B04-7A83C5A5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6432F-D058-448A-BE02-0E2FD0795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0D0F-A558-40CD-BB20-2D434FD79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C62C-FE64-496C-9DDC-CDF81B0E4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85841-D4E3-489C-A7E4-15446D811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C58E-BBEA-439B-919A-3CD21ACB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947F22-1D56-4DFA-924F-DBF7E1C6F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" y="-78759"/>
            <a:ext cx="10365419" cy="73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zhongtian</dc:creator>
  <cp:lastModifiedBy>wang zhongtian</cp:lastModifiedBy>
  <cp:revision>1</cp:revision>
  <dcterms:created xsi:type="dcterms:W3CDTF">2020-04-13T15:20:59Z</dcterms:created>
  <dcterms:modified xsi:type="dcterms:W3CDTF">2020-04-13T15:26:35Z</dcterms:modified>
</cp:coreProperties>
</file>