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>
        <p:scale>
          <a:sx n="100" d="100"/>
          <a:sy n="100" d="100"/>
        </p:scale>
        <p:origin x="-420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B5DD6-619B-4E48-9082-E98D741C0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277DC5-EFA8-44EB-A634-27991827C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469D7E-E613-43BD-8256-123FC796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A12B05-C81E-4D75-AFCB-7EA88C04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230F71-7278-4498-ADB0-315C7F21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58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3D066C-5A26-4CA8-9C27-288E7B6B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F71F9C-BE6B-4183-BDD1-524A6F1C3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FD65C-3D32-40B7-B5E7-1A10B9EA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F46A03-AB0C-40B8-8D97-AC9E9707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6BEA1E-C691-418B-A0B5-8AFB1418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26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14F143-6A35-46E4-AA86-B753A74DD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BD5C4C-C6BE-4159-B9A7-AD5D7164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4946EF-4AE3-4B1B-B019-E95EA873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92F062-F480-4552-867E-57C4BE14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9F45DE-D6C1-4553-B7BC-170971EF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1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3352B8-9F57-465E-9F9C-CA745BAB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130608-6B7E-4E47-8E50-852EE486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0CA17D-B897-4900-94B7-5B6ABBF0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032F78-926B-42CE-A055-7D2E0CFF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B716CE-6EEB-472C-8D1A-C77EB84A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46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2DAE31-141A-43C8-9D7B-38DB1E99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3707E1-F433-476D-996C-087DDAE32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564415-4E85-4A8D-B771-0836E27E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F39054-E0AD-4520-9A29-34E1EF48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948329-6354-4AEA-A5A8-0DACC884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45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771FEB-4B19-4D6A-8064-59285C2F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C15293-45C9-4C89-8424-D748C6FAD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9D25D0-83D3-46EA-871E-9D25264E0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B24DEE-183B-48CB-8A41-723260A7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F6293A-F92F-4777-8784-B5618099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04EBF1-28F7-4DB6-AE41-EC4CA621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D032F-A0F0-4D7D-92A4-8B898D9C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5DA56A-3063-4EB9-8509-6E9C5864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2F7377-A94F-46A7-AC04-94AD4B392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BA27B4-7A44-4534-A325-9FE1F2271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EDDB46-7513-45BD-B242-95E613DBE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B24B54-CFDE-45E2-998B-0B9D44D7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D35391-AFEE-44B4-BD8E-3289A218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ECE1E3-06A9-4D72-BC5A-3F4AB6FA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21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F19C89-6967-4CEE-9DA0-7D87ACC7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3B6FA4-1A9A-4304-88D7-E8BC9520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B013660-6984-4F52-A5D5-654A759C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ED60305-856F-4FB2-BDB4-10BBF993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91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17F4D9-90F8-45FE-8F43-5FE12D26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7986EC-474D-4311-A12D-1AE06508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181F04-520C-4952-969F-43B6402D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34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0C46F-0C1F-46C5-B2D4-1DCBCD82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818B17-135D-46A2-9B75-24B6412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4FA102-0FD8-499E-AA7B-BAC256E78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FAFA15-B316-40E7-8C50-55158D88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FDB82C-CBE3-4FB8-AC55-95CD8A2A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9F3743-44B0-444C-AA4E-295386A3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80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94093D-3F25-4A2F-B928-41D060A1A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D51E675-DB82-4522-98AB-2EB2632F4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C34AF5-B8DF-433D-AEA4-A39908178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9B3094-58EE-4493-A451-ED41DD9D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0DAE-E059-466C-8E92-F78B85FC3301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938663-06AF-42F2-83F2-BE48112D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6E7276-A76A-4D98-A85B-CF9FFBF8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23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4B2860-990A-4403-8564-8484D66E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CEA7D3-43EA-4117-955E-A3B368410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D97400-5E42-47CB-B2BC-AEDF5242F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90DAE-E059-466C-8E92-F78B85FC3301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470853-64DA-4C67-BA6E-870A7DB69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7A8BEC-FB40-4EF6-A8E3-4E390A47B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57E8B-2CFD-4E67-8DD1-686E41F90F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41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984A3DA0-1325-4F1B-993D-5CC1F8B74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52" y="2081381"/>
            <a:ext cx="7438095" cy="269523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D35CA37-A253-486E-AEFB-8737FEF661BE}"/>
              </a:ext>
            </a:extLst>
          </p:cNvPr>
          <p:cNvSpPr/>
          <p:nvPr/>
        </p:nvSpPr>
        <p:spPr>
          <a:xfrm>
            <a:off x="2397512" y="2274849"/>
            <a:ext cx="1773044" cy="2341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C0CEB92-5618-4DCA-A9A8-8679434CA474}"/>
              </a:ext>
            </a:extLst>
          </p:cNvPr>
          <p:cNvSpPr/>
          <p:nvPr/>
        </p:nvSpPr>
        <p:spPr>
          <a:xfrm>
            <a:off x="6262929" y="3283528"/>
            <a:ext cx="3552117" cy="7342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52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0053B63-8CB0-4DE5-AF33-261CFC0DA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476" y="2081393"/>
            <a:ext cx="7419048" cy="2885714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D35CA37-A253-486E-AEFB-8737FEF661BE}"/>
              </a:ext>
            </a:extLst>
          </p:cNvPr>
          <p:cNvSpPr/>
          <p:nvPr/>
        </p:nvSpPr>
        <p:spPr>
          <a:xfrm>
            <a:off x="2454661" y="2732049"/>
            <a:ext cx="1860163" cy="2341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1150E07-83C2-41B4-905D-F408A12F4BCF}"/>
              </a:ext>
            </a:extLst>
          </p:cNvPr>
          <p:cNvSpPr/>
          <p:nvPr/>
        </p:nvSpPr>
        <p:spPr>
          <a:xfrm>
            <a:off x="2952750" y="3019425"/>
            <a:ext cx="1200149" cy="1680349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86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1C57A98-066A-48B6-8758-B9197C27A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6000"/>
                    </a14:imgEffect>
                    <a14:imgEffect>
                      <a14:brightnessContrast bright="-4000" contrast="-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8495" y="1003608"/>
            <a:ext cx="8095600" cy="5494161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FF13EF8-D8C1-41C6-A903-BD15BD348C55}"/>
              </a:ext>
            </a:extLst>
          </p:cNvPr>
          <p:cNvSpPr/>
          <p:nvPr/>
        </p:nvSpPr>
        <p:spPr>
          <a:xfrm>
            <a:off x="6222379" y="3222702"/>
            <a:ext cx="3711715" cy="18511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EC490C6-24C0-4D8B-8397-332CBA857A41}"/>
              </a:ext>
            </a:extLst>
          </p:cNvPr>
          <p:cNvSpPr txBox="1"/>
          <p:nvPr/>
        </p:nvSpPr>
        <p:spPr>
          <a:xfrm>
            <a:off x="7377290" y="3870422"/>
            <a:ext cx="144142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座標表示エリア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AE1F9FE-7050-416B-962E-1A5CACE9DEF9}"/>
              </a:ext>
            </a:extLst>
          </p:cNvPr>
          <p:cNvSpPr/>
          <p:nvPr/>
        </p:nvSpPr>
        <p:spPr>
          <a:xfrm>
            <a:off x="6222379" y="5108138"/>
            <a:ext cx="3711715" cy="4005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B37EFF-EFA4-416C-B92B-484C2D09F1AB}"/>
              </a:ext>
            </a:extLst>
          </p:cNvPr>
          <p:cNvSpPr txBox="1"/>
          <p:nvPr/>
        </p:nvSpPr>
        <p:spPr>
          <a:xfrm>
            <a:off x="7377290" y="5156190"/>
            <a:ext cx="144142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座標入力エリア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E836F2A-9363-43BE-9B04-886EBBF6A05E}"/>
              </a:ext>
            </a:extLst>
          </p:cNvPr>
          <p:cNvSpPr/>
          <p:nvPr/>
        </p:nvSpPr>
        <p:spPr>
          <a:xfrm>
            <a:off x="6222379" y="5564459"/>
            <a:ext cx="3711715" cy="7136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E7BF7E5-B786-4138-84A5-DD4AA7298824}"/>
              </a:ext>
            </a:extLst>
          </p:cNvPr>
          <p:cNvSpPr/>
          <p:nvPr/>
        </p:nvSpPr>
        <p:spPr>
          <a:xfrm>
            <a:off x="6222379" y="2236950"/>
            <a:ext cx="3711715" cy="9522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5F50EF6-6032-46F0-B0AE-FC15C73CC1E9}"/>
              </a:ext>
            </a:extLst>
          </p:cNvPr>
          <p:cNvSpPr txBox="1"/>
          <p:nvPr/>
        </p:nvSpPr>
        <p:spPr>
          <a:xfrm>
            <a:off x="7107987" y="2507636"/>
            <a:ext cx="198002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キーワード表示エリア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36922A4-C6C5-48E7-83A3-F7CC2803F8E5}"/>
              </a:ext>
            </a:extLst>
          </p:cNvPr>
          <p:cNvSpPr txBox="1"/>
          <p:nvPr/>
        </p:nvSpPr>
        <p:spPr>
          <a:xfrm>
            <a:off x="6928451" y="5767497"/>
            <a:ext cx="23391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第二キーワード表示エリア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BDFDD03-FC6C-412C-8E41-185C492FF0E3}"/>
              </a:ext>
            </a:extLst>
          </p:cNvPr>
          <p:cNvSpPr/>
          <p:nvPr/>
        </p:nvSpPr>
        <p:spPr>
          <a:xfrm>
            <a:off x="2171700" y="2236950"/>
            <a:ext cx="3983773" cy="40411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DD5C4CE-609F-4C6B-A9F7-6A7ECAA1C2AE}"/>
              </a:ext>
            </a:extLst>
          </p:cNvPr>
          <p:cNvSpPr txBox="1"/>
          <p:nvPr/>
        </p:nvSpPr>
        <p:spPr>
          <a:xfrm>
            <a:off x="3509013" y="4622207"/>
            <a:ext cx="144142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分子表示エリア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C92727E-1151-4174-BD1D-496AD3C4C59B}"/>
              </a:ext>
            </a:extLst>
          </p:cNvPr>
          <p:cNvSpPr/>
          <p:nvPr/>
        </p:nvSpPr>
        <p:spPr>
          <a:xfrm>
            <a:off x="1870254" y="2236949"/>
            <a:ext cx="270779" cy="40411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DC9C64C-E4B5-4251-990D-21A5B0461017}"/>
              </a:ext>
            </a:extLst>
          </p:cNvPr>
          <p:cNvSpPr/>
          <p:nvPr/>
        </p:nvSpPr>
        <p:spPr>
          <a:xfrm>
            <a:off x="1870254" y="1525682"/>
            <a:ext cx="8054796" cy="63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9C1B1AC-9C10-41B9-B37C-B9D479B32B85}"/>
              </a:ext>
            </a:extLst>
          </p:cNvPr>
          <p:cNvSpPr txBox="1"/>
          <p:nvPr/>
        </p:nvSpPr>
        <p:spPr>
          <a:xfrm>
            <a:off x="3688548" y="1690039"/>
            <a:ext cx="108234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ツールバー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0AAE6A0-3976-44E8-AEBA-9A7577834CF6}"/>
              </a:ext>
            </a:extLst>
          </p:cNvPr>
          <p:cNvSpPr txBox="1"/>
          <p:nvPr/>
        </p:nvSpPr>
        <p:spPr>
          <a:xfrm>
            <a:off x="1329079" y="4622207"/>
            <a:ext cx="108234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ツールバー</a:t>
            </a:r>
          </a:p>
        </p:txBody>
      </p:sp>
    </p:spTree>
    <p:extLst>
      <p:ext uri="{BB962C8B-B14F-4D97-AF65-F5344CB8AC3E}">
        <p14:creationId xmlns:p14="http://schemas.microsoft.com/office/powerpoint/2010/main" val="361650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18</Words>
  <Application>Microsoft Office PowerPoint</Application>
  <PresentationFormat>ワイド画面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Sakamaki Ryuji</dc:creator>
  <cp:lastModifiedBy>Sakamaki</cp:lastModifiedBy>
  <cp:revision>22</cp:revision>
  <dcterms:created xsi:type="dcterms:W3CDTF">2018-08-25T06:09:16Z</dcterms:created>
  <dcterms:modified xsi:type="dcterms:W3CDTF">2018-12-29T15:19:42Z</dcterms:modified>
</cp:coreProperties>
</file>