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9" autoAdjust="0"/>
    <p:restoredTop sz="94660"/>
  </p:normalViewPr>
  <p:slideViewPr>
    <p:cSldViewPr snapToGrid="0">
      <p:cViewPr>
        <p:scale>
          <a:sx n="100" d="100"/>
          <a:sy n="100" d="100"/>
        </p:scale>
        <p:origin x="4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21B5DD6-619B-4E48-9082-E98D741C01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8277DC5-EFA8-44EB-A634-27991827CE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3469D7E-E613-43BD-8256-123FC7961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90DAE-E059-466C-8E92-F78B85FC3301}" type="datetimeFigureOut">
              <a:rPr kumimoji="1" lang="ja-JP" altLang="en-US" smtClean="0"/>
              <a:t>2018/8/25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AA12B05-C81E-4D75-AFCB-7EA88C04D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5230F71-7278-4498-ADB0-315C7F21B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57E8B-2CFD-4E67-8DD1-686E41F90F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1588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3D066C-5A26-4CA8-9C27-288E7B6BA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6F71F9C-BE6B-4183-BDD1-524A6F1C37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89FD65C-3D32-40B7-B5E7-1A10B9EAC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90DAE-E059-466C-8E92-F78B85FC3301}" type="datetimeFigureOut">
              <a:rPr kumimoji="1" lang="ja-JP" altLang="en-US" smtClean="0"/>
              <a:t>2018/8/25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8F46A03-AB0C-40B8-8D97-AC9E9707D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66BEA1E-C691-418B-A0B5-8AFB14181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57E8B-2CFD-4E67-8DD1-686E41F90F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8269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614F143-6A35-46E4-AA86-B753A74DD1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BBD5C4C-C6BE-4159-B9A7-AD5D716443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84946EF-4AE3-4B1B-B019-E95EA8737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90DAE-E059-466C-8E92-F78B85FC3301}" type="datetimeFigureOut">
              <a:rPr kumimoji="1" lang="ja-JP" altLang="en-US" smtClean="0"/>
              <a:t>2018/8/25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B92F062-F480-4552-867E-57C4BE14A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69F45DE-D6C1-4553-B7BC-170971EF6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57E8B-2CFD-4E67-8DD1-686E41F90F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9715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D3352B8-9F57-465E-9F9C-CA745BAB1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1130608-6B7E-4E47-8E50-852EE4869B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C0CA17D-B897-4900-94B7-5B6ABBF02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90DAE-E059-466C-8E92-F78B85FC3301}" type="datetimeFigureOut">
              <a:rPr kumimoji="1" lang="ja-JP" altLang="en-US" smtClean="0"/>
              <a:t>2018/8/25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F032F78-926B-42CE-A055-7D2E0CFFC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CB716CE-6EEB-472C-8D1A-C77EB84A4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57E8B-2CFD-4E67-8DD1-686E41F90F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8466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A2DAE31-141A-43C8-9D7B-38DB1E991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63707E1-F433-476D-996C-087DDAE328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6564415-4E85-4A8D-B771-0836E27E2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90DAE-E059-466C-8E92-F78B85FC3301}" type="datetimeFigureOut">
              <a:rPr kumimoji="1" lang="ja-JP" altLang="en-US" smtClean="0"/>
              <a:t>2018/8/25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8F39054-E0AD-4520-9A29-34E1EF48A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0948329-6354-4AEA-A5A8-0DACC8841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57E8B-2CFD-4E67-8DD1-686E41F90F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6452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771FEB-4B19-4D6A-8064-59285C2F9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C15293-45C9-4C89-8424-D748C6FAD3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19D25D0-83D3-46EA-871E-9D25264E0C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1B24DEE-183B-48CB-8A41-723260A7D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90DAE-E059-466C-8E92-F78B85FC3301}" type="datetimeFigureOut">
              <a:rPr kumimoji="1" lang="ja-JP" altLang="en-US" smtClean="0"/>
              <a:t>2018/8/25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6F6293A-F92F-4777-8784-B56180997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104EBF1-28F7-4DB6-AE41-EC4CA6219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57E8B-2CFD-4E67-8DD1-686E41F90F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36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E0D032F-A0F0-4D7D-92A4-8B898D9CD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F5DA56A-3063-4EB9-8509-6E9C58640E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F2F7377-A94F-46A7-AC04-94AD4B392F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EBA27B4-7A44-4534-A325-9FE1F22717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7EDDB46-7513-45BD-B242-95E613DBE4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6B24B54-CFDE-45E2-998B-0B9D44D77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90DAE-E059-466C-8E92-F78B85FC3301}" type="datetimeFigureOut">
              <a:rPr kumimoji="1" lang="ja-JP" altLang="en-US" smtClean="0"/>
              <a:t>2018/8/25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D0D35391-AFEE-44B4-BD8E-3289A2180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3ECE1E3-06A9-4D72-BC5A-3F4AB6FAB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57E8B-2CFD-4E67-8DD1-686E41F90F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8210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EF19C89-6967-4CEE-9DA0-7D87ACC7E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F3B6FA4-1A9A-4304-88D7-E8BC9520F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90DAE-E059-466C-8E92-F78B85FC3301}" type="datetimeFigureOut">
              <a:rPr kumimoji="1" lang="ja-JP" altLang="en-US" smtClean="0"/>
              <a:t>2018/8/25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B013660-6984-4F52-A5D5-654A759CC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ED60305-856F-4FB2-BDB4-10BBF993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57E8B-2CFD-4E67-8DD1-686E41F90F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3919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717F4D9-90F8-45FE-8F43-5FE12D26B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90DAE-E059-466C-8E92-F78B85FC3301}" type="datetimeFigureOut">
              <a:rPr kumimoji="1" lang="ja-JP" altLang="en-US" smtClean="0"/>
              <a:t>2018/8/25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47986EC-474D-4311-A12D-1AE065084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C181F04-520C-4952-969F-43B6402D1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57E8B-2CFD-4E67-8DD1-686E41F90F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7345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AA0C46F-0C1F-46C5-B2D4-1DCBCD824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E818B17-135D-46A2-9B75-24B64129AE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B4FA102-0FD8-499E-AA7B-BAC256E78B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DFAFA15-B316-40E7-8C50-55158D882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90DAE-E059-466C-8E92-F78B85FC3301}" type="datetimeFigureOut">
              <a:rPr kumimoji="1" lang="ja-JP" altLang="en-US" smtClean="0"/>
              <a:t>2018/8/25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5FDB82C-CBE3-4FB8-AC55-95CD8A2A5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29F3743-44B0-444C-AA4E-295386A30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57E8B-2CFD-4E67-8DD1-686E41F90F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6808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094093D-3F25-4A2F-B928-41D060A1A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D51E675-DB82-4522-98AB-2EB2632F4D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FC34AF5-B8DF-433D-AEA4-A399081788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49B3094-58EE-4493-A451-ED41DD9D5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90DAE-E059-466C-8E92-F78B85FC3301}" type="datetimeFigureOut">
              <a:rPr kumimoji="1" lang="ja-JP" altLang="en-US" smtClean="0"/>
              <a:t>2018/8/25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E938663-06AF-42F2-83F2-BE48112D1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06E7276-A76A-4D98-A85B-CF9FFBF81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57E8B-2CFD-4E67-8DD1-686E41F90F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5239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B4B2860-990A-4403-8564-8484D66EE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8CEA7D3-43EA-4117-955E-A3B3684107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9D97400-5E42-47CB-B2BC-AEDF5242F9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B90DAE-E059-466C-8E92-F78B85FC3301}" type="datetimeFigureOut">
              <a:rPr kumimoji="1" lang="ja-JP" altLang="en-US" smtClean="0"/>
              <a:t>2018/8/25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B470853-64DA-4C67-BA6E-870A7DB692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67A8BEC-FB40-4EF6-A8E3-4E390A47BE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957E8B-2CFD-4E67-8DD1-686E41F90F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1413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図 18">
            <a:extLst>
              <a:ext uri="{FF2B5EF4-FFF2-40B4-BE49-F238E27FC236}">
                <a16:creationId xmlns:a16="http://schemas.microsoft.com/office/drawing/2014/main" id="{CBC6228B-B073-45B9-8863-2BC6158DD4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5000"/>
                    </a14:imgEffect>
                    <a14:imgEffect>
                      <a14:brightnessContrast bright="-7000" contrast="-17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776862" y="1081397"/>
            <a:ext cx="7190476" cy="4961905"/>
          </a:xfrm>
          <a:prstGeom prst="rect">
            <a:avLst/>
          </a:prstGeom>
        </p:spPr>
      </p:pic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1FF13EF8-D8C1-41C6-A903-BD15BD348C55}"/>
              </a:ext>
            </a:extLst>
          </p:cNvPr>
          <p:cNvSpPr/>
          <p:nvPr/>
        </p:nvSpPr>
        <p:spPr>
          <a:xfrm>
            <a:off x="5419725" y="3171826"/>
            <a:ext cx="3438526" cy="164782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DEC490C6-24C0-4D8B-8397-332CBA857A41}"/>
              </a:ext>
            </a:extLst>
          </p:cNvPr>
          <p:cNvSpPr txBox="1"/>
          <p:nvPr/>
        </p:nvSpPr>
        <p:spPr>
          <a:xfrm>
            <a:off x="6418278" y="3870422"/>
            <a:ext cx="1441420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座標表示エリア</a:t>
            </a:r>
            <a:endParaRPr kumimoji="1" lang="ja-JP" altLang="en-US" sz="14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6AE1F9FE-7050-416B-962E-1A5CACE9DEF9}"/>
              </a:ext>
            </a:extLst>
          </p:cNvPr>
          <p:cNvSpPr/>
          <p:nvPr/>
        </p:nvSpPr>
        <p:spPr>
          <a:xfrm>
            <a:off x="5419725" y="4895850"/>
            <a:ext cx="3438526" cy="3429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D2B37EFF-EFA4-416C-B92B-484C2D09F1AB}"/>
              </a:ext>
            </a:extLst>
          </p:cNvPr>
          <p:cNvSpPr txBox="1"/>
          <p:nvPr/>
        </p:nvSpPr>
        <p:spPr>
          <a:xfrm>
            <a:off x="6418278" y="4910448"/>
            <a:ext cx="1441420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座標入力エリア</a:t>
            </a:r>
            <a:endParaRPr kumimoji="1" lang="ja-JP" altLang="en-US" sz="14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4E836F2A-9363-43BE-9B04-886EBBF6A05E}"/>
              </a:ext>
            </a:extLst>
          </p:cNvPr>
          <p:cNvSpPr/>
          <p:nvPr/>
        </p:nvSpPr>
        <p:spPr>
          <a:xfrm>
            <a:off x="5419725" y="5307650"/>
            <a:ext cx="3438526" cy="63594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5E7BF7E5-B786-4138-84A5-DD4AA7298824}"/>
              </a:ext>
            </a:extLst>
          </p:cNvPr>
          <p:cNvSpPr/>
          <p:nvPr/>
        </p:nvSpPr>
        <p:spPr>
          <a:xfrm>
            <a:off x="5419725" y="2236950"/>
            <a:ext cx="3438526" cy="84915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C5F50EF6-6032-46F0-B0AE-FC15C73CC1E9}"/>
              </a:ext>
            </a:extLst>
          </p:cNvPr>
          <p:cNvSpPr txBox="1"/>
          <p:nvPr/>
        </p:nvSpPr>
        <p:spPr>
          <a:xfrm>
            <a:off x="6148975" y="2507636"/>
            <a:ext cx="1980029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 anchor="ctr">
            <a:spAutoFit/>
          </a:bodyPr>
          <a:lstStyle/>
          <a:p>
            <a:pPr algn="ctr"/>
            <a:r>
              <a:rPr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キーワード表示エリア</a:t>
            </a:r>
            <a:endParaRPr kumimoji="1" lang="ja-JP" altLang="en-US" sz="14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236922A4-C6C5-48E7-83A3-F7CC2803F8E5}"/>
              </a:ext>
            </a:extLst>
          </p:cNvPr>
          <p:cNvSpPr txBox="1"/>
          <p:nvPr/>
        </p:nvSpPr>
        <p:spPr>
          <a:xfrm>
            <a:off x="5969439" y="5468826"/>
            <a:ext cx="2339102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 anchor="ctr">
            <a:spAutoFit/>
          </a:bodyPr>
          <a:lstStyle/>
          <a:p>
            <a:pPr algn="ctr"/>
            <a:r>
              <a:rPr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第二キーワード表示エリア</a:t>
            </a:r>
            <a:endParaRPr kumimoji="1" lang="ja-JP" altLang="en-US" sz="14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4BDFDD03-FC6C-412C-8E41-185C492FF0E3}"/>
              </a:ext>
            </a:extLst>
          </p:cNvPr>
          <p:cNvSpPr/>
          <p:nvPr/>
        </p:nvSpPr>
        <p:spPr>
          <a:xfrm>
            <a:off x="2171700" y="2236950"/>
            <a:ext cx="3167513" cy="370664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1DD5C4CE-609F-4C6B-A9F7-6A7ECAA1C2AE}"/>
              </a:ext>
            </a:extLst>
          </p:cNvPr>
          <p:cNvSpPr txBox="1"/>
          <p:nvPr/>
        </p:nvSpPr>
        <p:spPr>
          <a:xfrm>
            <a:off x="3006171" y="4511873"/>
            <a:ext cx="1441420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 anchor="ctr">
            <a:spAutoFit/>
          </a:bodyPr>
          <a:lstStyle/>
          <a:p>
            <a:pPr algn="ctr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分子表示エリア</a:t>
            </a: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EC92727E-1151-4174-BD1D-496AD3C4C59B}"/>
              </a:ext>
            </a:extLst>
          </p:cNvPr>
          <p:cNvSpPr/>
          <p:nvPr/>
        </p:nvSpPr>
        <p:spPr>
          <a:xfrm>
            <a:off x="1870255" y="2236950"/>
            <a:ext cx="234770" cy="370664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BACFC63D-8435-4D38-8DA5-F807B25B28A6}"/>
              </a:ext>
            </a:extLst>
          </p:cNvPr>
          <p:cNvSpPr txBox="1"/>
          <p:nvPr/>
        </p:nvSpPr>
        <p:spPr>
          <a:xfrm>
            <a:off x="1446465" y="4406764"/>
            <a:ext cx="1082348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 anchor="ctr">
            <a:spAutoFit/>
          </a:bodyPr>
          <a:lstStyle/>
          <a:p>
            <a:pPr algn="ctr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表示ボタン</a:t>
            </a:r>
            <a:endParaRPr lang="en-US" altLang="ja-JP" sz="14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エリア</a:t>
            </a:r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0DC9C64C-E4B5-4251-990D-21A5B0461017}"/>
              </a:ext>
            </a:extLst>
          </p:cNvPr>
          <p:cNvSpPr/>
          <p:nvPr/>
        </p:nvSpPr>
        <p:spPr>
          <a:xfrm>
            <a:off x="1870255" y="1916065"/>
            <a:ext cx="5416370" cy="27468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C9C1B1AC-9C10-41B9-B37C-B9D479B32B85}"/>
              </a:ext>
            </a:extLst>
          </p:cNvPr>
          <p:cNvSpPr txBox="1"/>
          <p:nvPr/>
        </p:nvSpPr>
        <p:spPr>
          <a:xfrm>
            <a:off x="3457578" y="1899518"/>
            <a:ext cx="1620957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 anchor="ctr">
            <a:spAutoFit/>
          </a:bodyPr>
          <a:lstStyle/>
          <a:p>
            <a:pPr algn="ctr"/>
            <a:r>
              <a:rPr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編集ボタンエリア</a:t>
            </a:r>
            <a:endParaRPr kumimoji="1" lang="ja-JP" altLang="en-US" sz="14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2D59C11D-61C9-430B-B732-0E47CDB4564A}"/>
              </a:ext>
            </a:extLst>
          </p:cNvPr>
          <p:cNvSpPr/>
          <p:nvPr/>
        </p:nvSpPr>
        <p:spPr>
          <a:xfrm>
            <a:off x="1870255" y="1575524"/>
            <a:ext cx="1676190" cy="27468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C02F68D6-7672-41E1-B272-3680137A48A8}"/>
              </a:ext>
            </a:extLst>
          </p:cNvPr>
          <p:cNvSpPr/>
          <p:nvPr/>
        </p:nvSpPr>
        <p:spPr>
          <a:xfrm>
            <a:off x="3666915" y="1575524"/>
            <a:ext cx="2419560" cy="27468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071C1190-92AB-4BF2-872C-0B981FBBD16F}"/>
              </a:ext>
            </a:extLst>
          </p:cNvPr>
          <p:cNvSpPr txBox="1"/>
          <p:nvPr/>
        </p:nvSpPr>
        <p:spPr>
          <a:xfrm>
            <a:off x="3893977" y="1321932"/>
            <a:ext cx="1728688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計算ボタンエリア</a:t>
            </a:r>
            <a:endParaRPr kumimoji="1" lang="ja-JP" altLang="en-US" sz="14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A0B33681-7886-455F-AF1E-E7E044521D44}"/>
              </a:ext>
            </a:extLst>
          </p:cNvPr>
          <p:cNvSpPr txBox="1"/>
          <p:nvPr/>
        </p:nvSpPr>
        <p:spPr>
          <a:xfrm>
            <a:off x="6558095" y="1558438"/>
            <a:ext cx="147381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環境設定ボタン</a:t>
            </a: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13DF1437-1244-4011-BB8C-D2C7726DAC73}"/>
              </a:ext>
            </a:extLst>
          </p:cNvPr>
          <p:cNvSpPr txBox="1"/>
          <p:nvPr/>
        </p:nvSpPr>
        <p:spPr>
          <a:xfrm>
            <a:off x="1639917" y="1321932"/>
            <a:ext cx="2027341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ファイルボタンエリア</a:t>
            </a:r>
            <a:endParaRPr kumimoji="1" lang="ja-JP" altLang="en-US" sz="14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083370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</TotalTime>
  <Words>27</Words>
  <Application>Microsoft Office PowerPoint</Application>
  <PresentationFormat>ワイド画面</PresentationFormat>
  <Paragraphs>11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メイリオ</vt:lpstr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Sakamaki Ryuji</dc:creator>
  <cp:lastModifiedBy>Sakamaki Ryuji</cp:lastModifiedBy>
  <cp:revision>9</cp:revision>
  <dcterms:created xsi:type="dcterms:W3CDTF">2018-08-25T06:09:16Z</dcterms:created>
  <dcterms:modified xsi:type="dcterms:W3CDTF">2018-08-25T11:11:33Z</dcterms:modified>
</cp:coreProperties>
</file>