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21E-29A2-4432-8916-83A01A629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38DBD-33ED-41A0-8662-00A8B9F46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75143-F0A0-4D74-A65F-6E7896FE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F4B59-0CDE-43CE-8FA1-2080ED5B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B13AC-8E40-4575-9028-E59FB099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1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B3E08-347E-498C-B7A8-394AFB58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559DA0-5955-47BF-A9C8-EE30D3636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6AC5C-607B-4185-A3D6-D777730B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1E1E4-5B7F-410F-A366-C92B7A95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20CA-A26D-4D8D-9269-1A204BE6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9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0826F9-FE05-47DE-9F5C-CBAB8CDB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3D3837-DE5B-446E-B27A-70AABCF5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020C4-0A38-4A7C-B363-8D30AA4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97681-8146-4E07-8C78-94E4EE12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B2E3F-5AD3-4784-A81C-0B67F0EA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1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86B0D-7889-41BA-AC29-7E713E33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9C222-46B3-4692-904F-88956511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DFF7F-71CD-48A5-ADD8-478EFF0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B2562-EA31-4461-BE9F-3832A05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19115-5650-4509-BF7D-D2D29CDC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91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4F84-1C00-4749-8766-65049E6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63A721-2E40-4273-8FA3-FFC06536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CCA1A-BEB2-48D1-9790-2140CFE1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43C4D-49CD-4FC4-A114-BF66C7ED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D486B-D616-4D63-BDCA-6BD5E16A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88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0F109-415B-4B9C-B485-87D98699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DE1B4-91C3-459C-AAE4-11CF9A145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01F529-1554-4322-92AF-9A2FB9F85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5D03A-6F42-4201-8EDD-94B1D253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08C5D8-2FF6-48B8-AA2A-C09E4ED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E570A-8752-451F-AD12-E077E4AC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6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D90D0-8154-42A0-8CFD-82A126E6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A3C7C-912C-4F87-A02E-BF1D70D4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1EF18A-3875-4066-9896-FFEECCD5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832792-0076-49EE-A9E8-A156DE1F2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827BD1-CB97-4EB4-9BFE-9957E8367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C30A1E-3819-4D4C-8107-C7B3D66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8FDA88-7BCE-4FE1-8615-86013119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2C3670-9BFC-4E48-96F6-0719E14A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17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536CC-4C12-49EE-B84E-401D0348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37A3AA-9309-454A-9102-7AA1078C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047980-63D5-4882-8F6F-B9DCF2D5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2D1A65-854A-4E08-9014-DB688F8D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2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2F5FD6-B90D-4C5A-AEA0-730F1CA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5F9C1A-3B80-4C25-8087-9023F7C4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A1C882-55EE-4AD2-AA04-184CFF6C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07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3403D-A16F-42C8-8F4A-11FEFF21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F88D6-C68C-4DDB-9936-28F5FA81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4E2244-DE3D-4C1F-8060-41A95608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E5299-33A1-432B-8F0B-3642C7CD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4EFEA6-CC3E-4DEE-BA6B-0EBCA1D2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244877-73E5-4C5D-87C0-87BD4DC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01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C3DC5-511A-43F4-8300-8D4E1FB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71AFE2-939A-4EDA-8F54-0F207E56D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DBF656-A57E-41F6-9D95-E36CD540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938CE2-7188-40D1-AC0D-CCA27990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03340-30FE-439E-8E78-509A11AB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22D4D-E0A8-41A9-87B8-91448ED1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A3372E-514E-41CB-A568-9E34E618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13D83C-6CD4-4F7E-AA43-1739F68B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081C6-0980-4D9F-A445-7CB2454FF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BB13-09A5-499E-884C-992584195D3B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8C804-6AB6-4D9D-84DB-3BD57811E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783FB-2CF3-4A80-954D-18F1FAA4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59B1-072A-4B97-81F6-029A6AD575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1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C8FBB-2E25-4B10-89AC-F0409C4C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9637"/>
          </a:xfrm>
        </p:spPr>
        <p:txBody>
          <a:bodyPr>
            <a:normAutofit fontScale="90000"/>
          </a:bodyPr>
          <a:lstStyle/>
          <a:p>
            <a:r>
              <a:rPr lang="es-MX" dirty="0"/>
              <a:t>Pie de pagina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E3B72E-83F5-411D-8EFE-65AD4A8E9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5085"/>
            <a:ext cx="9144000" cy="2527829"/>
          </a:xfrm>
        </p:spPr>
        <p:txBody>
          <a:bodyPr>
            <a:noAutofit/>
          </a:bodyPr>
          <a:lstStyle/>
          <a:p>
            <a:r>
              <a:rPr lang="es-MX" sz="4000" dirty="0"/>
              <a:t>Pagina web desarrollada para la materia de programación web I</a:t>
            </a:r>
          </a:p>
          <a:p>
            <a:r>
              <a:rPr lang="es-MX" sz="4000" dirty="0"/>
              <a:t>Primavera 2025. Universidad Politécnica de San Luis Potosí</a:t>
            </a:r>
          </a:p>
        </p:txBody>
      </p:sp>
    </p:spTree>
    <p:extLst>
      <p:ext uri="{BB962C8B-B14F-4D97-AF65-F5344CB8AC3E}">
        <p14:creationId xmlns:p14="http://schemas.microsoft.com/office/powerpoint/2010/main" val="2101585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Pie de pagina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de pagina</dc:title>
  <dc:creator>Gino Arez Navarro Avila</dc:creator>
  <cp:lastModifiedBy>Gino Arez Navarro Avila</cp:lastModifiedBy>
  <cp:revision>1</cp:revision>
  <dcterms:created xsi:type="dcterms:W3CDTF">2025-03-31T17:28:26Z</dcterms:created>
  <dcterms:modified xsi:type="dcterms:W3CDTF">2025-03-31T17:29:49Z</dcterms:modified>
</cp:coreProperties>
</file>