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1CC45-56DB-362F-A8AB-46D6DCEB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42F78-0B71-3265-4FF1-1E74411B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4142B1-E561-3AF9-5880-A1038EB1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75A902-2094-6810-B255-F894599D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1136F-9BED-FCBE-E1B6-569B4C52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0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C7DED-BB99-F89E-B50D-2A501D62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37925C-D80C-2ED8-E3C5-4D4E494D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5DF77-2856-CF24-19C3-F5604330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E887D-E0BF-33A8-8BF8-A70C1C24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21AB8-FD28-44C2-5FAD-5CAF8752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5BBC0A-CF22-E583-FF69-342A5712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DAE4DC-7B28-A5F5-0EDF-4A910D54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02B29-F516-5389-5069-F7E97A2D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FD6EB-7C63-E3FC-8EA3-31C846BE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06769-D6CE-5962-EE59-3AE1C98D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69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C8B5C-4D51-DDBC-4A37-BC67546A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65BD6-1F68-EE4F-F303-D84452AE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2B2073-0403-E322-72EE-3760FBE1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46046-DCAB-A69D-46F1-18152445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54C6D9-1A85-8D79-6CFA-77A31699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B8214-AC99-F119-944D-37D9C0D4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EC6295-8C73-8D36-BEA5-DAAAD0ED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35A6D-466E-DA47-7D30-F05A722B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42AE0C-6ED7-39EC-556A-9619DFCC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924B9-A8D7-439A-5DBA-C0E8807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1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FB5F1-46AD-5DAD-05A2-0F14A6FF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5A37-866D-AFF5-F631-E72CD7E1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9C8DF3-7ED8-E206-2BDA-02A9F7A2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5BC60B-1069-F8C1-04A9-4119A733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FD635-38D0-02EF-086A-E032C557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3E98B-92C1-16D5-D0B8-90C982F9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B000E-95B6-005B-5225-384F1E5C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4E1038-5C22-C53E-3B4A-6B321CED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401072-590B-5ED6-AE5B-1BADED865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B4C370-5653-8413-3CD9-F94B19A8A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E4E12D-90DB-98CA-3C80-BDEA2200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F2BDFC-A520-33F4-71F0-1BE1F4B8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1DE1BB-0334-FFBD-BBA2-3454AC5A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0AC598-21E7-EF32-BCA0-08DAB40E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B9F00-F18C-6C52-2E3C-9749F62E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7482C7-C655-A397-0EE7-AAB89D52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2C2B0A-5044-B564-598F-E58F74B5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02B836-6208-0865-3EF0-D88DEF5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2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39E5E8-ACCC-D9FD-3208-561E6F09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82A301-4E26-5BE3-798A-FA6ECBE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F22FC3-8A68-B452-3430-52E7383A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2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51816-3E04-D486-6110-7E996FF5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0514-62BE-14E9-F925-F7DE6F26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07160-402A-57F7-2776-C21F4A35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635631-DAD7-D62C-627B-565AADC5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CC9E69-8237-168A-BFF3-CC6151E4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27C3A-E194-04E4-4028-E93B8CBF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36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2A18D-75A6-7846-27A9-48C58AF4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01834D-8AF6-A819-F1B9-32865927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F5516B-4205-CAD6-47C2-477DAE48B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F15532-7B6E-38CC-58B7-E0D7C0A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4A2484-598A-7C68-FE1E-C31DC626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9F2CC2-C9AF-A5AA-0AE0-C4777573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6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5E33DB-1BFC-22C7-F872-1E11AF89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7749FE-AD90-BFED-E5A3-8CB10E2C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926A0-1254-9E58-4849-C60458AA5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6A66-4FA4-4704-957E-E3C8325CCA58}" type="datetimeFigureOut">
              <a:rPr lang="zh-TW" altLang="en-US" smtClean="0"/>
              <a:t>2023/12/03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B74409-A078-B81C-2ADB-94AD613CE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B4F98-5412-CE56-EF1B-9CD6884C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5AB6-163D-42DA-BEC1-644F53B6F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6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CFCBD-6B2B-9BF4-752C-F80C49CE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When Where Why What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1E71F3-D6A5-9AC4-7157-442F9FECC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專題設計開發：黃允誠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112-1 [EE 5014]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計算機容錯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授課教授：郭斯彥</a:t>
            </a:r>
          </a:p>
        </p:txBody>
      </p:sp>
    </p:spTree>
    <p:extLst>
      <p:ext uri="{BB962C8B-B14F-4D97-AF65-F5344CB8AC3E}">
        <p14:creationId xmlns:p14="http://schemas.microsoft.com/office/powerpoint/2010/main" val="3631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E69DC06-2C5C-3B9C-5884-EAAF6904D8C3}"/>
              </a:ext>
            </a:extLst>
          </p:cNvPr>
          <p:cNvSpPr txBox="1"/>
          <p:nvPr/>
        </p:nvSpPr>
        <p:spPr>
          <a:xfrm>
            <a:off x="0" y="0"/>
            <a:ext cx="1219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Problems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Diagrams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Human intuition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 representation of the system structure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Less computation complexity for simple systems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Huge computation complexity for nonseries/nonparallel/complex systems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Can't deal with dependencies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Markov Chains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Better expressiveness, can model more complex systems.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Huge computation complexity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 too complex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Suffers space complexity explosion, so still can't deal with complex systems……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6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E69DC06-2C5C-3B9C-5884-EAAF6904D8C3}"/>
              </a:ext>
            </a:extLst>
          </p:cNvPr>
          <p:cNvSpPr txBox="1"/>
          <p:nvPr/>
        </p:nvSpPr>
        <p:spPr>
          <a:xfrm>
            <a:off x="0" y="0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Experiments?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 to control conditions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Expensive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Simulation with Block Diagrams!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Human intuition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 representation of the system structure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Less space complexity with Block Diagrams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Extremely high expressiveness, can model almost any system structure.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Very easy, unified modeling/analyzing methods and procedures for all different system structures.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detailed information throughout the whole lifetime the system go through.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"Jack of all trades" baseline analyzing method when all others are down.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only experimental results, not precise theorical results.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complexity for simulation can be high.</a:t>
            </a:r>
          </a:p>
        </p:txBody>
      </p:sp>
    </p:spTree>
    <p:extLst>
      <p:ext uri="{BB962C8B-B14F-4D97-AF65-F5344CB8AC3E}">
        <p14:creationId xmlns:p14="http://schemas.microsoft.com/office/powerpoint/2010/main" val="165250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E9309-5819-B8E7-4348-4790BFB023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531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195</Words>
  <Application>Microsoft Office PowerPoint</Application>
  <PresentationFormat>寬螢幕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How When Where Why What Break?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When Where Why What Break?</dc:title>
  <dc:creator>允誠 黃</dc:creator>
  <cp:lastModifiedBy>允誠 黃</cp:lastModifiedBy>
  <cp:revision>59</cp:revision>
  <dcterms:created xsi:type="dcterms:W3CDTF">2023-12-03T11:06:15Z</dcterms:created>
  <dcterms:modified xsi:type="dcterms:W3CDTF">2023-12-03T12:16:08Z</dcterms:modified>
</cp:coreProperties>
</file>