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7" r:id="rId3"/>
    <p:sldMasterId id="2147483660" r:id="rId4"/>
    <p:sldMasterId id="2147483663" r:id="rId5"/>
  </p:sldMasterIdLst>
  <p:notesMasterIdLst>
    <p:notesMasterId r:id="rId11"/>
  </p:notesMasterIdLst>
  <p:sldIdLst>
    <p:sldId id="256" r:id="rId6"/>
    <p:sldId id="279" r:id="rId7"/>
    <p:sldId id="258" r:id="rId8"/>
    <p:sldId id="259" r:id="rId9"/>
    <p:sldId id="443" r:id="rId10"/>
    <p:sldId id="444" r:id="rId12"/>
    <p:sldId id="445" r:id="rId13"/>
    <p:sldId id="419" r:id="rId14"/>
    <p:sldId id="260" r:id="rId15"/>
    <p:sldId id="422" r:id="rId16"/>
    <p:sldId id="420" r:id="rId17"/>
    <p:sldId id="423" r:id="rId18"/>
    <p:sldId id="421" r:id="rId19"/>
    <p:sldId id="424" r:id="rId20"/>
    <p:sldId id="262" r:id="rId21"/>
    <p:sldId id="425" r:id="rId22"/>
    <p:sldId id="263" r:id="rId23"/>
    <p:sldId id="426" r:id="rId24"/>
    <p:sldId id="264" r:id="rId25"/>
    <p:sldId id="277" r:id="rId26"/>
    <p:sldId id="427" r:id="rId27"/>
    <p:sldId id="274" r:id="rId28"/>
    <p:sldId id="268" r:id="rId29"/>
    <p:sldId id="438" r:id="rId30"/>
    <p:sldId id="439" r:id="rId31"/>
    <p:sldId id="440" r:id="rId32"/>
    <p:sldId id="278" r:id="rId33"/>
  </p:sldIdLst>
  <p:sldSz cx="12192000" cy="6858000"/>
  <p:notesSz cx="6858000" cy="9144000"/>
  <p:custDataLst>
    <p:tags r:id="rId3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18FE3"/>
    <a:srgbClr val="16BEE0"/>
    <a:srgbClr val="136DCF"/>
    <a:srgbClr val="0C80FF"/>
    <a:srgbClr val="F3FBFD"/>
    <a:srgbClr val="4894E6"/>
    <a:srgbClr val="569DEB"/>
    <a:srgbClr val="FEFEFF"/>
    <a:srgbClr val="4F99E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0" autoAdjust="0"/>
    <p:restoredTop sz="86483" autoAdjust="0"/>
  </p:normalViewPr>
  <p:slideViewPr>
    <p:cSldViewPr snapToGrid="0">
      <p:cViewPr varScale="1">
        <p:scale>
          <a:sx n="90" d="100"/>
          <a:sy n="90" d="100"/>
        </p:scale>
        <p:origin x="76" y="10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20" d="100"/>
        <a:sy n="20"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 Type="http://schemas.openxmlformats.org/officeDocument/2006/relationships/slide" Target="slides/slide3.xml"/><Relationship Id="rId7" Type="http://schemas.openxmlformats.org/officeDocument/2006/relationships/slide" Target="slides/slide2.xml"/><Relationship Id="rId6" Type="http://schemas.openxmlformats.org/officeDocument/2006/relationships/slide" Target="slides/slide1.xml"/><Relationship Id="rId5" Type="http://schemas.openxmlformats.org/officeDocument/2006/relationships/slideMaster" Target="slideMasters/slideMaster4.xml"/><Relationship Id="rId4" Type="http://schemas.openxmlformats.org/officeDocument/2006/relationships/slideMaster" Target="slideMasters/slideMaster3.xml"/><Relationship Id="rId38" Type="http://schemas.openxmlformats.org/officeDocument/2006/relationships/tags" Target="tags/tag137.xml"/><Relationship Id="rId37" Type="http://schemas.openxmlformats.org/officeDocument/2006/relationships/commentAuthors" Target="commentAuthors.xml"/><Relationship Id="rId36" Type="http://schemas.openxmlformats.org/officeDocument/2006/relationships/tableStyles" Target="tableStyles.xml"/><Relationship Id="rId35" Type="http://schemas.openxmlformats.org/officeDocument/2006/relationships/viewProps" Target="viewProps.xml"/><Relationship Id="rId34" Type="http://schemas.openxmlformats.org/officeDocument/2006/relationships/presProps" Target="presProps.xml"/><Relationship Id="rId33" Type="http://schemas.openxmlformats.org/officeDocument/2006/relationships/slide" Target="slides/slide27.xml"/><Relationship Id="rId32" Type="http://schemas.openxmlformats.org/officeDocument/2006/relationships/slide" Target="slides/slide26.xml"/><Relationship Id="rId31" Type="http://schemas.openxmlformats.org/officeDocument/2006/relationships/slide" Target="slides/slide25.xml"/><Relationship Id="rId30" Type="http://schemas.openxmlformats.org/officeDocument/2006/relationships/slide" Target="slides/slide24.xml"/><Relationship Id="rId3" Type="http://schemas.openxmlformats.org/officeDocument/2006/relationships/slideMaster" Target="slideMasters/slideMaster2.xml"/><Relationship Id="rId29" Type="http://schemas.openxmlformats.org/officeDocument/2006/relationships/slide" Target="slides/slide23.xml"/><Relationship Id="rId28" Type="http://schemas.openxmlformats.org/officeDocument/2006/relationships/slide" Target="slides/slide22.xml"/><Relationship Id="rId27" Type="http://schemas.openxmlformats.org/officeDocument/2006/relationships/slide" Target="slides/slide21.xml"/><Relationship Id="rId26" Type="http://schemas.openxmlformats.org/officeDocument/2006/relationships/slide" Target="slides/slide20.xml"/><Relationship Id="rId25" Type="http://schemas.openxmlformats.org/officeDocument/2006/relationships/slide" Target="slides/slide19.xml"/><Relationship Id="rId24" Type="http://schemas.openxmlformats.org/officeDocument/2006/relationships/slide" Target="slides/slide18.xml"/><Relationship Id="rId23" Type="http://schemas.openxmlformats.org/officeDocument/2006/relationships/slide" Target="slides/slide17.xml"/><Relationship Id="rId22" Type="http://schemas.openxmlformats.org/officeDocument/2006/relationships/slide" Target="slides/slide16.xml"/><Relationship Id="rId21" Type="http://schemas.openxmlformats.org/officeDocument/2006/relationships/slide" Target="slides/slide15.xml"/><Relationship Id="rId20" Type="http://schemas.openxmlformats.org/officeDocument/2006/relationships/slide" Target="slides/slide14.xml"/><Relationship Id="rId2" Type="http://schemas.openxmlformats.org/officeDocument/2006/relationships/theme" Target="theme/theme1.xml"/><Relationship Id="rId19" Type="http://schemas.openxmlformats.org/officeDocument/2006/relationships/slide" Target="slides/slide13.xml"/><Relationship Id="rId18" Type="http://schemas.openxmlformats.org/officeDocument/2006/relationships/slide" Target="slides/slide12.xml"/><Relationship Id="rId17" Type="http://schemas.openxmlformats.org/officeDocument/2006/relationships/slide" Target="slides/slide11.xml"/><Relationship Id="rId16" Type="http://schemas.openxmlformats.org/officeDocument/2006/relationships/slide" Target="slides/slide10.xml"/><Relationship Id="rId15" Type="http://schemas.openxmlformats.org/officeDocument/2006/relationships/slide" Target="slides/slide9.xml"/><Relationship Id="rId14" Type="http://schemas.openxmlformats.org/officeDocument/2006/relationships/slide" Target="slides/slide8.xml"/><Relationship Id="rId13" Type="http://schemas.openxmlformats.org/officeDocument/2006/relationships/slide" Target="slides/slide7.xml"/><Relationship Id="rId12" Type="http://schemas.openxmlformats.org/officeDocument/2006/relationships/slide" Target="slides/slide6.xml"/><Relationship Id="rId11" Type="http://schemas.openxmlformats.org/officeDocument/2006/relationships/notesMaster" Target="notesMasters/notesMaster1.xml"/><Relationship Id="rId10" Type="http://schemas.openxmlformats.org/officeDocument/2006/relationships/slide" Target="slides/slide5.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7E14CB-2387-4013-BFA0-FB41AF76AB87}"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7486FA-A571-4BBA-A8E6-A870DAABA3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5D0DACE-38E0-42D2-9336-2B707D34BC6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5" Type="http://schemas.openxmlformats.org/officeDocument/2006/relationships/tags" Target="../tags/tag8.xml"/><Relationship Id="rId4" Type="http://schemas.openxmlformats.org/officeDocument/2006/relationships/tags" Target="../tags/tag7.xml"/><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5" Type="http://schemas.openxmlformats.org/officeDocument/2006/relationships/tags" Target="../tags/tag12.xml"/><Relationship Id="rId4" Type="http://schemas.openxmlformats.org/officeDocument/2006/relationships/tags" Target="../tags/tag11.xml"/><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gradFill>
          <a:gsLst>
            <a:gs pos="0">
              <a:schemeClr val="accent1">
                <a:lumMod val="20000"/>
                <a:lumOff val="80000"/>
              </a:schemeClr>
            </a:gs>
            <a:gs pos="100000">
              <a:schemeClr val="accent1">
                <a:lumMod val="20000"/>
                <a:lumOff val="80000"/>
              </a:schemeClr>
            </a:gs>
            <a:gs pos="50000">
              <a:schemeClr val="bg1"/>
            </a:gs>
          </a:gsLst>
          <a:lin ang="2700000" scaled="1"/>
        </a:gradFill>
        <a:effectLst/>
      </p:bgPr>
    </p:bg>
    <p:spTree>
      <p:nvGrpSpPr>
        <p:cNvPr id="1" name=""/>
        <p:cNvGrpSpPr/>
        <p:nvPr/>
      </p:nvGrpSpPr>
      <p:grpSpPr>
        <a:xfrm>
          <a:off x="0" y="0"/>
          <a:ext cx="0" cy="0"/>
          <a:chOff x="0" y="0"/>
          <a:chExt cx="0" cy="0"/>
        </a:xfrm>
      </p:grpSpPr>
      <p:grpSp>
        <p:nvGrpSpPr>
          <p:cNvPr id="37" name="组合 36"/>
          <p:cNvGrpSpPr/>
          <p:nvPr/>
        </p:nvGrpSpPr>
        <p:grpSpPr>
          <a:xfrm>
            <a:off x="0" y="0"/>
            <a:ext cx="12192000" cy="6857999"/>
            <a:chOff x="0" y="0"/>
            <a:chExt cx="12192000" cy="6857999"/>
          </a:xfrm>
        </p:grpSpPr>
        <p:sp>
          <p:nvSpPr>
            <p:cNvPr id="34" name="任意多边形: 形状 33"/>
            <p:cNvSpPr/>
            <p:nvPr/>
          </p:nvSpPr>
          <p:spPr>
            <a:xfrm>
              <a:off x="0" y="0"/>
              <a:ext cx="3610222" cy="3464752"/>
            </a:xfrm>
            <a:custGeom>
              <a:avLst/>
              <a:gdLst>
                <a:gd name="connsiteX0" fmla="*/ 0 w 3610222"/>
                <a:gd name="connsiteY0" fmla="*/ 0 h 3464752"/>
                <a:gd name="connsiteX1" fmla="*/ 3562435 w 3610222"/>
                <a:gd name="connsiteY1" fmla="*/ 0 h 3464752"/>
                <a:gd name="connsiteX2" fmla="*/ 3594993 w 3610222"/>
                <a:gd name="connsiteY2" fmla="*/ 213328 h 3464752"/>
                <a:gd name="connsiteX3" fmla="*/ 3610222 w 3610222"/>
                <a:gd name="connsiteY3" fmla="*/ 514930 h 3464752"/>
                <a:gd name="connsiteX4" fmla="*/ 660400 w 3610222"/>
                <a:gd name="connsiteY4" fmla="*/ 3464752 h 3464752"/>
                <a:gd name="connsiteX5" fmla="*/ 65908 w 3610222"/>
                <a:gd name="connsiteY5" fmla="*/ 3404822 h 3464752"/>
                <a:gd name="connsiteX6" fmla="*/ 0 w 3610222"/>
                <a:gd name="connsiteY6" fmla="*/ 3387876 h 3464752"/>
                <a:gd name="connsiteX0-1" fmla="*/ 0 w 3610222"/>
                <a:gd name="connsiteY0-2" fmla="*/ 0 h 3464752"/>
                <a:gd name="connsiteX1-3" fmla="*/ 3562435 w 3610222"/>
                <a:gd name="connsiteY1-4" fmla="*/ 0 h 3464752"/>
                <a:gd name="connsiteX2-5" fmla="*/ 3594993 w 3610222"/>
                <a:gd name="connsiteY2-6" fmla="*/ 213328 h 3464752"/>
                <a:gd name="connsiteX3-7" fmla="*/ 3610222 w 3610222"/>
                <a:gd name="connsiteY3-8" fmla="*/ 514930 h 3464752"/>
                <a:gd name="connsiteX4-9" fmla="*/ 660400 w 3610222"/>
                <a:gd name="connsiteY4-10" fmla="*/ 3464752 h 3464752"/>
                <a:gd name="connsiteX5-11" fmla="*/ 65908 w 3610222"/>
                <a:gd name="connsiteY5-12" fmla="*/ 3404822 h 3464752"/>
                <a:gd name="connsiteX6-13" fmla="*/ 0 w 3610222"/>
                <a:gd name="connsiteY6-14" fmla="*/ 3387876 h 3464752"/>
                <a:gd name="connsiteX7" fmla="*/ 91440 w 3610222"/>
                <a:gd name="connsiteY7" fmla="*/ 91440 h 3464752"/>
                <a:gd name="connsiteX0-15" fmla="*/ 0 w 3610222"/>
                <a:gd name="connsiteY0-16" fmla="*/ 0 h 3464752"/>
                <a:gd name="connsiteX1-17" fmla="*/ 3562435 w 3610222"/>
                <a:gd name="connsiteY1-18" fmla="*/ 0 h 3464752"/>
                <a:gd name="connsiteX2-19" fmla="*/ 3594993 w 3610222"/>
                <a:gd name="connsiteY2-20" fmla="*/ 213328 h 3464752"/>
                <a:gd name="connsiteX3-21" fmla="*/ 3610222 w 3610222"/>
                <a:gd name="connsiteY3-22" fmla="*/ 514930 h 3464752"/>
                <a:gd name="connsiteX4-23" fmla="*/ 660400 w 3610222"/>
                <a:gd name="connsiteY4-24" fmla="*/ 3464752 h 3464752"/>
                <a:gd name="connsiteX5-25" fmla="*/ 65908 w 3610222"/>
                <a:gd name="connsiteY5-26" fmla="*/ 3404822 h 3464752"/>
                <a:gd name="connsiteX6-27" fmla="*/ 0 w 3610222"/>
                <a:gd name="connsiteY6-28" fmla="*/ 3387876 h 3464752"/>
                <a:gd name="connsiteX0-29" fmla="*/ 3562435 w 3610222"/>
                <a:gd name="connsiteY0-30" fmla="*/ 0 h 3464752"/>
                <a:gd name="connsiteX1-31" fmla="*/ 3594993 w 3610222"/>
                <a:gd name="connsiteY1-32" fmla="*/ 213328 h 3464752"/>
                <a:gd name="connsiteX2-33" fmla="*/ 3610222 w 3610222"/>
                <a:gd name="connsiteY2-34" fmla="*/ 514930 h 3464752"/>
                <a:gd name="connsiteX3-35" fmla="*/ 660400 w 3610222"/>
                <a:gd name="connsiteY3-36" fmla="*/ 3464752 h 3464752"/>
                <a:gd name="connsiteX4-37" fmla="*/ 65908 w 3610222"/>
                <a:gd name="connsiteY4-38" fmla="*/ 3404822 h 3464752"/>
                <a:gd name="connsiteX5-39" fmla="*/ 0 w 3610222"/>
                <a:gd name="connsiteY5-40" fmla="*/ 3387876 h 346475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3610222" h="3464752">
                  <a:moveTo>
                    <a:pt x="3562435" y="0"/>
                  </a:moveTo>
                  <a:lnTo>
                    <a:pt x="3594993" y="213328"/>
                  </a:lnTo>
                  <a:cubicBezTo>
                    <a:pt x="3605063" y="312492"/>
                    <a:pt x="3610222" y="413109"/>
                    <a:pt x="3610222" y="514930"/>
                  </a:cubicBezTo>
                  <a:cubicBezTo>
                    <a:pt x="3610222" y="2144072"/>
                    <a:pt x="2289542" y="3464752"/>
                    <a:pt x="660400" y="3464752"/>
                  </a:cubicBezTo>
                  <a:cubicBezTo>
                    <a:pt x="456758" y="3464752"/>
                    <a:pt x="257934" y="3444117"/>
                    <a:pt x="65908" y="3404822"/>
                  </a:cubicBezTo>
                  <a:lnTo>
                    <a:pt x="0" y="3387876"/>
                  </a:lnTo>
                </a:path>
              </a:pathLst>
            </a:custGeom>
            <a:no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grpSp>
          <p:nvGrpSpPr>
            <p:cNvPr id="36" name="组合 35"/>
            <p:cNvGrpSpPr/>
            <p:nvPr/>
          </p:nvGrpSpPr>
          <p:grpSpPr>
            <a:xfrm>
              <a:off x="3966944" y="5171305"/>
              <a:ext cx="612000" cy="612000"/>
              <a:chOff x="3966944" y="5171305"/>
              <a:chExt cx="612000" cy="612000"/>
            </a:xfrm>
          </p:grpSpPr>
          <p:sp>
            <p:nvSpPr>
              <p:cNvPr id="25" name="椭圆 24"/>
              <p:cNvSpPr>
                <a:spLocks noChangeAspect="1"/>
              </p:cNvSpPr>
              <p:nvPr/>
            </p:nvSpPr>
            <p:spPr>
              <a:xfrm>
                <a:off x="3966944" y="5171305"/>
                <a:ext cx="612000" cy="612000"/>
              </a:xfrm>
              <a:prstGeom prst="ellipse">
                <a:avLst/>
              </a:prstGeom>
              <a:solidFill>
                <a:schemeClr val="accent1">
                  <a:alpha val="2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等腰三角形 26"/>
              <p:cNvSpPr>
                <a:spLocks noChangeAspect="1"/>
              </p:cNvSpPr>
              <p:nvPr/>
            </p:nvSpPr>
            <p:spPr>
              <a:xfrm rot="5400000">
                <a:off x="4234368" y="5423305"/>
                <a:ext cx="125280" cy="108000"/>
              </a:xfrm>
              <a:prstGeom prst="triangle">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任意多边形: 形状 10"/>
            <p:cNvSpPr/>
            <p:nvPr/>
          </p:nvSpPr>
          <p:spPr>
            <a:xfrm>
              <a:off x="0" y="535674"/>
              <a:ext cx="2893326" cy="5786652"/>
            </a:xfrm>
            <a:custGeom>
              <a:avLst/>
              <a:gdLst>
                <a:gd name="connsiteX0" fmla="*/ 0 w 2893326"/>
                <a:gd name="connsiteY0" fmla="*/ 0 h 5786652"/>
                <a:gd name="connsiteX1" fmla="*/ 2893326 w 2893326"/>
                <a:gd name="connsiteY1" fmla="*/ 2893326 h 5786652"/>
                <a:gd name="connsiteX2" fmla="*/ 0 w 2893326"/>
                <a:gd name="connsiteY2" fmla="*/ 5786652 h 5786652"/>
                <a:gd name="connsiteX3" fmla="*/ 0 w 2893326"/>
                <a:gd name="connsiteY3" fmla="*/ 4299309 h 5786652"/>
                <a:gd name="connsiteX4" fmla="*/ 1405983 w 2893326"/>
                <a:gd name="connsiteY4" fmla="*/ 2893326 h 5786652"/>
                <a:gd name="connsiteX5" fmla="*/ 0 w 2893326"/>
                <a:gd name="connsiteY5" fmla="*/ 1487343 h 5786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93326" h="5786652">
                  <a:moveTo>
                    <a:pt x="0" y="0"/>
                  </a:moveTo>
                  <a:cubicBezTo>
                    <a:pt x="1597940" y="0"/>
                    <a:pt x="2893326" y="1295386"/>
                    <a:pt x="2893326" y="2893326"/>
                  </a:cubicBezTo>
                  <a:cubicBezTo>
                    <a:pt x="2893326" y="4491266"/>
                    <a:pt x="1597940" y="5786652"/>
                    <a:pt x="0" y="5786652"/>
                  </a:cubicBezTo>
                  <a:lnTo>
                    <a:pt x="0" y="4299309"/>
                  </a:lnTo>
                  <a:cubicBezTo>
                    <a:pt x="776503" y="4299309"/>
                    <a:pt x="1405983" y="3669829"/>
                    <a:pt x="1405983" y="2893326"/>
                  </a:cubicBezTo>
                  <a:cubicBezTo>
                    <a:pt x="1405983" y="2116823"/>
                    <a:pt x="776503" y="1487343"/>
                    <a:pt x="0" y="1487343"/>
                  </a:cubicBezTo>
                  <a:close/>
                </a:path>
              </a:pathLst>
            </a:custGeom>
            <a:gradFill flip="none" rotWithShape="0">
              <a:gsLst>
                <a:gs pos="0">
                  <a:schemeClr val="accent1">
                    <a:lumMod val="60000"/>
                    <a:lumOff val="40000"/>
                  </a:schemeClr>
                </a:gs>
                <a:gs pos="60000">
                  <a:schemeClr val="accent1"/>
                </a:gs>
              </a:gsLst>
              <a:lin ang="2700000" scaled="0"/>
              <a:tileRect/>
            </a:gradFill>
            <a:ln w="57150" cap="rnd">
              <a:noFill/>
              <a:prstDash val="solid"/>
              <a:round/>
            </a:ln>
            <a:effectLst>
              <a:outerShdw blurRad="254000" dist="127000" dir="2700000" algn="ctr" rotWithShape="0">
                <a:schemeClr val="accent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p>
              <a:pPr lvl="0" algn="ctr" defTabSz="913765"/>
              <a:endParaRPr lang="zh-CN" altLang="en-US" b="1">
                <a:solidFill>
                  <a:srgbClr val="FFFFFF"/>
                </a:solidFill>
                <a:latin typeface="+mj-lt"/>
              </a:endParaRPr>
            </a:p>
          </p:txBody>
        </p:sp>
        <p:grpSp>
          <p:nvGrpSpPr>
            <p:cNvPr id="24" name="组合 23"/>
            <p:cNvGrpSpPr/>
            <p:nvPr/>
          </p:nvGrpSpPr>
          <p:grpSpPr>
            <a:xfrm>
              <a:off x="2173326" y="1967220"/>
              <a:ext cx="1440000" cy="1440000"/>
              <a:chOff x="2173326" y="1967220"/>
              <a:chExt cx="1440000" cy="1440000"/>
            </a:xfrm>
          </p:grpSpPr>
          <p:sp>
            <p:nvSpPr>
              <p:cNvPr id="21" name="椭圆 20"/>
              <p:cNvSpPr>
                <a:spLocks noChangeAspect="1"/>
              </p:cNvSpPr>
              <p:nvPr/>
            </p:nvSpPr>
            <p:spPr>
              <a:xfrm>
                <a:off x="2173326" y="1967220"/>
                <a:ext cx="1440000" cy="1440000"/>
              </a:xfrm>
              <a:prstGeom prst="ellipse">
                <a:avLst/>
              </a:prstGeom>
              <a:solidFill>
                <a:schemeClr val="bg1"/>
              </a:solidFill>
              <a:ln w="12700" cap="rnd">
                <a:gradFill>
                  <a:gsLst>
                    <a:gs pos="0">
                      <a:schemeClr val="accent1">
                        <a:alpha val="50000"/>
                      </a:schemeClr>
                    </a:gs>
                    <a:gs pos="100000">
                      <a:schemeClr val="accent1">
                        <a:lumMod val="40000"/>
                        <a:lumOff val="60000"/>
                        <a:alpha val="0"/>
                      </a:schemeClr>
                    </a:gs>
                  </a:gsLst>
                  <a:lin ang="2700000" scaled="0"/>
                </a:gradFill>
                <a:prstDash val="solid"/>
                <a:round/>
              </a:ln>
              <a:effectLst>
                <a:outerShdw blurRad="254000" dist="127000" algn="ctr" rotWithShape="0">
                  <a:schemeClr val="accent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normAutofit/>
              </a:bodyPr>
              <a:lstStyle/>
              <a:p>
                <a:pPr lvl="0" algn="ctr"/>
                <a:endParaRPr lang="zh-CN" altLang="en-US" b="1">
                  <a:solidFill>
                    <a:schemeClr val="tx1"/>
                  </a:solidFill>
                </a:endParaRPr>
              </a:p>
            </p:txBody>
          </p:sp>
          <p:sp>
            <p:nvSpPr>
              <p:cNvPr id="23" name="任意多边形: 形状 22"/>
              <p:cNvSpPr>
                <a:spLocks noChangeAspect="1"/>
              </p:cNvSpPr>
              <p:nvPr/>
            </p:nvSpPr>
            <p:spPr>
              <a:xfrm rot="10800000" flipH="1" flipV="1">
                <a:off x="2533327" y="2380041"/>
                <a:ext cx="720000" cy="614357"/>
              </a:xfrm>
              <a:custGeom>
                <a:avLst/>
                <a:gdLst>
                  <a:gd name="connsiteX0" fmla="*/ 121763 h 600884"/>
                  <a:gd name="connsiteY0" fmla="*/ 121763 h 600884"/>
                  <a:gd name="connsiteX1" fmla="*/ 121763 h 600884"/>
                  <a:gd name="connsiteY1" fmla="*/ 121763 h 600884"/>
                  <a:gd name="connsiteX2" fmla="*/ 121763 h 600884"/>
                  <a:gd name="connsiteY2" fmla="*/ 121763 h 600884"/>
                  <a:gd name="connsiteX3" fmla="*/ 121763 h 600884"/>
                  <a:gd name="connsiteY3" fmla="*/ 121763 h 600884"/>
                  <a:gd name="connsiteX4" fmla="*/ 121763 h 600884"/>
                  <a:gd name="connsiteY4" fmla="*/ 121763 h 600884"/>
                  <a:gd name="connsiteX5" fmla="*/ 121763 h 600884"/>
                  <a:gd name="connsiteY5" fmla="*/ 121763 h 600884"/>
                  <a:gd name="connsiteX6" fmla="*/ 121763 h 600884"/>
                  <a:gd name="connsiteY6" fmla="*/ 121763 h 600884"/>
                  <a:gd name="connsiteX7" fmla="*/ 121763 h 600884"/>
                  <a:gd name="connsiteY7" fmla="*/ 121763 h 600884"/>
                  <a:gd name="connsiteX8" fmla="*/ 121763 h 600884"/>
                  <a:gd name="connsiteY8" fmla="*/ 121763 h 600884"/>
                  <a:gd name="connsiteX9" fmla="*/ 121763 h 600884"/>
                  <a:gd name="connsiteY9" fmla="*/ 121763 h 600884"/>
                  <a:gd name="connsiteX10" fmla="*/ 121763 h 600884"/>
                  <a:gd name="connsiteY10" fmla="*/ 121763 h 600884"/>
                  <a:gd name="connsiteX11" fmla="*/ 121763 h 600884"/>
                  <a:gd name="connsiteY11" fmla="*/ 121763 h 600884"/>
                  <a:gd name="connsiteX12" fmla="*/ 121763 h 600884"/>
                  <a:gd name="connsiteY12" fmla="*/ 121763 h 600884"/>
                  <a:gd name="connsiteX13" fmla="*/ 121763 h 600884"/>
                  <a:gd name="connsiteY13" fmla="*/ 121763 h 600884"/>
                  <a:gd name="connsiteX14" fmla="*/ 121763 h 600884"/>
                  <a:gd name="connsiteY14" fmla="*/ 121763 h 600884"/>
                  <a:gd name="connsiteX15" fmla="*/ 121763 h 600884"/>
                  <a:gd name="connsiteY15" fmla="*/ 121763 h 600884"/>
                  <a:gd name="connsiteX16" fmla="*/ 121763 h 600884"/>
                  <a:gd name="connsiteY16" fmla="*/ 121763 h 600884"/>
                  <a:gd name="connsiteX17" fmla="*/ 121763 h 600884"/>
                  <a:gd name="connsiteY17" fmla="*/ 121763 h 600884"/>
                  <a:gd name="connsiteX18" fmla="*/ 121763 h 600884"/>
                  <a:gd name="connsiteY18" fmla="*/ 121763 h 600884"/>
                  <a:gd name="connsiteX19" fmla="*/ 121763 h 600884"/>
                  <a:gd name="connsiteY19" fmla="*/ 121763 h 600884"/>
                  <a:gd name="connsiteX20" fmla="*/ 121763 h 600884"/>
                  <a:gd name="connsiteY20" fmla="*/ 121763 h 600884"/>
                  <a:gd name="connsiteX21" fmla="*/ 121763 h 600884"/>
                  <a:gd name="connsiteY21" fmla="*/ 121763 h 600884"/>
                  <a:gd name="connsiteX22" fmla="*/ 121763 h 600884"/>
                  <a:gd name="connsiteY22" fmla="*/ 121763 h 600884"/>
                  <a:gd name="connsiteX23" fmla="*/ 121763 h 600884"/>
                  <a:gd name="connsiteY23" fmla="*/ 121763 h 600884"/>
                  <a:gd name="connsiteX24" fmla="*/ 121763 h 600884"/>
                  <a:gd name="connsiteY24" fmla="*/ 121763 h 600884"/>
                  <a:gd name="connsiteX25" fmla="*/ 121763 h 600884"/>
                  <a:gd name="connsiteY25" fmla="*/ 121763 h 600884"/>
                  <a:gd name="connsiteX26" fmla="*/ 121763 h 600884"/>
                  <a:gd name="connsiteY26" fmla="*/ 121763 h 600884"/>
                  <a:gd name="connsiteX27" fmla="*/ 121763 h 600884"/>
                  <a:gd name="connsiteY27" fmla="*/ 121763 h 600884"/>
                  <a:gd name="connsiteX28" fmla="*/ 121763 h 600884"/>
                  <a:gd name="connsiteY28" fmla="*/ 121763 h 600884"/>
                  <a:gd name="connsiteX29" fmla="*/ 121763 h 600884"/>
                  <a:gd name="connsiteY29" fmla="*/ 121763 h 600884"/>
                  <a:gd name="connsiteX30" fmla="*/ 121763 h 600884"/>
                  <a:gd name="connsiteY30" fmla="*/ 121763 h 600884"/>
                  <a:gd name="connsiteX31" fmla="*/ 121763 h 600884"/>
                  <a:gd name="connsiteY31" fmla="*/ 121763 h 600884"/>
                  <a:gd name="connsiteX32" fmla="*/ 121763 h 600884"/>
                  <a:gd name="connsiteY32" fmla="*/ 121763 h 600884"/>
                  <a:gd name="connsiteX33" fmla="*/ 121763 h 600884"/>
                  <a:gd name="connsiteY33" fmla="*/ 121763 h 600884"/>
                  <a:gd name="connsiteX34" fmla="*/ 121763 h 600884"/>
                  <a:gd name="connsiteY34" fmla="*/ 121763 h 600884"/>
                  <a:gd name="connsiteX35" fmla="*/ 121763 h 600884"/>
                  <a:gd name="connsiteY35" fmla="*/ 121763 h 600884"/>
                  <a:gd name="connsiteX36" fmla="*/ 121763 h 600884"/>
                  <a:gd name="connsiteY36" fmla="*/ 121763 h 600884"/>
                  <a:gd name="connsiteX37" fmla="*/ 121763 h 600884"/>
                  <a:gd name="connsiteY37" fmla="*/ 121763 h 600884"/>
                  <a:gd name="connsiteX38" fmla="*/ 121763 h 600884"/>
                  <a:gd name="connsiteY38" fmla="*/ 121763 h 600884"/>
                  <a:gd name="connsiteX39" fmla="*/ 121763 h 600884"/>
                  <a:gd name="connsiteY39" fmla="*/ 121763 h 600884"/>
                  <a:gd name="connsiteX40" fmla="*/ 121763 h 600884"/>
                  <a:gd name="connsiteY40" fmla="*/ 121763 h 600884"/>
                  <a:gd name="connsiteX41" fmla="*/ 121763 h 600884"/>
                  <a:gd name="connsiteY41" fmla="*/ 121763 h 600884"/>
                  <a:gd name="connsiteX42" fmla="*/ 121763 h 600884"/>
                  <a:gd name="connsiteY42" fmla="*/ 121763 h 600884"/>
                  <a:gd name="connsiteX43" fmla="*/ 121763 h 600884"/>
                  <a:gd name="connsiteY43" fmla="*/ 121763 h 600884"/>
                  <a:gd name="connsiteX44" fmla="*/ 121763 h 600884"/>
                  <a:gd name="connsiteY44" fmla="*/ 121763 h 600884"/>
                  <a:gd name="connsiteX45" fmla="*/ 121763 h 600884"/>
                  <a:gd name="connsiteY45" fmla="*/ 121763 h 600884"/>
                  <a:gd name="connsiteX46" fmla="*/ 121763 h 600884"/>
                  <a:gd name="connsiteY46" fmla="*/ 121763 h 600884"/>
                  <a:gd name="connsiteX47" fmla="*/ 121763 h 600884"/>
                  <a:gd name="connsiteY47" fmla="*/ 121763 h 600884"/>
                  <a:gd name="connsiteX48" fmla="*/ 121763 h 600884"/>
                  <a:gd name="connsiteY48" fmla="*/ 121763 h 600884"/>
                  <a:gd name="connsiteX49" fmla="*/ 121763 h 600884"/>
                  <a:gd name="connsiteY49" fmla="*/ 121763 h 600884"/>
                  <a:gd name="connsiteX50" fmla="*/ 121763 h 600884"/>
                  <a:gd name="connsiteY50" fmla="*/ 121763 h 600884"/>
                  <a:gd name="connsiteX51" fmla="*/ 121763 h 600884"/>
                  <a:gd name="connsiteY51" fmla="*/ 121763 h 600884"/>
                  <a:gd name="connsiteX52" fmla="*/ 121763 h 600884"/>
                  <a:gd name="connsiteY52" fmla="*/ 121763 h 600884"/>
                  <a:gd name="connsiteX53" fmla="*/ 121763 h 600884"/>
                  <a:gd name="connsiteY53" fmla="*/ 121763 h 600884"/>
                  <a:gd name="connsiteX54" fmla="*/ 121763 h 600884"/>
                  <a:gd name="connsiteY54" fmla="*/ 121763 h 600884"/>
                  <a:gd name="connsiteX55" fmla="*/ 121763 h 600884"/>
                  <a:gd name="connsiteY55" fmla="*/ 121763 h 600884"/>
                  <a:gd name="connsiteX56" fmla="*/ 121763 h 600884"/>
                  <a:gd name="connsiteY56" fmla="*/ 121763 h 600884"/>
                  <a:gd name="connsiteX57" fmla="*/ 121763 h 600884"/>
                  <a:gd name="connsiteY57" fmla="*/ 121763 h 600884"/>
                  <a:gd name="connsiteX58" fmla="*/ 121763 h 600884"/>
                  <a:gd name="connsiteY58" fmla="*/ 121763 h 600884"/>
                  <a:gd name="connsiteX59" fmla="*/ 121763 h 600884"/>
                  <a:gd name="connsiteY59" fmla="*/ 121763 h 600884"/>
                  <a:gd name="connsiteX60" fmla="*/ 121763 h 600884"/>
                  <a:gd name="connsiteY60" fmla="*/ 121763 h 600884"/>
                  <a:gd name="connsiteX61" fmla="*/ 121763 h 600884"/>
                  <a:gd name="connsiteY61" fmla="*/ 121763 h 600884"/>
                  <a:gd name="connsiteX62" fmla="*/ 121763 h 600884"/>
                  <a:gd name="connsiteY62" fmla="*/ 121763 h 600884"/>
                  <a:gd name="connsiteX63" fmla="*/ 121763 h 600884"/>
                  <a:gd name="connsiteY63" fmla="*/ 121763 h 600884"/>
                  <a:gd name="connsiteX64" fmla="*/ 121763 h 600884"/>
                  <a:gd name="connsiteY64" fmla="*/ 121763 h 600884"/>
                  <a:gd name="connsiteX65" fmla="*/ 121763 h 600884"/>
                  <a:gd name="connsiteY65" fmla="*/ 121763 h 600884"/>
                  <a:gd name="connsiteX66" fmla="*/ 121763 h 600884"/>
                  <a:gd name="connsiteY66" fmla="*/ 121763 h 600884"/>
                  <a:gd name="connsiteX67" fmla="*/ 121763 h 600884"/>
                  <a:gd name="connsiteY67" fmla="*/ 121763 h 600884"/>
                  <a:gd name="connsiteX68" fmla="*/ 121763 h 600884"/>
                  <a:gd name="connsiteY68" fmla="*/ 121763 h 600884"/>
                  <a:gd name="connsiteX69" fmla="*/ 121763 h 600884"/>
                  <a:gd name="connsiteY69" fmla="*/ 121763 h 600884"/>
                  <a:gd name="connsiteX70" fmla="*/ 121763 h 600884"/>
                  <a:gd name="connsiteY70" fmla="*/ 121763 h 600884"/>
                  <a:gd name="connsiteX71" fmla="*/ 121763 h 600884"/>
                  <a:gd name="connsiteY71" fmla="*/ 121763 h 600884"/>
                  <a:gd name="connsiteX72" fmla="*/ 121763 h 600884"/>
                  <a:gd name="connsiteY72" fmla="*/ 121763 h 600884"/>
                  <a:gd name="connsiteX73" fmla="*/ 121763 h 600884"/>
                  <a:gd name="connsiteY73" fmla="*/ 121763 h 600884"/>
                  <a:gd name="connsiteX74" fmla="*/ 121763 h 600884"/>
                  <a:gd name="connsiteY74" fmla="*/ 121763 h 600884"/>
                  <a:gd name="connsiteX75" fmla="*/ 121763 h 600884"/>
                  <a:gd name="connsiteY75" fmla="*/ 121763 h 600884"/>
                  <a:gd name="connsiteX76" fmla="*/ 121763 h 600884"/>
                  <a:gd name="connsiteY76" fmla="*/ 121763 h 600884"/>
                  <a:gd name="connsiteX77" fmla="*/ 121763 h 600884"/>
                  <a:gd name="connsiteY77" fmla="*/ 121763 h 600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591881" h="505037">
                    <a:moveTo>
                      <a:pt x="110277" y="348805"/>
                    </a:moveTo>
                    <a:lnTo>
                      <a:pt x="172474" y="408564"/>
                    </a:lnTo>
                    <a:lnTo>
                      <a:pt x="172474" y="497225"/>
                    </a:lnTo>
                    <a:cubicBezTo>
                      <a:pt x="172474" y="501522"/>
                      <a:pt x="168953" y="505037"/>
                      <a:pt x="164651" y="505037"/>
                    </a:cubicBezTo>
                    <a:lnTo>
                      <a:pt x="58642" y="505037"/>
                    </a:lnTo>
                    <a:cubicBezTo>
                      <a:pt x="54340" y="505037"/>
                      <a:pt x="50819" y="501522"/>
                      <a:pt x="50819" y="497225"/>
                    </a:cubicBezTo>
                    <a:lnTo>
                      <a:pt x="50819" y="415594"/>
                    </a:lnTo>
                    <a:lnTo>
                      <a:pt x="50819" y="397237"/>
                    </a:lnTo>
                    <a:close/>
                    <a:moveTo>
                      <a:pt x="299152" y="290589"/>
                    </a:moveTo>
                    <a:lnTo>
                      <a:pt x="351569" y="306214"/>
                    </a:lnTo>
                    <a:lnTo>
                      <a:pt x="351569" y="459335"/>
                    </a:lnTo>
                    <a:lnTo>
                      <a:pt x="351569" y="497225"/>
                    </a:lnTo>
                    <a:cubicBezTo>
                      <a:pt x="351569" y="501521"/>
                      <a:pt x="348048" y="505037"/>
                      <a:pt x="343746" y="505037"/>
                    </a:cubicBezTo>
                    <a:lnTo>
                      <a:pt x="237737" y="505037"/>
                    </a:lnTo>
                    <a:cubicBezTo>
                      <a:pt x="233435" y="505037"/>
                      <a:pt x="229914" y="501521"/>
                      <a:pt x="229914" y="497225"/>
                    </a:cubicBezTo>
                    <a:lnTo>
                      <a:pt x="229914" y="442538"/>
                    </a:lnTo>
                    <a:lnTo>
                      <a:pt x="229914" y="393321"/>
                    </a:lnTo>
                    <a:close/>
                    <a:moveTo>
                      <a:pt x="58642" y="213672"/>
                    </a:moveTo>
                    <a:lnTo>
                      <a:pt x="164651" y="213672"/>
                    </a:lnTo>
                    <a:cubicBezTo>
                      <a:pt x="168953" y="213672"/>
                      <a:pt x="172474" y="217187"/>
                      <a:pt x="172474" y="221484"/>
                    </a:cubicBezTo>
                    <a:lnTo>
                      <a:pt x="172474" y="285539"/>
                    </a:lnTo>
                    <a:lnTo>
                      <a:pt x="172474" y="336315"/>
                    </a:lnTo>
                    <a:lnTo>
                      <a:pt x="129836" y="294913"/>
                    </a:lnTo>
                    <a:cubicBezTo>
                      <a:pt x="120057" y="285930"/>
                      <a:pt x="105192" y="285149"/>
                      <a:pt x="95022" y="293741"/>
                    </a:cubicBezTo>
                    <a:lnTo>
                      <a:pt x="50819" y="330066"/>
                    </a:lnTo>
                    <a:lnTo>
                      <a:pt x="50819" y="303115"/>
                    </a:lnTo>
                    <a:lnTo>
                      <a:pt x="50819" y="221484"/>
                    </a:lnTo>
                    <a:cubicBezTo>
                      <a:pt x="50819" y="217187"/>
                      <a:pt x="54340" y="213672"/>
                      <a:pt x="58642" y="213672"/>
                    </a:cubicBezTo>
                    <a:close/>
                    <a:moveTo>
                      <a:pt x="540896" y="133933"/>
                    </a:moveTo>
                    <a:lnTo>
                      <a:pt x="540896" y="329251"/>
                    </a:lnTo>
                    <a:lnTo>
                      <a:pt x="540896" y="353080"/>
                    </a:lnTo>
                    <a:lnTo>
                      <a:pt x="540896" y="497224"/>
                    </a:lnTo>
                    <a:cubicBezTo>
                      <a:pt x="540896" y="501521"/>
                      <a:pt x="537375" y="505037"/>
                      <a:pt x="533073" y="505037"/>
                    </a:cubicBezTo>
                    <a:lnTo>
                      <a:pt x="427064" y="505037"/>
                    </a:lnTo>
                    <a:cubicBezTo>
                      <a:pt x="422762" y="505037"/>
                      <a:pt x="419241" y="501521"/>
                      <a:pt x="419241" y="497224"/>
                    </a:cubicBezTo>
                    <a:lnTo>
                      <a:pt x="419241" y="421050"/>
                    </a:lnTo>
                    <a:lnTo>
                      <a:pt x="419241" y="276515"/>
                    </a:lnTo>
                    <a:close/>
                    <a:moveTo>
                      <a:pt x="237737" y="122643"/>
                    </a:moveTo>
                    <a:lnTo>
                      <a:pt x="343746" y="122643"/>
                    </a:lnTo>
                    <a:cubicBezTo>
                      <a:pt x="348048" y="122643"/>
                      <a:pt x="351569" y="125768"/>
                      <a:pt x="351569" y="130455"/>
                    </a:cubicBezTo>
                    <a:lnTo>
                      <a:pt x="351569" y="168343"/>
                    </a:lnTo>
                    <a:lnTo>
                      <a:pt x="351569" y="251931"/>
                    </a:lnTo>
                    <a:lnTo>
                      <a:pt x="295240" y="235526"/>
                    </a:lnTo>
                    <a:cubicBezTo>
                      <a:pt x="284287" y="232401"/>
                      <a:pt x="272943" y="236307"/>
                      <a:pt x="266293" y="245681"/>
                    </a:cubicBezTo>
                    <a:lnTo>
                      <a:pt x="229914" y="299974"/>
                    </a:lnTo>
                    <a:lnTo>
                      <a:pt x="229914" y="184748"/>
                    </a:lnTo>
                    <a:lnTo>
                      <a:pt x="229914" y="130455"/>
                    </a:lnTo>
                    <a:cubicBezTo>
                      <a:pt x="229914" y="125768"/>
                      <a:pt x="233435" y="122643"/>
                      <a:pt x="237737" y="122643"/>
                    </a:cubicBezTo>
                    <a:close/>
                    <a:moveTo>
                      <a:pt x="577974" y="40330"/>
                    </a:moveTo>
                    <a:cubicBezTo>
                      <a:pt x="581298" y="40037"/>
                      <a:pt x="584721" y="41014"/>
                      <a:pt x="587459" y="43357"/>
                    </a:cubicBezTo>
                    <a:cubicBezTo>
                      <a:pt x="592935" y="48043"/>
                      <a:pt x="593326" y="56245"/>
                      <a:pt x="588632" y="61713"/>
                    </a:cubicBezTo>
                    <a:lnTo>
                      <a:pt x="387973" y="296824"/>
                    </a:lnTo>
                    <a:cubicBezTo>
                      <a:pt x="384453" y="300730"/>
                      <a:pt x="379368" y="302292"/>
                      <a:pt x="374283" y="300730"/>
                    </a:cubicBezTo>
                    <a:lnTo>
                      <a:pt x="294880" y="277687"/>
                    </a:lnTo>
                    <a:lnTo>
                      <a:pt x="208827" y="405007"/>
                    </a:lnTo>
                    <a:cubicBezTo>
                      <a:pt x="206871" y="408522"/>
                      <a:pt x="203351" y="410475"/>
                      <a:pt x="199439" y="410865"/>
                    </a:cubicBezTo>
                    <a:cubicBezTo>
                      <a:pt x="195528" y="411256"/>
                      <a:pt x="192008" y="410084"/>
                      <a:pt x="189270" y="407350"/>
                    </a:cubicBezTo>
                    <a:lnTo>
                      <a:pt x="112213" y="333146"/>
                    </a:lnTo>
                    <a:lnTo>
                      <a:pt x="21467" y="407741"/>
                    </a:lnTo>
                    <a:cubicBezTo>
                      <a:pt x="18729" y="410084"/>
                      <a:pt x="15991" y="410865"/>
                      <a:pt x="12861" y="410865"/>
                    </a:cubicBezTo>
                    <a:cubicBezTo>
                      <a:pt x="9341" y="410865"/>
                      <a:pt x="5430" y="409303"/>
                      <a:pt x="3083" y="406179"/>
                    </a:cubicBezTo>
                    <a:cubicBezTo>
                      <a:pt x="-1611" y="400711"/>
                      <a:pt x="-829" y="392510"/>
                      <a:pt x="4647" y="387823"/>
                    </a:cubicBezTo>
                    <a:lnTo>
                      <a:pt x="104781" y="305807"/>
                    </a:lnTo>
                    <a:cubicBezTo>
                      <a:pt x="109866" y="301511"/>
                      <a:pt x="117298" y="301902"/>
                      <a:pt x="121992" y="306588"/>
                    </a:cubicBezTo>
                    <a:lnTo>
                      <a:pt x="195919" y="377669"/>
                    </a:lnTo>
                    <a:lnTo>
                      <a:pt x="278451" y="255035"/>
                    </a:lnTo>
                    <a:cubicBezTo>
                      <a:pt x="281581" y="250349"/>
                      <a:pt x="287448" y="248396"/>
                      <a:pt x="292924" y="249958"/>
                    </a:cubicBezTo>
                    <a:lnTo>
                      <a:pt x="373501" y="273391"/>
                    </a:lnTo>
                    <a:lnTo>
                      <a:pt x="569075" y="44919"/>
                    </a:lnTo>
                    <a:cubicBezTo>
                      <a:pt x="571422" y="42185"/>
                      <a:pt x="574649" y="40623"/>
                      <a:pt x="577974" y="40330"/>
                    </a:cubicBezTo>
                    <a:close/>
                    <a:moveTo>
                      <a:pt x="427131" y="0"/>
                    </a:moveTo>
                    <a:lnTo>
                      <a:pt x="533077" y="0"/>
                    </a:lnTo>
                    <a:cubicBezTo>
                      <a:pt x="537377" y="0"/>
                      <a:pt x="540896" y="3515"/>
                      <a:pt x="540896" y="7811"/>
                    </a:cubicBezTo>
                    <a:lnTo>
                      <a:pt x="540896" y="53898"/>
                    </a:lnTo>
                    <a:lnTo>
                      <a:pt x="419312" y="196454"/>
                    </a:lnTo>
                    <a:lnTo>
                      <a:pt x="419312" y="83971"/>
                    </a:lnTo>
                    <a:lnTo>
                      <a:pt x="419312" y="7811"/>
                    </a:lnTo>
                    <a:cubicBezTo>
                      <a:pt x="419312" y="3515"/>
                      <a:pt x="422831" y="0"/>
                      <a:pt x="427131" y="0"/>
                    </a:cubicBezTo>
                    <a:close/>
                  </a:path>
                </a:pathLst>
              </a:custGeom>
              <a:solidFill>
                <a:schemeClr val="accent1"/>
              </a:solidFill>
              <a:ln w="5715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3765"/>
                <a:endParaRPr lang="zh-CN" altLang="en-US" b="1" dirty="0">
                  <a:solidFill>
                    <a:srgbClr val="FFFFFF"/>
                  </a:solidFill>
                  <a:latin typeface="+mj-lt"/>
                  <a:sym typeface="+mn-lt"/>
                </a:endParaRPr>
              </a:p>
            </p:txBody>
          </p:sp>
        </p:grpSp>
        <p:grpSp>
          <p:nvGrpSpPr>
            <p:cNvPr id="31" name="组合 30"/>
            <p:cNvGrpSpPr/>
            <p:nvPr/>
          </p:nvGrpSpPr>
          <p:grpSpPr>
            <a:xfrm>
              <a:off x="11158900" y="919519"/>
              <a:ext cx="360000" cy="109181"/>
              <a:chOff x="11158900" y="919519"/>
              <a:chExt cx="360000" cy="109181"/>
            </a:xfrm>
          </p:grpSpPr>
          <p:cxnSp>
            <p:nvCxnSpPr>
              <p:cNvPr id="28" name="直接连接符 27"/>
              <p:cNvCxnSpPr/>
              <p:nvPr/>
            </p:nvCxnSpPr>
            <p:spPr>
              <a:xfrm>
                <a:off x="11158900" y="919519"/>
                <a:ext cx="360000" cy="0"/>
              </a:xfrm>
              <a:prstGeom prst="line">
                <a:avLst/>
              </a:prstGeom>
              <a:ln w="38100" cap="rnd">
                <a:round/>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11302900" y="1028700"/>
                <a:ext cx="216000" cy="0"/>
              </a:xfrm>
              <a:prstGeom prst="line">
                <a:avLst/>
              </a:prstGeom>
              <a:ln w="38100" cap="rnd">
                <a:round/>
              </a:ln>
            </p:spPr>
            <p:style>
              <a:lnRef idx="1">
                <a:schemeClr val="accent1"/>
              </a:lnRef>
              <a:fillRef idx="0">
                <a:schemeClr val="accent1"/>
              </a:fillRef>
              <a:effectRef idx="0">
                <a:schemeClr val="accent1"/>
              </a:effectRef>
              <a:fontRef idx="minor">
                <a:schemeClr val="tx1"/>
              </a:fontRef>
            </p:style>
          </p:cxnSp>
        </p:grpSp>
        <p:sp>
          <p:nvSpPr>
            <p:cNvPr id="35" name="任意多边形: 形状 34"/>
            <p:cNvSpPr/>
            <p:nvPr/>
          </p:nvSpPr>
          <p:spPr>
            <a:xfrm flipH="1" flipV="1">
              <a:off x="10812214" y="5533810"/>
              <a:ext cx="1379786" cy="1324189"/>
            </a:xfrm>
            <a:custGeom>
              <a:avLst/>
              <a:gdLst>
                <a:gd name="connsiteX0" fmla="*/ 0 w 3610222"/>
                <a:gd name="connsiteY0" fmla="*/ 0 h 3464752"/>
                <a:gd name="connsiteX1" fmla="*/ 3562435 w 3610222"/>
                <a:gd name="connsiteY1" fmla="*/ 0 h 3464752"/>
                <a:gd name="connsiteX2" fmla="*/ 3594993 w 3610222"/>
                <a:gd name="connsiteY2" fmla="*/ 213328 h 3464752"/>
                <a:gd name="connsiteX3" fmla="*/ 3610222 w 3610222"/>
                <a:gd name="connsiteY3" fmla="*/ 514930 h 3464752"/>
                <a:gd name="connsiteX4" fmla="*/ 660400 w 3610222"/>
                <a:gd name="connsiteY4" fmla="*/ 3464752 h 3464752"/>
                <a:gd name="connsiteX5" fmla="*/ 65908 w 3610222"/>
                <a:gd name="connsiteY5" fmla="*/ 3404822 h 3464752"/>
                <a:gd name="connsiteX6" fmla="*/ 0 w 3610222"/>
                <a:gd name="connsiteY6" fmla="*/ 3387876 h 3464752"/>
                <a:gd name="connsiteX0-1" fmla="*/ 0 w 3610222"/>
                <a:gd name="connsiteY0-2" fmla="*/ 0 h 3464752"/>
                <a:gd name="connsiteX1-3" fmla="*/ 3562435 w 3610222"/>
                <a:gd name="connsiteY1-4" fmla="*/ 0 h 3464752"/>
                <a:gd name="connsiteX2-5" fmla="*/ 3594993 w 3610222"/>
                <a:gd name="connsiteY2-6" fmla="*/ 213328 h 3464752"/>
                <a:gd name="connsiteX3-7" fmla="*/ 3610222 w 3610222"/>
                <a:gd name="connsiteY3-8" fmla="*/ 514930 h 3464752"/>
                <a:gd name="connsiteX4-9" fmla="*/ 660400 w 3610222"/>
                <a:gd name="connsiteY4-10" fmla="*/ 3464752 h 3464752"/>
                <a:gd name="connsiteX5-11" fmla="*/ 65908 w 3610222"/>
                <a:gd name="connsiteY5-12" fmla="*/ 3404822 h 3464752"/>
                <a:gd name="connsiteX6-13" fmla="*/ 0 w 3610222"/>
                <a:gd name="connsiteY6-14" fmla="*/ 3387876 h 3464752"/>
                <a:gd name="connsiteX7" fmla="*/ 91440 w 3610222"/>
                <a:gd name="connsiteY7" fmla="*/ 91440 h 3464752"/>
                <a:gd name="connsiteX0-15" fmla="*/ 0 w 3610222"/>
                <a:gd name="connsiteY0-16" fmla="*/ 0 h 3464752"/>
                <a:gd name="connsiteX1-17" fmla="*/ 3562435 w 3610222"/>
                <a:gd name="connsiteY1-18" fmla="*/ 0 h 3464752"/>
                <a:gd name="connsiteX2-19" fmla="*/ 3594993 w 3610222"/>
                <a:gd name="connsiteY2-20" fmla="*/ 213328 h 3464752"/>
                <a:gd name="connsiteX3-21" fmla="*/ 3610222 w 3610222"/>
                <a:gd name="connsiteY3-22" fmla="*/ 514930 h 3464752"/>
                <a:gd name="connsiteX4-23" fmla="*/ 660400 w 3610222"/>
                <a:gd name="connsiteY4-24" fmla="*/ 3464752 h 3464752"/>
                <a:gd name="connsiteX5-25" fmla="*/ 65908 w 3610222"/>
                <a:gd name="connsiteY5-26" fmla="*/ 3404822 h 3464752"/>
                <a:gd name="connsiteX6-27" fmla="*/ 0 w 3610222"/>
                <a:gd name="connsiteY6-28" fmla="*/ 3387876 h 3464752"/>
                <a:gd name="connsiteX0-29" fmla="*/ 3562435 w 3610222"/>
                <a:gd name="connsiteY0-30" fmla="*/ 0 h 3464752"/>
                <a:gd name="connsiteX1-31" fmla="*/ 3594993 w 3610222"/>
                <a:gd name="connsiteY1-32" fmla="*/ 213328 h 3464752"/>
                <a:gd name="connsiteX2-33" fmla="*/ 3610222 w 3610222"/>
                <a:gd name="connsiteY2-34" fmla="*/ 514930 h 3464752"/>
                <a:gd name="connsiteX3-35" fmla="*/ 660400 w 3610222"/>
                <a:gd name="connsiteY3-36" fmla="*/ 3464752 h 3464752"/>
                <a:gd name="connsiteX4-37" fmla="*/ 65908 w 3610222"/>
                <a:gd name="connsiteY4-38" fmla="*/ 3404822 h 3464752"/>
                <a:gd name="connsiteX5-39" fmla="*/ 0 w 3610222"/>
                <a:gd name="connsiteY5-40" fmla="*/ 3387876 h 346475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3610222" h="3464752">
                  <a:moveTo>
                    <a:pt x="3562435" y="0"/>
                  </a:moveTo>
                  <a:lnTo>
                    <a:pt x="3594993" y="213328"/>
                  </a:lnTo>
                  <a:cubicBezTo>
                    <a:pt x="3605063" y="312492"/>
                    <a:pt x="3610222" y="413109"/>
                    <a:pt x="3610222" y="514930"/>
                  </a:cubicBezTo>
                  <a:cubicBezTo>
                    <a:pt x="3610222" y="2144072"/>
                    <a:pt x="2289542" y="3464752"/>
                    <a:pt x="660400" y="3464752"/>
                  </a:cubicBezTo>
                  <a:cubicBezTo>
                    <a:pt x="456758" y="3464752"/>
                    <a:pt x="257934" y="3444117"/>
                    <a:pt x="65908" y="3404822"/>
                  </a:cubicBezTo>
                  <a:lnTo>
                    <a:pt x="0" y="3387876"/>
                  </a:lnTo>
                </a:path>
              </a:pathLst>
            </a:custGeom>
            <a:no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grpSp>
      <p:sp>
        <p:nvSpPr>
          <p:cNvPr id="5" name="标题 4"/>
          <p:cNvSpPr>
            <a:spLocks noGrp="1"/>
          </p:cNvSpPr>
          <p:nvPr>
            <p:ph type="ctrTitle" hasCustomPrompt="1"/>
          </p:nvPr>
        </p:nvSpPr>
        <p:spPr>
          <a:xfrm>
            <a:off x="3958900" y="1028700"/>
            <a:ext cx="7560000" cy="2520000"/>
          </a:xfrm>
          <a:prstGeom prst="rect">
            <a:avLst/>
          </a:prstGeom>
        </p:spPr>
        <p:txBody>
          <a:bodyPr wrap="square" anchor="b">
            <a:noAutofit/>
          </a:bodyPr>
          <a:lstStyle>
            <a:lvl1pPr algn="l">
              <a:lnSpc>
                <a:spcPct val="100000"/>
              </a:lnSpc>
              <a:defRPr sz="6600" b="1">
                <a:ln w="19050">
                  <a:noFill/>
                </a:ln>
                <a:solidFill>
                  <a:schemeClr val="tx1"/>
                </a:solidFill>
                <a:latin typeface="+mj-ea"/>
                <a:ea typeface="+mj-ea"/>
              </a:defRPr>
            </a:lvl1pPr>
          </a:lstStyle>
          <a:p>
            <a:pPr lvl="0"/>
            <a:r>
              <a:rPr lang="en-US"/>
              <a:t>Click to add title</a:t>
            </a:r>
            <a:endParaRPr lang="en-US"/>
          </a:p>
        </p:txBody>
      </p:sp>
      <p:sp>
        <p:nvSpPr>
          <p:cNvPr id="9" name="副标题 8"/>
          <p:cNvSpPr>
            <a:spLocks noGrp="1"/>
          </p:cNvSpPr>
          <p:nvPr>
            <p:ph type="subTitle" sz="quarter" idx="1" hasCustomPrompt="1"/>
          </p:nvPr>
        </p:nvSpPr>
        <p:spPr>
          <a:xfrm>
            <a:off x="3958899" y="3671832"/>
            <a:ext cx="7560000" cy="900000"/>
          </a:xfrm>
          <a:prstGeom prst="rect">
            <a:avLst/>
          </a:prstGeom>
          <a:noFill/>
          <a:ln>
            <a:noFill/>
          </a:ln>
        </p:spPr>
        <p:txBody>
          <a:bodyPr vert="horz" wrap="square" lIns="91440" tIns="45720" rIns="91440" bIns="45720" rtlCol="0" anchor="t" anchorCtr="0">
            <a:normAutofit/>
          </a:bodyPr>
          <a:lstStyle>
            <a:lvl1pPr marL="0" indent="0" algn="l">
              <a:lnSpc>
                <a:spcPct val="100000"/>
              </a:lnSpc>
              <a:buNone/>
              <a:defRPr lang="en-US" sz="2400" dirty="0">
                <a:solidFill>
                  <a:schemeClr val="tx1"/>
                </a:solidFill>
                <a:latin typeface="+mj-ea"/>
                <a:ea typeface="+mj-ea"/>
              </a:defRPr>
            </a:lvl1pPr>
          </a:lstStyle>
          <a:p>
            <a:pPr lvl="0"/>
            <a:r>
              <a:rPr lang="en-US"/>
              <a:t>Click to add subtitle</a:t>
            </a:r>
            <a:endParaRPr lang="en-US"/>
          </a:p>
        </p:txBody>
      </p:sp>
      <p:sp>
        <p:nvSpPr>
          <p:cNvPr id="4" name="文本占位符 3"/>
          <p:cNvSpPr>
            <a:spLocks noGrp="1"/>
          </p:cNvSpPr>
          <p:nvPr>
            <p:ph type="body" sz="quarter" idx="13" hasCustomPrompt="1"/>
          </p:nvPr>
        </p:nvSpPr>
        <p:spPr>
          <a:xfrm>
            <a:off x="4739577" y="5171305"/>
            <a:ext cx="4320000" cy="288000"/>
          </a:xfrm>
          <a:prstGeom prst="rect">
            <a:avLst/>
          </a:prstGeom>
        </p:spPr>
        <p:txBody>
          <a:bodyPr wrap="square" lIns="90000" anchor="ctr">
            <a:normAutofit/>
          </a:bodyPr>
          <a:lstStyle>
            <a:lvl1pPr marL="0" indent="0" algn="l">
              <a:lnSpc>
                <a:spcPct val="100000"/>
              </a:lnSpc>
              <a:buNone/>
              <a:defRPr sz="1200">
                <a:solidFill>
                  <a:schemeClr val="tx1"/>
                </a:solidFill>
              </a:defRPr>
            </a:lvl1pPr>
          </a:lstStyle>
          <a:p>
            <a:pPr lvl="0"/>
            <a:r>
              <a:rPr lang="en-US"/>
              <a:t>Presenter name</a:t>
            </a:r>
            <a:endParaRPr lang="en-US"/>
          </a:p>
        </p:txBody>
      </p:sp>
      <p:sp>
        <p:nvSpPr>
          <p:cNvPr id="7" name="文本占位符 6"/>
          <p:cNvSpPr>
            <a:spLocks noGrp="1"/>
          </p:cNvSpPr>
          <p:nvPr>
            <p:ph type="body" sz="quarter" idx="14" hasCustomPrompt="1"/>
          </p:nvPr>
        </p:nvSpPr>
        <p:spPr>
          <a:xfrm>
            <a:off x="4739577" y="5495305"/>
            <a:ext cx="4320000" cy="288000"/>
          </a:xfrm>
          <a:prstGeom prst="rect">
            <a:avLst/>
          </a:prstGeom>
        </p:spPr>
        <p:txBody>
          <a:bodyPr wrap="none" anchor="ctr">
            <a:normAutofit/>
          </a:bodyPr>
          <a:lstStyle>
            <a:lvl1pPr marL="0" indent="0" algn="l">
              <a:lnSpc>
                <a:spcPct val="100000"/>
              </a:lnSpc>
              <a:buNone/>
              <a:defRPr sz="1200">
                <a:solidFill>
                  <a:schemeClr val="tx1"/>
                </a:solidFill>
              </a:defRPr>
            </a:lvl1pPr>
          </a:lstStyle>
          <a:p>
            <a:pPr lvl="0"/>
            <a:r>
              <a:rPr lang="en-US"/>
              <a:t>www.officeplus.cn</a:t>
            </a:r>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396000"/>
            <a:ext cx="10969200" cy="705600"/>
          </a:xfrm>
        </p:spPr>
        <p:txBody>
          <a:bodyPr wrap="square" lIns="0" tIns="0" rIns="0" bIns="0">
            <a:normAutofit/>
          </a:bodyPr>
          <a:lstStyle>
            <a:lvl1pPr algn="l" fontAlgn="base">
              <a:defRPr sz="3200">
                <a:solidFill>
                  <a:schemeClr val="tx1">
                    <a:lumMod val="85000"/>
                    <a:lumOff val="15000"/>
                  </a:schemeClr>
                </a:solidFill>
              </a:defRPr>
            </a:lvl1pPr>
          </a:lstStyle>
          <a:p>
            <a:r>
              <a:rPr lang="zh-CN" altLang="en-US"/>
              <a:t>单击此处编辑母版标题样式</a:t>
            </a:r>
            <a:endParaRPr lang="zh-CN" altLang="en-US"/>
          </a:p>
        </p:txBody>
      </p:sp>
      <p:sp>
        <p:nvSpPr>
          <p:cNvPr id="3" name="日期占位符 2"/>
          <p:cNvSpPr>
            <a:spLocks noGrp="1"/>
          </p:cNvSpPr>
          <p:nvPr>
            <p:ph type="dt" sz="half" idx="10"/>
            <p:custDataLst>
              <p:tags r:id="rId3"/>
            </p:custDataLst>
          </p:nvPr>
        </p:nvSpPr>
        <p:spPr/>
        <p:txBody>
          <a:bodyPr wrap="square">
            <a:normAutofit/>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dirty="0"/>
          </a:p>
        </p:txBody>
      </p:sp>
      <p:sp>
        <p:nvSpPr>
          <p:cNvPr id="5" name="灯片编号占位符 4"/>
          <p:cNvSpPr>
            <a:spLocks noGrp="1"/>
          </p:cNvSpPr>
          <p:nvPr>
            <p:ph type="sldNum" sz="quarter" idx="12"/>
            <p:custDataLst>
              <p:tags r:id="rId5"/>
            </p:custDataLst>
          </p:nvPr>
        </p:nvSpPr>
        <p:spPr/>
        <p:txBody>
          <a:bodyPr wrap="square">
            <a:normAutofit/>
          </a:bodyPr>
          <a:lstStyle/>
          <a:p>
            <a:fld id="{49AE70B2-8BF9-45C0-BB95-33D1B9D3A854}" type="slidenum">
              <a:rPr lang="zh-CN" altLang="en-US" smtClean="0"/>
            </a:fld>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en-US"/>
          </a:p>
        </p:txBody>
      </p:sp>
      <p:sp>
        <p:nvSpPr>
          <p:cNvPr id="3" name="页脚占位符 2"/>
          <p:cNvSpPr>
            <a:spLocks noGrp="1"/>
          </p:cNvSpPr>
          <p:nvPr>
            <p:ph type="ftr" sz="quarter" idx="11"/>
          </p:nvPr>
        </p:nvSpPr>
        <p:spPr/>
        <p:txBody>
          <a:bodyPr/>
          <a:lstStyle/>
          <a:p>
            <a:endParaRPr lang="en-US" dirty="0"/>
          </a:p>
        </p:txBody>
      </p:sp>
      <p:sp>
        <p:nvSpPr>
          <p:cNvPr id="4" name="灯片编号占位符 3"/>
          <p:cNvSpPr>
            <a:spLocks noGrp="1"/>
          </p:cNvSpPr>
          <p:nvPr>
            <p:ph type="sldNum" sz="quarter" idx="12"/>
          </p:nvPr>
        </p:nvSpPr>
        <p:spPr/>
        <p:txBody>
          <a:bodyPr/>
          <a:lstStyle/>
          <a:p>
            <a:fld id="{C8BB1146-E542-4D4E-B8E9-6919A11DDD48}"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wrap="square">
            <a:normAutofit/>
          </a:body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3"/>
            </p:custDataLst>
          </p:nvPr>
        </p:nvSpPr>
        <p:spPr/>
        <p:txBody>
          <a:bodyPr wrap="square">
            <a:normAutofit/>
          </a:bodyPr>
          <a:lstStyle/>
          <a:p>
            <a:fld id="{5592522B-0F24-4480-B9DD-A9474A6880D6}"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wrap="square">
            <a:normAutofit/>
          </a:bodyPr>
          <a:lstStyle/>
          <a:p>
            <a:fld id="{BE5F26B5-172A-4DC2-B0B7-181CFC56B87C}"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en-US"/>
          </a:p>
        </p:txBody>
      </p:sp>
      <p:sp>
        <p:nvSpPr>
          <p:cNvPr id="3" name="页脚占位符 2"/>
          <p:cNvSpPr>
            <a:spLocks noGrp="1"/>
          </p:cNvSpPr>
          <p:nvPr>
            <p:ph type="ftr" sz="quarter" idx="11"/>
          </p:nvPr>
        </p:nvSpPr>
        <p:spPr/>
        <p:txBody>
          <a:bodyPr/>
          <a:lstStyle/>
          <a:p>
            <a:endParaRPr lang="en-US" dirty="0"/>
          </a:p>
        </p:txBody>
      </p:sp>
      <p:sp>
        <p:nvSpPr>
          <p:cNvPr id="4" name="灯片编号占位符 3"/>
          <p:cNvSpPr>
            <a:spLocks noGrp="1"/>
          </p:cNvSpPr>
          <p:nvPr>
            <p:ph type="sldNum" sz="quarter" idx="12"/>
          </p:nvPr>
        </p:nvSpPr>
        <p:spPr/>
        <p:txBody>
          <a:bodyPr/>
          <a:lstStyle/>
          <a:p>
            <a:fld id="{C8BB1146-E542-4D4E-B8E9-6919A11DDD48}" type="slidenum">
              <a:rPr lang="en-US" smtClean="0"/>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a:lstStyle>
            <a:lvl1pPr algn="ctr">
              <a:defRPr sz="3200">
                <a:solidFill>
                  <a:schemeClr val="tx1"/>
                </a:solidFill>
                <a:latin typeface="+mj-ea"/>
                <a:ea typeface="+mj-ea"/>
              </a:defRPr>
            </a:lvl1pPr>
          </a:lstStyle>
          <a:p>
            <a:r>
              <a:rPr lang="zh-CN" altLang="en-US"/>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dirty="0"/>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lvl1pPr>
              <a:defRPr/>
            </a:lvl1pPr>
          </a:lstStyle>
          <a:p>
            <a:pPr lvl="0"/>
            <a:r>
              <a:rPr lang="en-US"/>
              <a:t>Click to add title</a:t>
            </a:r>
            <a:endParaRPr lang="en-US"/>
          </a:p>
        </p:txBody>
      </p:sp>
      <p:sp>
        <p:nvSpPr>
          <p:cNvPr id="3" name="内容占位符 2"/>
          <p:cNvSpPr>
            <a:spLocks noGrp="1"/>
          </p:cNvSpPr>
          <p:nvPr>
            <p:ph idx="1" hasCustomPrompt="1"/>
          </p:nvPr>
        </p:nvSpPr>
        <p:spPr/>
        <p:txBody>
          <a:bodyPr/>
          <a:lstStyle>
            <a:lvl1pPr>
              <a:defRPr/>
            </a:lvl1pPr>
          </a:lstStyle>
          <a:p>
            <a:pPr lvl="0"/>
            <a:r>
              <a:rPr lang="en-US"/>
              <a:t>Click to add text</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日期占位符 3"/>
          <p:cNvSpPr>
            <a:spLocks noGrp="1"/>
          </p:cNvSpPr>
          <p:nvPr>
            <p:ph type="dt" sz="half" idx="10"/>
          </p:nvPr>
        </p:nvSpPr>
        <p:spPr/>
        <p:txBody>
          <a:bodyPr/>
          <a:lstStyle/>
          <a:p>
            <a:endParaRPr lang="en-US"/>
          </a:p>
        </p:txBody>
      </p:sp>
      <p:sp>
        <p:nvSpPr>
          <p:cNvPr id="5" name="页脚占位符 4"/>
          <p:cNvSpPr>
            <a:spLocks noGrp="1"/>
          </p:cNvSpPr>
          <p:nvPr>
            <p:ph type="ftr" sz="quarter" idx="11"/>
          </p:nvPr>
        </p:nvSpPr>
        <p:spPr/>
        <p:txBody>
          <a:bodyPr/>
          <a:lstStyle/>
          <a:p>
            <a:endParaRPr lang="en-US" dirty="0"/>
          </a:p>
        </p:txBody>
      </p:sp>
      <p:sp>
        <p:nvSpPr>
          <p:cNvPr id="6" name="灯片编号占位符 5"/>
          <p:cNvSpPr>
            <a:spLocks noGrp="1"/>
          </p:cNvSpPr>
          <p:nvPr>
            <p:ph type="sldNum" sz="quarter" idx="12"/>
          </p:nvPr>
        </p:nvSpPr>
        <p:spPr/>
        <p:txBody>
          <a:bodyPr/>
          <a:lstStyle/>
          <a:p>
            <a:fld id="{C8BB1146-E542-4D4E-B8E9-6919A11DDD48}"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showMasterSp="0">
  <p:cSld name="Agenda">
    <p:spTree>
      <p:nvGrpSpPr>
        <p:cNvPr id="1" name=""/>
        <p:cNvGrpSpPr/>
        <p:nvPr/>
      </p:nvGrpSpPr>
      <p:grpSpPr>
        <a:xfrm>
          <a:off x="0" y="0"/>
          <a:ext cx="0" cy="0"/>
          <a:chOff x="0" y="0"/>
          <a:chExt cx="0" cy="0"/>
        </a:xfrm>
      </p:grpSpPr>
      <p:grpSp>
        <p:nvGrpSpPr>
          <p:cNvPr id="26" name="组合 25"/>
          <p:cNvGrpSpPr/>
          <p:nvPr/>
        </p:nvGrpSpPr>
        <p:grpSpPr>
          <a:xfrm>
            <a:off x="0" y="0"/>
            <a:ext cx="12192000" cy="6857999"/>
            <a:chOff x="0" y="0"/>
            <a:chExt cx="12192000" cy="6857999"/>
          </a:xfrm>
        </p:grpSpPr>
        <p:grpSp>
          <p:nvGrpSpPr>
            <p:cNvPr id="25" name="组合 24"/>
            <p:cNvGrpSpPr/>
            <p:nvPr/>
          </p:nvGrpSpPr>
          <p:grpSpPr>
            <a:xfrm flipH="1">
              <a:off x="8581778" y="0"/>
              <a:ext cx="3610222" cy="6322326"/>
              <a:chOff x="0" y="0"/>
              <a:chExt cx="3610222" cy="6322326"/>
            </a:xfrm>
          </p:grpSpPr>
          <p:sp>
            <p:nvSpPr>
              <p:cNvPr id="11" name="任意多边形: 形状 10"/>
              <p:cNvSpPr/>
              <p:nvPr/>
            </p:nvSpPr>
            <p:spPr>
              <a:xfrm>
                <a:off x="0" y="0"/>
                <a:ext cx="3610222" cy="3464752"/>
              </a:xfrm>
              <a:custGeom>
                <a:avLst/>
                <a:gdLst>
                  <a:gd name="connsiteX0" fmla="*/ 0 w 3610222"/>
                  <a:gd name="connsiteY0" fmla="*/ 0 h 3464752"/>
                  <a:gd name="connsiteX1" fmla="*/ 3562435 w 3610222"/>
                  <a:gd name="connsiteY1" fmla="*/ 0 h 3464752"/>
                  <a:gd name="connsiteX2" fmla="*/ 3594993 w 3610222"/>
                  <a:gd name="connsiteY2" fmla="*/ 213328 h 3464752"/>
                  <a:gd name="connsiteX3" fmla="*/ 3610222 w 3610222"/>
                  <a:gd name="connsiteY3" fmla="*/ 514930 h 3464752"/>
                  <a:gd name="connsiteX4" fmla="*/ 660400 w 3610222"/>
                  <a:gd name="connsiteY4" fmla="*/ 3464752 h 3464752"/>
                  <a:gd name="connsiteX5" fmla="*/ 65908 w 3610222"/>
                  <a:gd name="connsiteY5" fmla="*/ 3404822 h 3464752"/>
                  <a:gd name="connsiteX6" fmla="*/ 0 w 3610222"/>
                  <a:gd name="connsiteY6" fmla="*/ 3387876 h 3464752"/>
                  <a:gd name="connsiteX0-1" fmla="*/ 0 w 3610222"/>
                  <a:gd name="connsiteY0-2" fmla="*/ 0 h 3464752"/>
                  <a:gd name="connsiteX1-3" fmla="*/ 3562435 w 3610222"/>
                  <a:gd name="connsiteY1-4" fmla="*/ 0 h 3464752"/>
                  <a:gd name="connsiteX2-5" fmla="*/ 3594993 w 3610222"/>
                  <a:gd name="connsiteY2-6" fmla="*/ 213328 h 3464752"/>
                  <a:gd name="connsiteX3-7" fmla="*/ 3610222 w 3610222"/>
                  <a:gd name="connsiteY3-8" fmla="*/ 514930 h 3464752"/>
                  <a:gd name="connsiteX4-9" fmla="*/ 660400 w 3610222"/>
                  <a:gd name="connsiteY4-10" fmla="*/ 3464752 h 3464752"/>
                  <a:gd name="connsiteX5-11" fmla="*/ 65908 w 3610222"/>
                  <a:gd name="connsiteY5-12" fmla="*/ 3404822 h 3464752"/>
                  <a:gd name="connsiteX6-13" fmla="*/ 0 w 3610222"/>
                  <a:gd name="connsiteY6-14" fmla="*/ 3387876 h 3464752"/>
                  <a:gd name="connsiteX7" fmla="*/ 91440 w 3610222"/>
                  <a:gd name="connsiteY7" fmla="*/ 91440 h 3464752"/>
                  <a:gd name="connsiteX0-15" fmla="*/ 0 w 3610222"/>
                  <a:gd name="connsiteY0-16" fmla="*/ 0 h 3464752"/>
                  <a:gd name="connsiteX1-17" fmla="*/ 3562435 w 3610222"/>
                  <a:gd name="connsiteY1-18" fmla="*/ 0 h 3464752"/>
                  <a:gd name="connsiteX2-19" fmla="*/ 3594993 w 3610222"/>
                  <a:gd name="connsiteY2-20" fmla="*/ 213328 h 3464752"/>
                  <a:gd name="connsiteX3-21" fmla="*/ 3610222 w 3610222"/>
                  <a:gd name="connsiteY3-22" fmla="*/ 514930 h 3464752"/>
                  <a:gd name="connsiteX4-23" fmla="*/ 660400 w 3610222"/>
                  <a:gd name="connsiteY4-24" fmla="*/ 3464752 h 3464752"/>
                  <a:gd name="connsiteX5-25" fmla="*/ 65908 w 3610222"/>
                  <a:gd name="connsiteY5-26" fmla="*/ 3404822 h 3464752"/>
                  <a:gd name="connsiteX6-27" fmla="*/ 0 w 3610222"/>
                  <a:gd name="connsiteY6-28" fmla="*/ 3387876 h 3464752"/>
                  <a:gd name="connsiteX0-29" fmla="*/ 3562435 w 3610222"/>
                  <a:gd name="connsiteY0-30" fmla="*/ 0 h 3464752"/>
                  <a:gd name="connsiteX1-31" fmla="*/ 3594993 w 3610222"/>
                  <a:gd name="connsiteY1-32" fmla="*/ 213328 h 3464752"/>
                  <a:gd name="connsiteX2-33" fmla="*/ 3610222 w 3610222"/>
                  <a:gd name="connsiteY2-34" fmla="*/ 514930 h 3464752"/>
                  <a:gd name="connsiteX3-35" fmla="*/ 660400 w 3610222"/>
                  <a:gd name="connsiteY3-36" fmla="*/ 3464752 h 3464752"/>
                  <a:gd name="connsiteX4-37" fmla="*/ 65908 w 3610222"/>
                  <a:gd name="connsiteY4-38" fmla="*/ 3404822 h 3464752"/>
                  <a:gd name="connsiteX5-39" fmla="*/ 0 w 3610222"/>
                  <a:gd name="connsiteY5-40" fmla="*/ 3387876 h 346475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3610222" h="3464752">
                    <a:moveTo>
                      <a:pt x="3562435" y="0"/>
                    </a:moveTo>
                    <a:lnTo>
                      <a:pt x="3594993" y="213328"/>
                    </a:lnTo>
                    <a:cubicBezTo>
                      <a:pt x="3605063" y="312492"/>
                      <a:pt x="3610222" y="413109"/>
                      <a:pt x="3610222" y="514930"/>
                    </a:cubicBezTo>
                    <a:cubicBezTo>
                      <a:pt x="3610222" y="2144072"/>
                      <a:pt x="2289542" y="3464752"/>
                      <a:pt x="660400" y="3464752"/>
                    </a:cubicBezTo>
                    <a:cubicBezTo>
                      <a:pt x="456758" y="3464752"/>
                      <a:pt x="257934" y="3444117"/>
                      <a:pt x="65908" y="3404822"/>
                    </a:cubicBezTo>
                    <a:lnTo>
                      <a:pt x="0" y="3387876"/>
                    </a:lnTo>
                  </a:path>
                </a:pathLst>
              </a:custGeom>
              <a:no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sp>
            <p:nvSpPr>
              <p:cNvPr id="14" name="任意多边形: 形状 13"/>
              <p:cNvSpPr/>
              <p:nvPr/>
            </p:nvSpPr>
            <p:spPr>
              <a:xfrm>
                <a:off x="0" y="535674"/>
                <a:ext cx="2893326" cy="5786652"/>
              </a:xfrm>
              <a:custGeom>
                <a:avLst/>
                <a:gdLst>
                  <a:gd name="connsiteX0" fmla="*/ 0 w 2893326"/>
                  <a:gd name="connsiteY0" fmla="*/ 0 h 5786652"/>
                  <a:gd name="connsiteX1" fmla="*/ 2893326 w 2893326"/>
                  <a:gd name="connsiteY1" fmla="*/ 2893326 h 5786652"/>
                  <a:gd name="connsiteX2" fmla="*/ 0 w 2893326"/>
                  <a:gd name="connsiteY2" fmla="*/ 5786652 h 5786652"/>
                  <a:gd name="connsiteX3" fmla="*/ 0 w 2893326"/>
                  <a:gd name="connsiteY3" fmla="*/ 4299309 h 5786652"/>
                  <a:gd name="connsiteX4" fmla="*/ 1405983 w 2893326"/>
                  <a:gd name="connsiteY4" fmla="*/ 2893326 h 5786652"/>
                  <a:gd name="connsiteX5" fmla="*/ 0 w 2893326"/>
                  <a:gd name="connsiteY5" fmla="*/ 1487343 h 5786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93326" h="5786652">
                    <a:moveTo>
                      <a:pt x="0" y="0"/>
                    </a:moveTo>
                    <a:cubicBezTo>
                      <a:pt x="1597940" y="0"/>
                      <a:pt x="2893326" y="1295386"/>
                      <a:pt x="2893326" y="2893326"/>
                    </a:cubicBezTo>
                    <a:cubicBezTo>
                      <a:pt x="2893326" y="4491266"/>
                      <a:pt x="1597940" y="5786652"/>
                      <a:pt x="0" y="5786652"/>
                    </a:cubicBezTo>
                    <a:lnTo>
                      <a:pt x="0" y="4299309"/>
                    </a:lnTo>
                    <a:cubicBezTo>
                      <a:pt x="776503" y="4299309"/>
                      <a:pt x="1405983" y="3669829"/>
                      <a:pt x="1405983" y="2893326"/>
                    </a:cubicBezTo>
                    <a:cubicBezTo>
                      <a:pt x="1405983" y="2116823"/>
                      <a:pt x="776503" y="1487343"/>
                      <a:pt x="0" y="1487343"/>
                    </a:cubicBezTo>
                    <a:close/>
                  </a:path>
                </a:pathLst>
              </a:custGeom>
              <a:gradFill flip="none" rotWithShape="0">
                <a:gsLst>
                  <a:gs pos="0">
                    <a:schemeClr val="accent1">
                      <a:lumMod val="60000"/>
                      <a:lumOff val="40000"/>
                    </a:schemeClr>
                  </a:gs>
                  <a:gs pos="60000">
                    <a:schemeClr val="accent1"/>
                  </a:gs>
                </a:gsLst>
                <a:lin ang="2700000" scaled="0"/>
                <a:tileRect/>
              </a:gradFill>
              <a:ln w="57150" cap="rnd">
                <a:noFill/>
                <a:prstDash val="solid"/>
                <a:round/>
              </a:ln>
              <a:effectLst>
                <a:outerShdw blurRad="254000" dist="127000" dir="2700000" algn="ctr" rotWithShape="0">
                  <a:schemeClr val="accent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p>
                <a:pPr lvl="0" algn="ctr" defTabSz="913765"/>
                <a:endParaRPr lang="zh-CN" altLang="en-US" b="1">
                  <a:solidFill>
                    <a:srgbClr val="FFFFFF"/>
                  </a:solidFill>
                  <a:latin typeface="+mj-lt"/>
                </a:endParaRPr>
              </a:p>
            </p:txBody>
          </p:sp>
        </p:grpSp>
        <p:sp>
          <p:nvSpPr>
            <p:cNvPr id="17" name="任意多边形: 形状 16"/>
            <p:cNvSpPr/>
            <p:nvPr/>
          </p:nvSpPr>
          <p:spPr>
            <a:xfrm flipV="1">
              <a:off x="0" y="5533810"/>
              <a:ext cx="1379786" cy="1324189"/>
            </a:xfrm>
            <a:custGeom>
              <a:avLst/>
              <a:gdLst>
                <a:gd name="connsiteX0" fmla="*/ 0 w 3610222"/>
                <a:gd name="connsiteY0" fmla="*/ 0 h 3464752"/>
                <a:gd name="connsiteX1" fmla="*/ 3562435 w 3610222"/>
                <a:gd name="connsiteY1" fmla="*/ 0 h 3464752"/>
                <a:gd name="connsiteX2" fmla="*/ 3594993 w 3610222"/>
                <a:gd name="connsiteY2" fmla="*/ 213328 h 3464752"/>
                <a:gd name="connsiteX3" fmla="*/ 3610222 w 3610222"/>
                <a:gd name="connsiteY3" fmla="*/ 514930 h 3464752"/>
                <a:gd name="connsiteX4" fmla="*/ 660400 w 3610222"/>
                <a:gd name="connsiteY4" fmla="*/ 3464752 h 3464752"/>
                <a:gd name="connsiteX5" fmla="*/ 65908 w 3610222"/>
                <a:gd name="connsiteY5" fmla="*/ 3404822 h 3464752"/>
                <a:gd name="connsiteX6" fmla="*/ 0 w 3610222"/>
                <a:gd name="connsiteY6" fmla="*/ 3387876 h 3464752"/>
                <a:gd name="connsiteX0-1" fmla="*/ 0 w 3610222"/>
                <a:gd name="connsiteY0-2" fmla="*/ 0 h 3464752"/>
                <a:gd name="connsiteX1-3" fmla="*/ 3562435 w 3610222"/>
                <a:gd name="connsiteY1-4" fmla="*/ 0 h 3464752"/>
                <a:gd name="connsiteX2-5" fmla="*/ 3594993 w 3610222"/>
                <a:gd name="connsiteY2-6" fmla="*/ 213328 h 3464752"/>
                <a:gd name="connsiteX3-7" fmla="*/ 3610222 w 3610222"/>
                <a:gd name="connsiteY3-8" fmla="*/ 514930 h 3464752"/>
                <a:gd name="connsiteX4-9" fmla="*/ 660400 w 3610222"/>
                <a:gd name="connsiteY4-10" fmla="*/ 3464752 h 3464752"/>
                <a:gd name="connsiteX5-11" fmla="*/ 65908 w 3610222"/>
                <a:gd name="connsiteY5-12" fmla="*/ 3404822 h 3464752"/>
                <a:gd name="connsiteX6-13" fmla="*/ 0 w 3610222"/>
                <a:gd name="connsiteY6-14" fmla="*/ 3387876 h 3464752"/>
                <a:gd name="connsiteX7" fmla="*/ 91440 w 3610222"/>
                <a:gd name="connsiteY7" fmla="*/ 91440 h 3464752"/>
                <a:gd name="connsiteX0-15" fmla="*/ 0 w 3610222"/>
                <a:gd name="connsiteY0-16" fmla="*/ 0 h 3464752"/>
                <a:gd name="connsiteX1-17" fmla="*/ 3562435 w 3610222"/>
                <a:gd name="connsiteY1-18" fmla="*/ 0 h 3464752"/>
                <a:gd name="connsiteX2-19" fmla="*/ 3594993 w 3610222"/>
                <a:gd name="connsiteY2-20" fmla="*/ 213328 h 3464752"/>
                <a:gd name="connsiteX3-21" fmla="*/ 3610222 w 3610222"/>
                <a:gd name="connsiteY3-22" fmla="*/ 514930 h 3464752"/>
                <a:gd name="connsiteX4-23" fmla="*/ 660400 w 3610222"/>
                <a:gd name="connsiteY4-24" fmla="*/ 3464752 h 3464752"/>
                <a:gd name="connsiteX5-25" fmla="*/ 65908 w 3610222"/>
                <a:gd name="connsiteY5-26" fmla="*/ 3404822 h 3464752"/>
                <a:gd name="connsiteX6-27" fmla="*/ 0 w 3610222"/>
                <a:gd name="connsiteY6-28" fmla="*/ 3387876 h 3464752"/>
                <a:gd name="connsiteX0-29" fmla="*/ 3562435 w 3610222"/>
                <a:gd name="connsiteY0-30" fmla="*/ 0 h 3464752"/>
                <a:gd name="connsiteX1-31" fmla="*/ 3594993 w 3610222"/>
                <a:gd name="connsiteY1-32" fmla="*/ 213328 h 3464752"/>
                <a:gd name="connsiteX2-33" fmla="*/ 3610222 w 3610222"/>
                <a:gd name="connsiteY2-34" fmla="*/ 514930 h 3464752"/>
                <a:gd name="connsiteX3-35" fmla="*/ 660400 w 3610222"/>
                <a:gd name="connsiteY3-36" fmla="*/ 3464752 h 3464752"/>
                <a:gd name="connsiteX4-37" fmla="*/ 65908 w 3610222"/>
                <a:gd name="connsiteY4-38" fmla="*/ 3404822 h 3464752"/>
                <a:gd name="connsiteX5-39" fmla="*/ 0 w 3610222"/>
                <a:gd name="connsiteY5-40" fmla="*/ 3387876 h 346475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3610222" h="3464752">
                  <a:moveTo>
                    <a:pt x="3562435" y="0"/>
                  </a:moveTo>
                  <a:lnTo>
                    <a:pt x="3594993" y="213328"/>
                  </a:lnTo>
                  <a:cubicBezTo>
                    <a:pt x="3605063" y="312492"/>
                    <a:pt x="3610222" y="413109"/>
                    <a:pt x="3610222" y="514930"/>
                  </a:cubicBezTo>
                  <a:cubicBezTo>
                    <a:pt x="3610222" y="2144072"/>
                    <a:pt x="2289542" y="3464752"/>
                    <a:pt x="660400" y="3464752"/>
                  </a:cubicBezTo>
                  <a:cubicBezTo>
                    <a:pt x="456758" y="3464752"/>
                    <a:pt x="257934" y="3444117"/>
                    <a:pt x="65908" y="3404822"/>
                  </a:cubicBezTo>
                  <a:lnTo>
                    <a:pt x="0" y="3387876"/>
                  </a:lnTo>
                </a:path>
              </a:pathLst>
            </a:custGeom>
            <a:no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grpSp>
      <p:sp>
        <p:nvSpPr>
          <p:cNvPr id="2" name="标题 1"/>
          <p:cNvSpPr>
            <a:spLocks noGrp="1"/>
          </p:cNvSpPr>
          <p:nvPr>
            <p:ph type="title" hasCustomPrompt="1"/>
          </p:nvPr>
        </p:nvSpPr>
        <p:spPr>
          <a:xfrm>
            <a:off x="660400" y="1130301"/>
            <a:ext cx="2544839" cy="1215715"/>
          </a:xfrm>
          <a:prstGeom prst="rect">
            <a:avLst/>
          </a:prstGeom>
          <a:noFill/>
        </p:spPr>
        <p:txBody>
          <a:bodyPr anchor="t" anchorCtr="0">
            <a:normAutofit/>
          </a:bodyPr>
          <a:lstStyle>
            <a:lvl1pPr algn="r">
              <a:defRPr sz="4400">
                <a:solidFill>
                  <a:schemeClr val="tx1"/>
                </a:solidFill>
              </a:defRPr>
            </a:lvl1pPr>
          </a:lstStyle>
          <a:p>
            <a:pPr lvl="0"/>
            <a:r>
              <a:rPr lang="en-US"/>
              <a:t>Agenda</a:t>
            </a:r>
            <a:endParaRPr lang="en-US"/>
          </a:p>
        </p:txBody>
      </p:sp>
      <p:sp>
        <p:nvSpPr>
          <p:cNvPr id="3" name="内容占位符 2"/>
          <p:cNvSpPr>
            <a:spLocks noGrp="1"/>
          </p:cNvSpPr>
          <p:nvPr>
            <p:ph sz="quarter" idx="1" hasCustomPrompt="1"/>
          </p:nvPr>
        </p:nvSpPr>
        <p:spPr>
          <a:xfrm>
            <a:off x="3480651" y="1130301"/>
            <a:ext cx="5252480" cy="4633912"/>
          </a:xfrm>
        </p:spPr>
        <p:txBody>
          <a:bodyPr numCol="1"/>
          <a:lstStyle>
            <a:lvl1pPr marL="342900" indent="-342900">
              <a:lnSpc>
                <a:spcPct val="100000"/>
              </a:lnSpc>
              <a:buFont typeface="+mj-lt"/>
              <a:buAutoNum type="arabicPeriod"/>
              <a:defRPr/>
            </a:lvl1pPr>
            <a:lvl2pPr marL="800100" indent="-342900">
              <a:lnSpc>
                <a:spcPct val="100000"/>
              </a:lnSpc>
              <a:buFont typeface="+mj-ea"/>
              <a:buAutoNum type="circleNumDbPlain"/>
              <a:defRPr/>
            </a:lvl2pPr>
            <a:lvl3pPr marL="1257300" indent="-342900">
              <a:lnSpc>
                <a:spcPct val="100000"/>
              </a:lnSpc>
              <a:buFont typeface="+mj-lt"/>
              <a:buAutoNum type="alphaLcParenR"/>
              <a:defRPr/>
            </a:lvl3pPr>
            <a:lvl4pPr>
              <a:lnSpc>
                <a:spcPct val="100000"/>
              </a:lnSpc>
              <a:defRPr/>
            </a:lvl4pPr>
            <a:lvl5pPr>
              <a:lnSpc>
                <a:spcPct val="100000"/>
              </a:lnSpc>
              <a:defRPr/>
            </a:lvl5pPr>
          </a:lstStyle>
          <a:p>
            <a:pPr lvl="0"/>
            <a:r>
              <a:rPr lang="en-US"/>
              <a:t>Click to add text</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日期占位符 3"/>
          <p:cNvSpPr>
            <a:spLocks noGrp="1"/>
          </p:cNvSpPr>
          <p:nvPr>
            <p:ph type="dt" sz="half" idx="10"/>
          </p:nvPr>
        </p:nvSpPr>
        <p:spPr/>
        <p:txBody>
          <a:bodyPr/>
          <a:lstStyle/>
          <a:p>
            <a:endParaRPr lang="en-US" dirty="0"/>
          </a:p>
        </p:txBody>
      </p:sp>
      <p:sp>
        <p:nvSpPr>
          <p:cNvPr id="5" name="页脚占位符 4"/>
          <p:cNvSpPr>
            <a:spLocks noGrp="1"/>
          </p:cNvSpPr>
          <p:nvPr>
            <p:ph type="ftr" sz="quarter" idx="11"/>
          </p:nvPr>
        </p:nvSpPr>
        <p:spPr/>
        <p:txBody>
          <a:bodyPr/>
          <a:lstStyle/>
          <a:p>
            <a:endParaRPr lang="en-US" dirty="0"/>
          </a:p>
        </p:txBody>
      </p:sp>
      <p:sp>
        <p:nvSpPr>
          <p:cNvPr id="6" name="灯片编号占位符 5"/>
          <p:cNvSpPr>
            <a:spLocks noGrp="1"/>
          </p:cNvSpPr>
          <p:nvPr>
            <p:ph type="sldNum" sz="quarter" idx="12"/>
          </p:nvPr>
        </p:nvSpPr>
        <p:spPr/>
        <p:txBody>
          <a:bodyPr/>
          <a:lstStyle/>
          <a:p>
            <a:fld id="{C8BB1146-E542-4D4E-B8E9-6919A11DDD48}" type="slidenum">
              <a:rPr lang="en-US" smtClean="0"/>
            </a:fld>
            <a:endParaRPr lang="en-US" dirty="0"/>
          </a:p>
        </p:txBody>
      </p:sp>
      <p:cxnSp>
        <p:nvCxnSpPr>
          <p:cNvPr id="10" name="直接连接符 9"/>
          <p:cNvCxnSpPr/>
          <p:nvPr/>
        </p:nvCxnSpPr>
        <p:spPr>
          <a:xfrm>
            <a:off x="3342944" y="1130300"/>
            <a:ext cx="0" cy="4633913"/>
          </a:xfrm>
          <a:prstGeom prst="line">
            <a:avLst/>
          </a:prstGeom>
          <a:solidFill>
            <a:srgbClr val="FFCC00"/>
          </a:solidFill>
          <a:ln w="12700" cap="flat" cmpd="sng" algn="ctr">
            <a:solidFill>
              <a:schemeClr val="accent1"/>
            </a:solidFill>
            <a:prstDash val="solid"/>
            <a:round/>
            <a:headEnd type="none" w="med" len="med"/>
            <a:tailEnd type="none" w="med" len="med"/>
          </a:ln>
          <a:effectLst/>
        </p:spPr>
      </p:cxnSp>
      <p:sp>
        <p:nvSpPr>
          <p:cNvPr id="13" name="任意多边形: 形状 12"/>
          <p:cNvSpPr>
            <a:spLocks noChangeAspect="1"/>
          </p:cNvSpPr>
          <p:nvPr/>
        </p:nvSpPr>
        <p:spPr bwMode="auto">
          <a:xfrm>
            <a:off x="2466501" y="4987923"/>
            <a:ext cx="738738" cy="777063"/>
          </a:xfrm>
          <a:custGeom>
            <a:avLst/>
            <a:gdLst>
              <a:gd name="T0" fmla="*/ 3353 w 5127"/>
              <a:gd name="T1" fmla="*/ 1728 h 5401"/>
              <a:gd name="T2" fmla="*/ 2183 w 5127"/>
              <a:gd name="T3" fmla="*/ 1608 h 5401"/>
              <a:gd name="T4" fmla="*/ 3353 w 5127"/>
              <a:gd name="T5" fmla="*/ 1488 h 5401"/>
              <a:gd name="T6" fmla="*/ 3103 w 5127"/>
              <a:gd name="T7" fmla="*/ 2231 h 5401"/>
              <a:gd name="T8" fmla="*/ 3103 w 5127"/>
              <a:gd name="T9" fmla="*/ 1991 h 5401"/>
              <a:gd name="T10" fmla="*/ 2432 w 5127"/>
              <a:gd name="T11" fmla="*/ 2111 h 5401"/>
              <a:gd name="T12" fmla="*/ 3103 w 5127"/>
              <a:gd name="T13" fmla="*/ 2231 h 5401"/>
              <a:gd name="T14" fmla="*/ 3353 w 5127"/>
              <a:gd name="T15" fmla="*/ 2648 h 5401"/>
              <a:gd name="T16" fmla="*/ 2183 w 5127"/>
              <a:gd name="T17" fmla="*/ 2768 h 5401"/>
              <a:gd name="T18" fmla="*/ 3353 w 5127"/>
              <a:gd name="T19" fmla="*/ 2888 h 5401"/>
              <a:gd name="T20" fmla="*/ 2552 w 5127"/>
              <a:gd name="T21" fmla="*/ 3151 h 5401"/>
              <a:gd name="T22" fmla="*/ 2552 w 5127"/>
              <a:gd name="T23" fmla="*/ 3391 h 5401"/>
              <a:gd name="T24" fmla="*/ 3223 w 5127"/>
              <a:gd name="T25" fmla="*/ 3271 h 5401"/>
              <a:gd name="T26" fmla="*/ 2552 w 5127"/>
              <a:gd name="T27" fmla="*/ 3151 h 5401"/>
              <a:gd name="T28" fmla="*/ 4448 w 5127"/>
              <a:gd name="T29" fmla="*/ 1442 h 5401"/>
              <a:gd name="T30" fmla="*/ 4688 w 5127"/>
              <a:gd name="T31" fmla="*/ 1442 h 5401"/>
              <a:gd name="T32" fmla="*/ 3988 w 5127"/>
              <a:gd name="T33" fmla="*/ 0 h 5401"/>
              <a:gd name="T34" fmla="*/ 0 w 5127"/>
              <a:gd name="T35" fmla="*/ 604 h 5401"/>
              <a:gd name="T36" fmla="*/ 120 w 5127"/>
              <a:gd name="T37" fmla="*/ 1792 h 5401"/>
              <a:gd name="T38" fmla="*/ 686 w 5127"/>
              <a:gd name="T39" fmla="*/ 1672 h 5401"/>
              <a:gd name="T40" fmla="*/ 240 w 5127"/>
              <a:gd name="T41" fmla="*/ 1552 h 5401"/>
              <a:gd name="T42" fmla="*/ 604 w 5127"/>
              <a:gd name="T43" fmla="*/ 240 h 5401"/>
              <a:gd name="T44" fmla="*/ 968 w 5127"/>
              <a:gd name="T45" fmla="*/ 4179 h 5401"/>
              <a:gd name="T46" fmla="*/ 3904 w 5127"/>
              <a:gd name="T47" fmla="*/ 4879 h 5401"/>
              <a:gd name="T48" fmla="*/ 3904 w 5127"/>
              <a:gd name="T49" fmla="*/ 4639 h 5401"/>
              <a:gd name="T50" fmla="*/ 1208 w 5127"/>
              <a:gd name="T51" fmla="*/ 4179 h 5401"/>
              <a:gd name="T52" fmla="*/ 1086 w 5127"/>
              <a:gd name="T53" fmla="*/ 240 h 5401"/>
              <a:gd name="T54" fmla="*/ 4448 w 5127"/>
              <a:gd name="T55" fmla="*/ 700 h 5401"/>
              <a:gd name="T56" fmla="*/ 4568 w 5127"/>
              <a:gd name="T57" fmla="*/ 2000 h 5401"/>
              <a:gd name="T58" fmla="*/ 4568 w 5127"/>
              <a:gd name="T59" fmla="*/ 2240 h 5401"/>
              <a:gd name="T60" fmla="*/ 4887 w 5127"/>
              <a:gd name="T61" fmla="*/ 2340 h 5401"/>
              <a:gd name="T62" fmla="*/ 5007 w 5127"/>
              <a:gd name="T63" fmla="*/ 3838 h 5401"/>
              <a:gd name="T64" fmla="*/ 5127 w 5127"/>
              <a:gd name="T65" fmla="*/ 2340 h 5401"/>
              <a:gd name="T66" fmla="*/ 4568 w 5127"/>
              <a:gd name="T67" fmla="*/ 5139 h 5401"/>
              <a:gd name="T68" fmla="*/ 4448 w 5127"/>
              <a:gd name="T69" fmla="*/ 5281 h 5401"/>
              <a:gd name="T70" fmla="*/ 4688 w 5127"/>
              <a:gd name="T71" fmla="*/ 5281 h 5401"/>
              <a:gd name="T72" fmla="*/ 4568 w 5127"/>
              <a:gd name="T73" fmla="*/ 5139 h 5401"/>
              <a:gd name="T74" fmla="*/ 4448 w 5127"/>
              <a:gd name="T75" fmla="*/ 2559 h 5401"/>
              <a:gd name="T76" fmla="*/ 4568 w 5127"/>
              <a:gd name="T77" fmla="*/ 4974 h 5401"/>
              <a:gd name="T78" fmla="*/ 4688 w 5127"/>
              <a:gd name="T79" fmla="*/ 2559 h 5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127" h="5401">
                <a:moveTo>
                  <a:pt x="3473" y="1608"/>
                </a:moveTo>
                <a:cubicBezTo>
                  <a:pt x="3473" y="1674"/>
                  <a:pt x="3419" y="1728"/>
                  <a:pt x="3353" y="1728"/>
                </a:cubicBezTo>
                <a:lnTo>
                  <a:pt x="2303" y="1728"/>
                </a:lnTo>
                <a:cubicBezTo>
                  <a:pt x="2236" y="1728"/>
                  <a:pt x="2183" y="1674"/>
                  <a:pt x="2183" y="1608"/>
                </a:cubicBezTo>
                <a:cubicBezTo>
                  <a:pt x="2183" y="1542"/>
                  <a:pt x="2236" y="1488"/>
                  <a:pt x="2303" y="1488"/>
                </a:cubicBezTo>
                <a:lnTo>
                  <a:pt x="3353" y="1488"/>
                </a:lnTo>
                <a:cubicBezTo>
                  <a:pt x="3419" y="1488"/>
                  <a:pt x="3473" y="1542"/>
                  <a:pt x="3473" y="1608"/>
                </a:cubicBezTo>
                <a:close/>
                <a:moveTo>
                  <a:pt x="3103" y="2231"/>
                </a:moveTo>
                <a:cubicBezTo>
                  <a:pt x="3170" y="2231"/>
                  <a:pt x="3223" y="2178"/>
                  <a:pt x="3223" y="2111"/>
                </a:cubicBezTo>
                <a:cubicBezTo>
                  <a:pt x="3223" y="2045"/>
                  <a:pt x="3170" y="1991"/>
                  <a:pt x="3103" y="1991"/>
                </a:cubicBezTo>
                <a:lnTo>
                  <a:pt x="2552" y="1991"/>
                </a:lnTo>
                <a:cubicBezTo>
                  <a:pt x="2486" y="1991"/>
                  <a:pt x="2432" y="2045"/>
                  <a:pt x="2432" y="2111"/>
                </a:cubicBezTo>
                <a:cubicBezTo>
                  <a:pt x="2432" y="2178"/>
                  <a:pt x="2486" y="2231"/>
                  <a:pt x="2552" y="2231"/>
                </a:cubicBezTo>
                <a:lnTo>
                  <a:pt x="3103" y="2231"/>
                </a:lnTo>
                <a:close/>
                <a:moveTo>
                  <a:pt x="3473" y="2768"/>
                </a:moveTo>
                <a:cubicBezTo>
                  <a:pt x="3473" y="2701"/>
                  <a:pt x="3419" y="2648"/>
                  <a:pt x="3353" y="2648"/>
                </a:cubicBezTo>
                <a:lnTo>
                  <a:pt x="2303" y="2648"/>
                </a:lnTo>
                <a:cubicBezTo>
                  <a:pt x="2236" y="2648"/>
                  <a:pt x="2183" y="2701"/>
                  <a:pt x="2183" y="2768"/>
                </a:cubicBezTo>
                <a:cubicBezTo>
                  <a:pt x="2183" y="2834"/>
                  <a:pt x="2236" y="2888"/>
                  <a:pt x="2303" y="2888"/>
                </a:cubicBezTo>
                <a:lnTo>
                  <a:pt x="3353" y="2888"/>
                </a:lnTo>
                <a:cubicBezTo>
                  <a:pt x="3419" y="2888"/>
                  <a:pt x="3473" y="2834"/>
                  <a:pt x="3473" y="2768"/>
                </a:cubicBezTo>
                <a:close/>
                <a:moveTo>
                  <a:pt x="2552" y="3151"/>
                </a:moveTo>
                <a:cubicBezTo>
                  <a:pt x="2486" y="3151"/>
                  <a:pt x="2432" y="3205"/>
                  <a:pt x="2432" y="3271"/>
                </a:cubicBezTo>
                <a:cubicBezTo>
                  <a:pt x="2432" y="3338"/>
                  <a:pt x="2486" y="3391"/>
                  <a:pt x="2552" y="3391"/>
                </a:cubicBezTo>
                <a:lnTo>
                  <a:pt x="3103" y="3391"/>
                </a:lnTo>
                <a:cubicBezTo>
                  <a:pt x="3170" y="3391"/>
                  <a:pt x="3223" y="3338"/>
                  <a:pt x="3223" y="3271"/>
                </a:cubicBezTo>
                <a:cubicBezTo>
                  <a:pt x="3223" y="3205"/>
                  <a:pt x="3170" y="3151"/>
                  <a:pt x="3103" y="3151"/>
                </a:cubicBezTo>
                <a:lnTo>
                  <a:pt x="2552" y="3151"/>
                </a:lnTo>
                <a:close/>
                <a:moveTo>
                  <a:pt x="4448" y="700"/>
                </a:moveTo>
                <a:lnTo>
                  <a:pt x="4448" y="1442"/>
                </a:lnTo>
                <a:cubicBezTo>
                  <a:pt x="4448" y="1509"/>
                  <a:pt x="4501" y="1562"/>
                  <a:pt x="4568" y="1562"/>
                </a:cubicBezTo>
                <a:cubicBezTo>
                  <a:pt x="4634" y="1562"/>
                  <a:pt x="4688" y="1509"/>
                  <a:pt x="4688" y="1442"/>
                </a:cubicBezTo>
                <a:lnTo>
                  <a:pt x="4688" y="700"/>
                </a:lnTo>
                <a:cubicBezTo>
                  <a:pt x="4688" y="314"/>
                  <a:pt x="4374" y="0"/>
                  <a:pt x="3988" y="0"/>
                </a:cubicBezTo>
                <a:lnTo>
                  <a:pt x="604" y="0"/>
                </a:lnTo>
                <a:cubicBezTo>
                  <a:pt x="271" y="0"/>
                  <a:pt x="0" y="271"/>
                  <a:pt x="0" y="604"/>
                </a:cubicBezTo>
                <a:lnTo>
                  <a:pt x="0" y="1672"/>
                </a:lnTo>
                <a:cubicBezTo>
                  <a:pt x="0" y="1738"/>
                  <a:pt x="53" y="1792"/>
                  <a:pt x="120" y="1792"/>
                </a:cubicBezTo>
                <a:lnTo>
                  <a:pt x="566" y="1792"/>
                </a:lnTo>
                <a:cubicBezTo>
                  <a:pt x="632" y="1792"/>
                  <a:pt x="686" y="1738"/>
                  <a:pt x="686" y="1672"/>
                </a:cubicBezTo>
                <a:cubicBezTo>
                  <a:pt x="686" y="1606"/>
                  <a:pt x="632" y="1552"/>
                  <a:pt x="566" y="1552"/>
                </a:cubicBezTo>
                <a:lnTo>
                  <a:pt x="240" y="1552"/>
                </a:lnTo>
                <a:lnTo>
                  <a:pt x="240" y="604"/>
                </a:lnTo>
                <a:cubicBezTo>
                  <a:pt x="240" y="403"/>
                  <a:pt x="403" y="240"/>
                  <a:pt x="604" y="240"/>
                </a:cubicBezTo>
                <a:cubicBezTo>
                  <a:pt x="805" y="240"/>
                  <a:pt x="968" y="403"/>
                  <a:pt x="968" y="604"/>
                </a:cubicBezTo>
                <a:lnTo>
                  <a:pt x="968" y="4179"/>
                </a:lnTo>
                <a:cubicBezTo>
                  <a:pt x="968" y="4565"/>
                  <a:pt x="1282" y="4879"/>
                  <a:pt x="1668" y="4879"/>
                </a:cubicBezTo>
                <a:lnTo>
                  <a:pt x="3904" y="4879"/>
                </a:lnTo>
                <a:cubicBezTo>
                  <a:pt x="3970" y="4879"/>
                  <a:pt x="4024" y="4825"/>
                  <a:pt x="4024" y="4759"/>
                </a:cubicBezTo>
                <a:cubicBezTo>
                  <a:pt x="4024" y="4693"/>
                  <a:pt x="3970" y="4639"/>
                  <a:pt x="3904" y="4639"/>
                </a:cubicBezTo>
                <a:lnTo>
                  <a:pt x="1668" y="4639"/>
                </a:lnTo>
                <a:cubicBezTo>
                  <a:pt x="1415" y="4639"/>
                  <a:pt x="1208" y="4433"/>
                  <a:pt x="1208" y="4179"/>
                </a:cubicBezTo>
                <a:lnTo>
                  <a:pt x="1208" y="604"/>
                </a:lnTo>
                <a:cubicBezTo>
                  <a:pt x="1208" y="468"/>
                  <a:pt x="1163" y="341"/>
                  <a:pt x="1086" y="240"/>
                </a:cubicBezTo>
                <a:lnTo>
                  <a:pt x="3988" y="240"/>
                </a:lnTo>
                <a:cubicBezTo>
                  <a:pt x="4241" y="240"/>
                  <a:pt x="4448" y="446"/>
                  <a:pt x="4448" y="700"/>
                </a:cubicBezTo>
                <a:close/>
                <a:moveTo>
                  <a:pt x="4787" y="2000"/>
                </a:moveTo>
                <a:lnTo>
                  <a:pt x="4568" y="2000"/>
                </a:lnTo>
                <a:cubicBezTo>
                  <a:pt x="4501" y="2000"/>
                  <a:pt x="4448" y="2054"/>
                  <a:pt x="4448" y="2120"/>
                </a:cubicBezTo>
                <a:cubicBezTo>
                  <a:pt x="4448" y="2187"/>
                  <a:pt x="4501" y="2240"/>
                  <a:pt x="4568" y="2240"/>
                </a:cubicBezTo>
                <a:lnTo>
                  <a:pt x="4787" y="2240"/>
                </a:lnTo>
                <a:cubicBezTo>
                  <a:pt x="4842" y="2240"/>
                  <a:pt x="4887" y="2285"/>
                  <a:pt x="4887" y="2340"/>
                </a:cubicBezTo>
                <a:lnTo>
                  <a:pt x="4887" y="3718"/>
                </a:lnTo>
                <a:cubicBezTo>
                  <a:pt x="4887" y="3785"/>
                  <a:pt x="4941" y="3838"/>
                  <a:pt x="5007" y="3838"/>
                </a:cubicBezTo>
                <a:cubicBezTo>
                  <a:pt x="5073" y="3838"/>
                  <a:pt x="5127" y="3785"/>
                  <a:pt x="5127" y="3718"/>
                </a:cubicBezTo>
                <a:lnTo>
                  <a:pt x="5127" y="2340"/>
                </a:lnTo>
                <a:cubicBezTo>
                  <a:pt x="5127" y="2153"/>
                  <a:pt x="4975" y="2000"/>
                  <a:pt x="4787" y="2000"/>
                </a:cubicBezTo>
                <a:close/>
                <a:moveTo>
                  <a:pt x="4568" y="5139"/>
                </a:moveTo>
                <a:cubicBezTo>
                  <a:pt x="4501" y="5139"/>
                  <a:pt x="4448" y="5193"/>
                  <a:pt x="4448" y="5259"/>
                </a:cubicBezTo>
                <a:lnTo>
                  <a:pt x="4448" y="5281"/>
                </a:lnTo>
                <a:cubicBezTo>
                  <a:pt x="4448" y="5347"/>
                  <a:pt x="4501" y="5401"/>
                  <a:pt x="4568" y="5401"/>
                </a:cubicBezTo>
                <a:cubicBezTo>
                  <a:pt x="4634" y="5401"/>
                  <a:pt x="4688" y="5347"/>
                  <a:pt x="4688" y="5281"/>
                </a:cubicBezTo>
                <a:lnTo>
                  <a:pt x="4688" y="5259"/>
                </a:lnTo>
                <a:cubicBezTo>
                  <a:pt x="4688" y="5193"/>
                  <a:pt x="4634" y="5139"/>
                  <a:pt x="4568" y="5139"/>
                </a:cubicBezTo>
                <a:close/>
                <a:moveTo>
                  <a:pt x="4568" y="2439"/>
                </a:moveTo>
                <a:cubicBezTo>
                  <a:pt x="4501" y="2439"/>
                  <a:pt x="4448" y="2492"/>
                  <a:pt x="4448" y="2559"/>
                </a:cubicBezTo>
                <a:lnTo>
                  <a:pt x="4448" y="4854"/>
                </a:lnTo>
                <a:cubicBezTo>
                  <a:pt x="4448" y="4920"/>
                  <a:pt x="4501" y="4974"/>
                  <a:pt x="4568" y="4974"/>
                </a:cubicBezTo>
                <a:cubicBezTo>
                  <a:pt x="4634" y="4974"/>
                  <a:pt x="4688" y="4920"/>
                  <a:pt x="4688" y="4854"/>
                </a:cubicBezTo>
                <a:lnTo>
                  <a:pt x="4688" y="2559"/>
                </a:lnTo>
                <a:cubicBezTo>
                  <a:pt x="4688" y="2492"/>
                  <a:pt x="4634" y="2439"/>
                  <a:pt x="4568" y="2439"/>
                </a:cubicBezTo>
                <a:close/>
              </a:path>
            </a:pathLst>
          </a:custGeom>
          <a:solidFill>
            <a:schemeClr val="accent1">
              <a:alpha val="15000"/>
            </a:schemeClr>
          </a:solidFill>
          <a:ln>
            <a:noFill/>
          </a:ln>
        </p:spPr>
        <p:txBody>
          <a:bodyPr/>
          <a:lstStyle/>
          <a:p>
            <a:endParaRPr lang="zh-CN" altLang="en-US">
              <a:cs typeface="+mn-ea"/>
              <a:sym typeface="+mn-lt"/>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showMasterSp="0">
  <p:cSld name="Section Header">
    <p:bg>
      <p:bgPr>
        <a:gradFill>
          <a:gsLst>
            <a:gs pos="0">
              <a:schemeClr val="accent1">
                <a:lumMod val="20000"/>
                <a:lumOff val="80000"/>
              </a:schemeClr>
            </a:gs>
            <a:gs pos="50000">
              <a:schemeClr val="bg1"/>
            </a:gs>
            <a:gs pos="100000">
              <a:schemeClr val="accent1">
                <a:lumMod val="20000"/>
                <a:lumOff val="80000"/>
              </a:schemeClr>
            </a:gs>
          </a:gsLst>
          <a:lin ang="2700000" scaled="0"/>
        </a:gradFill>
        <a:effectLst/>
      </p:bgPr>
    </p:bg>
    <p:spTree>
      <p:nvGrpSpPr>
        <p:cNvPr id="1" name=""/>
        <p:cNvGrpSpPr/>
        <p:nvPr/>
      </p:nvGrpSpPr>
      <p:grpSpPr>
        <a:xfrm>
          <a:off x="0" y="0"/>
          <a:ext cx="0" cy="0"/>
          <a:chOff x="0" y="0"/>
          <a:chExt cx="0" cy="0"/>
        </a:xfrm>
      </p:grpSpPr>
      <p:grpSp>
        <p:nvGrpSpPr>
          <p:cNvPr id="28" name="组合 27"/>
          <p:cNvGrpSpPr/>
          <p:nvPr/>
        </p:nvGrpSpPr>
        <p:grpSpPr>
          <a:xfrm>
            <a:off x="0" y="0"/>
            <a:ext cx="12192000" cy="6857998"/>
            <a:chOff x="0" y="0"/>
            <a:chExt cx="12192000" cy="6857998"/>
          </a:xfrm>
        </p:grpSpPr>
        <p:grpSp>
          <p:nvGrpSpPr>
            <p:cNvPr id="27" name="组合 26"/>
            <p:cNvGrpSpPr/>
            <p:nvPr/>
          </p:nvGrpSpPr>
          <p:grpSpPr>
            <a:xfrm>
              <a:off x="0" y="0"/>
              <a:ext cx="4317998" cy="4324212"/>
              <a:chOff x="0" y="0"/>
              <a:chExt cx="4317998" cy="4324212"/>
            </a:xfrm>
          </p:grpSpPr>
          <p:sp>
            <p:nvSpPr>
              <p:cNvPr id="26" name="任意多边形: 形状 25"/>
              <p:cNvSpPr/>
              <p:nvPr/>
            </p:nvSpPr>
            <p:spPr>
              <a:xfrm>
                <a:off x="0" y="0"/>
                <a:ext cx="4317998" cy="4324212"/>
              </a:xfrm>
              <a:custGeom>
                <a:avLst/>
                <a:gdLst>
                  <a:gd name="connsiteX0" fmla="*/ 2097974 w 4317998"/>
                  <a:gd name="connsiteY0" fmla="*/ 0 h 4324212"/>
                  <a:gd name="connsiteX1" fmla="*/ 4317841 w 4317998"/>
                  <a:gd name="connsiteY1" fmla="*/ 0 h 4324212"/>
                  <a:gd name="connsiteX2" fmla="*/ 4317998 w 4317998"/>
                  <a:gd name="connsiteY2" fmla="*/ 6213 h 4324212"/>
                  <a:gd name="connsiteX3" fmla="*/ 222203 w 4317998"/>
                  <a:gd name="connsiteY3" fmla="*/ 4318594 h 4324212"/>
                  <a:gd name="connsiteX4" fmla="*/ 0 w 4317998"/>
                  <a:gd name="connsiteY4" fmla="*/ 4324212 h 4324212"/>
                  <a:gd name="connsiteX5" fmla="*/ 0 w 4317998"/>
                  <a:gd name="connsiteY5" fmla="*/ 2104502 h 4324212"/>
                  <a:gd name="connsiteX6" fmla="*/ 214537 w 4317998"/>
                  <a:gd name="connsiteY6" fmla="*/ 2093668 h 4324212"/>
                  <a:gd name="connsiteX7" fmla="*/ 2098288 w 4317998"/>
                  <a:gd name="connsiteY7" fmla="*/ 6213 h 4324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17998" h="4324212">
                    <a:moveTo>
                      <a:pt x="2097974" y="0"/>
                    </a:moveTo>
                    <a:lnTo>
                      <a:pt x="4317841" y="0"/>
                    </a:lnTo>
                    <a:lnTo>
                      <a:pt x="4317998" y="6213"/>
                    </a:lnTo>
                    <a:cubicBezTo>
                      <a:pt x="4317998" y="2316455"/>
                      <a:pt x="2503704" y="4202944"/>
                      <a:pt x="222203" y="4318594"/>
                    </a:cubicBezTo>
                    <a:lnTo>
                      <a:pt x="0" y="4324212"/>
                    </a:lnTo>
                    <a:lnTo>
                      <a:pt x="0" y="2104502"/>
                    </a:lnTo>
                    <a:lnTo>
                      <a:pt x="214537" y="2093668"/>
                    </a:lnTo>
                    <a:cubicBezTo>
                      <a:pt x="1272612" y="1986215"/>
                      <a:pt x="2098288" y="1092638"/>
                      <a:pt x="2098288" y="6213"/>
                    </a:cubicBezTo>
                    <a:close/>
                  </a:path>
                </a:pathLst>
              </a:custGeom>
              <a:gradFill flip="none" rotWithShape="0">
                <a:gsLst>
                  <a:gs pos="0">
                    <a:schemeClr val="accent1">
                      <a:lumMod val="60000"/>
                      <a:lumOff val="40000"/>
                    </a:schemeClr>
                  </a:gs>
                  <a:gs pos="60000">
                    <a:schemeClr val="accent1"/>
                  </a:gs>
                </a:gsLst>
                <a:lin ang="2700000" scaled="0"/>
                <a:tileRect/>
              </a:gradFill>
              <a:ln w="57150" cap="rnd">
                <a:noFill/>
                <a:prstDash val="solid"/>
                <a:round/>
              </a:ln>
              <a:effectLst>
                <a:outerShdw blurRad="254000" dist="127000" dir="2700000" algn="ctr" rotWithShape="0">
                  <a:schemeClr val="accent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lvl="0" algn="ctr" defTabSz="913765"/>
                <a:endParaRPr lang="zh-CN" altLang="en-US" b="1">
                  <a:solidFill>
                    <a:srgbClr val="FFFFFF"/>
                  </a:solidFill>
                  <a:latin typeface="+mj-lt"/>
                </a:endParaRPr>
              </a:p>
            </p:txBody>
          </p:sp>
          <p:sp>
            <p:nvSpPr>
              <p:cNvPr id="20" name="椭圆 19"/>
              <p:cNvSpPr>
                <a:spLocks noChangeAspect="1"/>
              </p:cNvSpPr>
              <p:nvPr/>
            </p:nvSpPr>
            <p:spPr>
              <a:xfrm>
                <a:off x="2615212" y="1967220"/>
                <a:ext cx="1440000" cy="1440000"/>
              </a:xfrm>
              <a:prstGeom prst="ellipse">
                <a:avLst/>
              </a:prstGeom>
              <a:solidFill>
                <a:schemeClr val="bg1"/>
              </a:solidFill>
              <a:ln w="12700" cap="rnd">
                <a:gradFill>
                  <a:gsLst>
                    <a:gs pos="0">
                      <a:schemeClr val="accent1">
                        <a:alpha val="50000"/>
                      </a:schemeClr>
                    </a:gs>
                    <a:gs pos="100000">
                      <a:schemeClr val="accent1">
                        <a:lumMod val="40000"/>
                        <a:lumOff val="60000"/>
                        <a:alpha val="0"/>
                      </a:schemeClr>
                    </a:gs>
                  </a:gsLst>
                  <a:lin ang="2700000" scaled="0"/>
                </a:gradFill>
                <a:prstDash val="solid"/>
                <a:round/>
              </a:ln>
              <a:effectLst>
                <a:outerShdw blurRad="254000" dist="127000" algn="ctr" rotWithShape="0">
                  <a:schemeClr val="accent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normAutofit/>
              </a:bodyPr>
              <a:lstStyle/>
              <a:p>
                <a:pPr lvl="0" algn="ctr"/>
                <a:endParaRPr lang="zh-CN" altLang="en-US" b="1">
                  <a:solidFill>
                    <a:schemeClr val="tx1"/>
                  </a:solidFill>
                </a:endParaRPr>
              </a:p>
            </p:txBody>
          </p:sp>
        </p:grpSp>
        <p:grpSp>
          <p:nvGrpSpPr>
            <p:cNvPr id="16" name="组合 15"/>
            <p:cNvGrpSpPr/>
            <p:nvPr/>
          </p:nvGrpSpPr>
          <p:grpSpPr>
            <a:xfrm>
              <a:off x="11158900" y="919519"/>
              <a:ext cx="360000" cy="109181"/>
              <a:chOff x="11158900" y="919519"/>
              <a:chExt cx="360000" cy="109181"/>
            </a:xfrm>
          </p:grpSpPr>
          <p:cxnSp>
            <p:nvCxnSpPr>
              <p:cNvPr id="18" name="直接连接符 17"/>
              <p:cNvCxnSpPr/>
              <p:nvPr/>
            </p:nvCxnSpPr>
            <p:spPr>
              <a:xfrm>
                <a:off x="11158900" y="919519"/>
                <a:ext cx="360000" cy="0"/>
              </a:xfrm>
              <a:prstGeom prst="line">
                <a:avLst/>
              </a:prstGeom>
              <a:ln w="38100" cap="rnd">
                <a:round/>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11302900" y="1028700"/>
                <a:ext cx="216000" cy="0"/>
              </a:xfrm>
              <a:prstGeom prst="line">
                <a:avLst/>
              </a:prstGeom>
              <a:ln w="38100" cap="rnd">
                <a:round/>
              </a:ln>
            </p:spPr>
            <p:style>
              <a:lnRef idx="1">
                <a:schemeClr val="accent1"/>
              </a:lnRef>
              <a:fillRef idx="0">
                <a:schemeClr val="accent1"/>
              </a:fillRef>
              <a:effectRef idx="0">
                <a:schemeClr val="accent1"/>
              </a:effectRef>
              <a:fontRef idx="minor">
                <a:schemeClr val="tx1"/>
              </a:fontRef>
            </p:style>
          </p:cxnSp>
        </p:grpSp>
        <p:sp>
          <p:nvSpPr>
            <p:cNvPr id="17" name="任意多边形: 形状 16"/>
            <p:cNvSpPr/>
            <p:nvPr/>
          </p:nvSpPr>
          <p:spPr>
            <a:xfrm flipH="1" flipV="1">
              <a:off x="9785445" y="4548413"/>
              <a:ext cx="2406555" cy="2309585"/>
            </a:xfrm>
            <a:custGeom>
              <a:avLst/>
              <a:gdLst>
                <a:gd name="connsiteX0" fmla="*/ 0 w 3610222"/>
                <a:gd name="connsiteY0" fmla="*/ 0 h 3464752"/>
                <a:gd name="connsiteX1" fmla="*/ 3562435 w 3610222"/>
                <a:gd name="connsiteY1" fmla="*/ 0 h 3464752"/>
                <a:gd name="connsiteX2" fmla="*/ 3594993 w 3610222"/>
                <a:gd name="connsiteY2" fmla="*/ 213328 h 3464752"/>
                <a:gd name="connsiteX3" fmla="*/ 3610222 w 3610222"/>
                <a:gd name="connsiteY3" fmla="*/ 514930 h 3464752"/>
                <a:gd name="connsiteX4" fmla="*/ 660400 w 3610222"/>
                <a:gd name="connsiteY4" fmla="*/ 3464752 h 3464752"/>
                <a:gd name="connsiteX5" fmla="*/ 65908 w 3610222"/>
                <a:gd name="connsiteY5" fmla="*/ 3404822 h 3464752"/>
                <a:gd name="connsiteX6" fmla="*/ 0 w 3610222"/>
                <a:gd name="connsiteY6" fmla="*/ 3387876 h 3464752"/>
                <a:gd name="connsiteX0-1" fmla="*/ 0 w 3610222"/>
                <a:gd name="connsiteY0-2" fmla="*/ 0 h 3464752"/>
                <a:gd name="connsiteX1-3" fmla="*/ 3562435 w 3610222"/>
                <a:gd name="connsiteY1-4" fmla="*/ 0 h 3464752"/>
                <a:gd name="connsiteX2-5" fmla="*/ 3594993 w 3610222"/>
                <a:gd name="connsiteY2-6" fmla="*/ 213328 h 3464752"/>
                <a:gd name="connsiteX3-7" fmla="*/ 3610222 w 3610222"/>
                <a:gd name="connsiteY3-8" fmla="*/ 514930 h 3464752"/>
                <a:gd name="connsiteX4-9" fmla="*/ 660400 w 3610222"/>
                <a:gd name="connsiteY4-10" fmla="*/ 3464752 h 3464752"/>
                <a:gd name="connsiteX5-11" fmla="*/ 65908 w 3610222"/>
                <a:gd name="connsiteY5-12" fmla="*/ 3404822 h 3464752"/>
                <a:gd name="connsiteX6-13" fmla="*/ 0 w 3610222"/>
                <a:gd name="connsiteY6-14" fmla="*/ 3387876 h 3464752"/>
                <a:gd name="connsiteX7" fmla="*/ 91440 w 3610222"/>
                <a:gd name="connsiteY7" fmla="*/ 91440 h 3464752"/>
                <a:gd name="connsiteX0-15" fmla="*/ 0 w 3610222"/>
                <a:gd name="connsiteY0-16" fmla="*/ 0 h 3464752"/>
                <a:gd name="connsiteX1-17" fmla="*/ 3562435 w 3610222"/>
                <a:gd name="connsiteY1-18" fmla="*/ 0 h 3464752"/>
                <a:gd name="connsiteX2-19" fmla="*/ 3594993 w 3610222"/>
                <a:gd name="connsiteY2-20" fmla="*/ 213328 h 3464752"/>
                <a:gd name="connsiteX3-21" fmla="*/ 3610222 w 3610222"/>
                <a:gd name="connsiteY3-22" fmla="*/ 514930 h 3464752"/>
                <a:gd name="connsiteX4-23" fmla="*/ 660400 w 3610222"/>
                <a:gd name="connsiteY4-24" fmla="*/ 3464752 h 3464752"/>
                <a:gd name="connsiteX5-25" fmla="*/ 65908 w 3610222"/>
                <a:gd name="connsiteY5-26" fmla="*/ 3404822 h 3464752"/>
                <a:gd name="connsiteX6-27" fmla="*/ 0 w 3610222"/>
                <a:gd name="connsiteY6-28" fmla="*/ 3387876 h 3464752"/>
                <a:gd name="connsiteX0-29" fmla="*/ 3562435 w 3610222"/>
                <a:gd name="connsiteY0-30" fmla="*/ 0 h 3464752"/>
                <a:gd name="connsiteX1-31" fmla="*/ 3594993 w 3610222"/>
                <a:gd name="connsiteY1-32" fmla="*/ 213328 h 3464752"/>
                <a:gd name="connsiteX2-33" fmla="*/ 3610222 w 3610222"/>
                <a:gd name="connsiteY2-34" fmla="*/ 514930 h 3464752"/>
                <a:gd name="connsiteX3-35" fmla="*/ 660400 w 3610222"/>
                <a:gd name="connsiteY3-36" fmla="*/ 3464752 h 3464752"/>
                <a:gd name="connsiteX4-37" fmla="*/ 65908 w 3610222"/>
                <a:gd name="connsiteY4-38" fmla="*/ 3404822 h 3464752"/>
                <a:gd name="connsiteX5-39" fmla="*/ 0 w 3610222"/>
                <a:gd name="connsiteY5-40" fmla="*/ 3387876 h 346475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3610222" h="3464752">
                  <a:moveTo>
                    <a:pt x="3562435" y="0"/>
                  </a:moveTo>
                  <a:lnTo>
                    <a:pt x="3594993" y="213328"/>
                  </a:lnTo>
                  <a:cubicBezTo>
                    <a:pt x="3605063" y="312492"/>
                    <a:pt x="3610222" y="413109"/>
                    <a:pt x="3610222" y="514930"/>
                  </a:cubicBezTo>
                  <a:cubicBezTo>
                    <a:pt x="3610222" y="2144072"/>
                    <a:pt x="2289542" y="3464752"/>
                    <a:pt x="660400" y="3464752"/>
                  </a:cubicBezTo>
                  <a:cubicBezTo>
                    <a:pt x="456758" y="3464752"/>
                    <a:pt x="257934" y="3444117"/>
                    <a:pt x="65908" y="3404822"/>
                  </a:cubicBezTo>
                  <a:lnTo>
                    <a:pt x="0" y="3387876"/>
                  </a:lnTo>
                </a:path>
              </a:pathLst>
            </a:custGeom>
            <a:no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grpSp>
      <p:sp>
        <p:nvSpPr>
          <p:cNvPr id="5" name="标题 4"/>
          <p:cNvSpPr>
            <a:spLocks noGrp="1"/>
          </p:cNvSpPr>
          <p:nvPr>
            <p:ph type="title" hasCustomPrompt="1"/>
          </p:nvPr>
        </p:nvSpPr>
        <p:spPr>
          <a:xfrm>
            <a:off x="4395089" y="1692322"/>
            <a:ext cx="6686720" cy="1516988"/>
          </a:xfrm>
          <a:prstGeom prst="rect">
            <a:avLst/>
          </a:prstGeom>
        </p:spPr>
        <p:txBody>
          <a:bodyPr>
            <a:normAutofit/>
          </a:bodyPr>
          <a:lstStyle>
            <a:lvl1pPr algn="l">
              <a:lnSpc>
                <a:spcPct val="100000"/>
              </a:lnSpc>
              <a:defRPr sz="4800"/>
            </a:lvl1pPr>
          </a:lstStyle>
          <a:p>
            <a:pPr lvl="0"/>
            <a:r>
              <a:rPr lang="en-US"/>
              <a:t>Click to add title</a:t>
            </a:r>
            <a:endParaRPr lang="en-US"/>
          </a:p>
        </p:txBody>
      </p:sp>
      <p:sp>
        <p:nvSpPr>
          <p:cNvPr id="25" name="文本占位符 24"/>
          <p:cNvSpPr>
            <a:spLocks noGrp="1"/>
          </p:cNvSpPr>
          <p:nvPr>
            <p:ph type="body" sz="quarter" idx="1" hasCustomPrompt="1"/>
          </p:nvPr>
        </p:nvSpPr>
        <p:spPr>
          <a:xfrm>
            <a:off x="4395089" y="3262107"/>
            <a:ext cx="6686720" cy="1104991"/>
          </a:xfrm>
          <a:prstGeom prst="rect">
            <a:avLst/>
          </a:prstGeom>
        </p:spPr>
        <p:txBody>
          <a:bodyPr anchor="t">
            <a:normAutofit/>
          </a:bodyPr>
          <a:lstStyle>
            <a:lvl1pPr marL="0" indent="0" algn="l">
              <a:lnSpc>
                <a:spcPct val="120000"/>
              </a:lnSpc>
              <a:buFont typeface="+mj-lt"/>
              <a:buNone/>
              <a:defRPr sz="2000" b="0">
                <a:solidFill>
                  <a:schemeClr val="tx1"/>
                </a:solidFill>
                <a:latin typeface="+mn-lt"/>
              </a:defRPr>
            </a:lvl1pPr>
          </a:lstStyle>
          <a:p>
            <a:pPr lvl="0"/>
            <a:r>
              <a:rPr lang="en-US"/>
              <a:t>Click to add text</a:t>
            </a:r>
            <a:endParaRPr lang="en-US"/>
          </a:p>
        </p:txBody>
      </p:sp>
      <p:sp>
        <p:nvSpPr>
          <p:cNvPr id="4" name="日期占位符 3"/>
          <p:cNvSpPr>
            <a:spLocks noGrp="1"/>
          </p:cNvSpPr>
          <p:nvPr>
            <p:ph type="dt" sz="half" idx="10"/>
          </p:nvPr>
        </p:nvSpPr>
        <p:spPr/>
        <p:txBody>
          <a:bodyPr/>
          <a:lstStyle/>
          <a:p>
            <a:fld id="{2A27A813-B2FD-42E1-9222-83B574E99074}" type="datetime1">
              <a:rPr lang="zh-CN" altLang="en-US" smtClean="0"/>
            </a:fld>
            <a:endParaRPr lang="en-US" altLang="zh-CN"/>
          </a:p>
        </p:txBody>
      </p:sp>
      <p:sp>
        <p:nvSpPr>
          <p:cNvPr id="6" name="页脚占位符 5"/>
          <p:cNvSpPr>
            <a:spLocks noGrp="1"/>
          </p:cNvSpPr>
          <p:nvPr>
            <p:ph type="ftr" sz="quarter" idx="11"/>
          </p:nvPr>
        </p:nvSpPr>
        <p:spPr/>
        <p:txBody>
          <a:bodyPr/>
          <a:lstStyle/>
          <a:p>
            <a:r>
              <a:rPr lang="en-US" altLang="zh-CN"/>
              <a:t>OfficePLUS</a:t>
            </a:r>
            <a:endParaRPr lang="zh-CN" altLang="en-US"/>
          </a:p>
        </p:txBody>
      </p:sp>
      <p:sp>
        <p:nvSpPr>
          <p:cNvPr id="8" name="灯片编号占位符 7"/>
          <p:cNvSpPr>
            <a:spLocks noGrp="1"/>
          </p:cNvSpPr>
          <p:nvPr>
            <p:ph type="sldNum" sz="quarter" idx="12"/>
          </p:nvPr>
        </p:nvSpPr>
        <p:spPr/>
        <p:txBody>
          <a:bodyPr/>
          <a:lstStyle/>
          <a:p>
            <a:fld id="{7F65B630-C7FF-41C0-9923-C5E5E29EED81}" type="slidenum">
              <a:rPr lang="en-US" altLang="zh-CN" smtClean="0"/>
            </a:fld>
            <a:endParaRPr lang="en-US" altLang="zh-CN"/>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lvl1pPr>
              <a:defRPr/>
            </a:lvl1pPr>
          </a:lstStyle>
          <a:p>
            <a:pPr lvl="0"/>
            <a:r>
              <a:rPr lang="en-US"/>
              <a:t>Click to add title</a:t>
            </a:r>
            <a:endParaRPr lang="en-US"/>
          </a:p>
        </p:txBody>
      </p:sp>
      <p:sp>
        <p:nvSpPr>
          <p:cNvPr id="3" name="日期占位符 2"/>
          <p:cNvSpPr>
            <a:spLocks noGrp="1"/>
          </p:cNvSpPr>
          <p:nvPr>
            <p:ph type="dt" sz="half" idx="10"/>
          </p:nvPr>
        </p:nvSpPr>
        <p:spPr/>
        <p:txBody>
          <a:bodyPr/>
          <a:lstStyle/>
          <a:p>
            <a:endParaRPr lang="en-US"/>
          </a:p>
        </p:txBody>
      </p:sp>
      <p:sp>
        <p:nvSpPr>
          <p:cNvPr id="4" name="页脚占位符 3"/>
          <p:cNvSpPr>
            <a:spLocks noGrp="1"/>
          </p:cNvSpPr>
          <p:nvPr>
            <p:ph type="ftr" sz="quarter" idx="11"/>
          </p:nvPr>
        </p:nvSpPr>
        <p:spPr/>
        <p:txBody>
          <a:bodyPr/>
          <a:lstStyle/>
          <a:p>
            <a:endParaRPr lang="en-US" dirty="0"/>
          </a:p>
        </p:txBody>
      </p:sp>
      <p:sp>
        <p:nvSpPr>
          <p:cNvPr id="5" name="灯片编号占位符 4"/>
          <p:cNvSpPr>
            <a:spLocks noGrp="1"/>
          </p:cNvSpPr>
          <p:nvPr>
            <p:ph type="sldNum" sz="quarter" idx="12"/>
          </p:nvPr>
        </p:nvSpPr>
        <p:spPr/>
        <p:txBody>
          <a:bodyPr/>
          <a:lstStyle/>
          <a:p>
            <a:fld id="{C8BB1146-E542-4D4E-B8E9-6919A11DDD48}"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showMasterSp="0">
  <p:cSld name="Blank">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en-US"/>
          </a:p>
        </p:txBody>
      </p:sp>
      <p:sp>
        <p:nvSpPr>
          <p:cNvPr id="3" name="页脚占位符 2"/>
          <p:cNvSpPr>
            <a:spLocks noGrp="1"/>
          </p:cNvSpPr>
          <p:nvPr>
            <p:ph type="ftr" sz="quarter" idx="11"/>
          </p:nvPr>
        </p:nvSpPr>
        <p:spPr/>
        <p:txBody>
          <a:bodyPr/>
          <a:lstStyle/>
          <a:p>
            <a:endParaRPr lang="en-US" dirty="0"/>
          </a:p>
        </p:txBody>
      </p:sp>
      <p:sp>
        <p:nvSpPr>
          <p:cNvPr id="4" name="灯片编号占位符 3"/>
          <p:cNvSpPr>
            <a:spLocks noGrp="1"/>
          </p:cNvSpPr>
          <p:nvPr>
            <p:ph type="sldNum" sz="quarter" idx="12"/>
          </p:nvPr>
        </p:nvSpPr>
        <p:spPr/>
        <p:txBody>
          <a:bodyPr/>
          <a:lstStyle/>
          <a:p>
            <a:fld id="{C8BB1146-E542-4D4E-B8E9-6919A11DDD48}"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showMasterSp="0">
  <p:cSld name="Closing">
    <p:bg>
      <p:bgPr>
        <a:gradFill>
          <a:gsLst>
            <a:gs pos="50000">
              <a:schemeClr val="bg1"/>
            </a:gs>
            <a:gs pos="0">
              <a:schemeClr val="accent1">
                <a:lumMod val="20000"/>
                <a:lumOff val="80000"/>
              </a:schemeClr>
            </a:gs>
            <a:gs pos="100000">
              <a:schemeClr val="accent1">
                <a:lumMod val="20000"/>
                <a:lumOff val="80000"/>
              </a:schemeClr>
            </a:gs>
          </a:gsLst>
          <a:lin ang="13500000" scaled="1"/>
        </a:gradFill>
        <a:effectLst/>
      </p:bgPr>
    </p:bg>
    <p:spTree>
      <p:nvGrpSpPr>
        <p:cNvPr id="1" name=""/>
        <p:cNvGrpSpPr/>
        <p:nvPr/>
      </p:nvGrpSpPr>
      <p:grpSpPr>
        <a:xfrm>
          <a:off x="0" y="0"/>
          <a:ext cx="0" cy="0"/>
          <a:chOff x="0" y="0"/>
          <a:chExt cx="0" cy="0"/>
        </a:xfrm>
      </p:grpSpPr>
      <p:grpSp>
        <p:nvGrpSpPr>
          <p:cNvPr id="6" name="组合 5"/>
          <p:cNvGrpSpPr/>
          <p:nvPr/>
        </p:nvGrpSpPr>
        <p:grpSpPr>
          <a:xfrm>
            <a:off x="0" y="0"/>
            <a:ext cx="12192000" cy="6857999"/>
            <a:chOff x="0" y="0"/>
            <a:chExt cx="12192000" cy="6857999"/>
          </a:xfrm>
        </p:grpSpPr>
        <p:sp>
          <p:nvSpPr>
            <p:cNvPr id="9" name="任意多边形: 形状 8"/>
            <p:cNvSpPr/>
            <p:nvPr/>
          </p:nvSpPr>
          <p:spPr>
            <a:xfrm>
              <a:off x="0" y="0"/>
              <a:ext cx="3610222" cy="3464752"/>
            </a:xfrm>
            <a:custGeom>
              <a:avLst/>
              <a:gdLst>
                <a:gd name="connsiteX0" fmla="*/ 0 w 3610222"/>
                <a:gd name="connsiteY0" fmla="*/ 0 h 3464752"/>
                <a:gd name="connsiteX1" fmla="*/ 3562435 w 3610222"/>
                <a:gd name="connsiteY1" fmla="*/ 0 h 3464752"/>
                <a:gd name="connsiteX2" fmla="*/ 3594993 w 3610222"/>
                <a:gd name="connsiteY2" fmla="*/ 213328 h 3464752"/>
                <a:gd name="connsiteX3" fmla="*/ 3610222 w 3610222"/>
                <a:gd name="connsiteY3" fmla="*/ 514930 h 3464752"/>
                <a:gd name="connsiteX4" fmla="*/ 660400 w 3610222"/>
                <a:gd name="connsiteY4" fmla="*/ 3464752 h 3464752"/>
                <a:gd name="connsiteX5" fmla="*/ 65908 w 3610222"/>
                <a:gd name="connsiteY5" fmla="*/ 3404822 h 3464752"/>
                <a:gd name="connsiteX6" fmla="*/ 0 w 3610222"/>
                <a:gd name="connsiteY6" fmla="*/ 3387876 h 3464752"/>
                <a:gd name="connsiteX0-1" fmla="*/ 0 w 3610222"/>
                <a:gd name="connsiteY0-2" fmla="*/ 0 h 3464752"/>
                <a:gd name="connsiteX1-3" fmla="*/ 3562435 w 3610222"/>
                <a:gd name="connsiteY1-4" fmla="*/ 0 h 3464752"/>
                <a:gd name="connsiteX2-5" fmla="*/ 3594993 w 3610222"/>
                <a:gd name="connsiteY2-6" fmla="*/ 213328 h 3464752"/>
                <a:gd name="connsiteX3-7" fmla="*/ 3610222 w 3610222"/>
                <a:gd name="connsiteY3-8" fmla="*/ 514930 h 3464752"/>
                <a:gd name="connsiteX4-9" fmla="*/ 660400 w 3610222"/>
                <a:gd name="connsiteY4-10" fmla="*/ 3464752 h 3464752"/>
                <a:gd name="connsiteX5-11" fmla="*/ 65908 w 3610222"/>
                <a:gd name="connsiteY5-12" fmla="*/ 3404822 h 3464752"/>
                <a:gd name="connsiteX6-13" fmla="*/ 0 w 3610222"/>
                <a:gd name="connsiteY6-14" fmla="*/ 3387876 h 3464752"/>
                <a:gd name="connsiteX7" fmla="*/ 91440 w 3610222"/>
                <a:gd name="connsiteY7" fmla="*/ 91440 h 3464752"/>
                <a:gd name="connsiteX0-15" fmla="*/ 0 w 3610222"/>
                <a:gd name="connsiteY0-16" fmla="*/ 0 h 3464752"/>
                <a:gd name="connsiteX1-17" fmla="*/ 3562435 w 3610222"/>
                <a:gd name="connsiteY1-18" fmla="*/ 0 h 3464752"/>
                <a:gd name="connsiteX2-19" fmla="*/ 3594993 w 3610222"/>
                <a:gd name="connsiteY2-20" fmla="*/ 213328 h 3464752"/>
                <a:gd name="connsiteX3-21" fmla="*/ 3610222 w 3610222"/>
                <a:gd name="connsiteY3-22" fmla="*/ 514930 h 3464752"/>
                <a:gd name="connsiteX4-23" fmla="*/ 660400 w 3610222"/>
                <a:gd name="connsiteY4-24" fmla="*/ 3464752 h 3464752"/>
                <a:gd name="connsiteX5-25" fmla="*/ 65908 w 3610222"/>
                <a:gd name="connsiteY5-26" fmla="*/ 3404822 h 3464752"/>
                <a:gd name="connsiteX6-27" fmla="*/ 0 w 3610222"/>
                <a:gd name="connsiteY6-28" fmla="*/ 3387876 h 3464752"/>
                <a:gd name="connsiteX0-29" fmla="*/ 3562435 w 3610222"/>
                <a:gd name="connsiteY0-30" fmla="*/ 0 h 3464752"/>
                <a:gd name="connsiteX1-31" fmla="*/ 3594993 w 3610222"/>
                <a:gd name="connsiteY1-32" fmla="*/ 213328 h 3464752"/>
                <a:gd name="connsiteX2-33" fmla="*/ 3610222 w 3610222"/>
                <a:gd name="connsiteY2-34" fmla="*/ 514930 h 3464752"/>
                <a:gd name="connsiteX3-35" fmla="*/ 660400 w 3610222"/>
                <a:gd name="connsiteY3-36" fmla="*/ 3464752 h 3464752"/>
                <a:gd name="connsiteX4-37" fmla="*/ 65908 w 3610222"/>
                <a:gd name="connsiteY4-38" fmla="*/ 3404822 h 3464752"/>
                <a:gd name="connsiteX5-39" fmla="*/ 0 w 3610222"/>
                <a:gd name="connsiteY5-40" fmla="*/ 3387876 h 346475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3610222" h="3464752">
                  <a:moveTo>
                    <a:pt x="3562435" y="0"/>
                  </a:moveTo>
                  <a:lnTo>
                    <a:pt x="3594993" y="213328"/>
                  </a:lnTo>
                  <a:cubicBezTo>
                    <a:pt x="3605063" y="312492"/>
                    <a:pt x="3610222" y="413109"/>
                    <a:pt x="3610222" y="514930"/>
                  </a:cubicBezTo>
                  <a:cubicBezTo>
                    <a:pt x="3610222" y="2144072"/>
                    <a:pt x="2289542" y="3464752"/>
                    <a:pt x="660400" y="3464752"/>
                  </a:cubicBezTo>
                  <a:cubicBezTo>
                    <a:pt x="456758" y="3464752"/>
                    <a:pt x="257934" y="3444117"/>
                    <a:pt x="65908" y="3404822"/>
                  </a:cubicBezTo>
                  <a:lnTo>
                    <a:pt x="0" y="3387876"/>
                  </a:lnTo>
                </a:path>
              </a:pathLst>
            </a:custGeom>
            <a:no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grpSp>
          <p:nvGrpSpPr>
            <p:cNvPr id="12" name="组合 11"/>
            <p:cNvGrpSpPr/>
            <p:nvPr/>
          </p:nvGrpSpPr>
          <p:grpSpPr>
            <a:xfrm>
              <a:off x="3966944" y="5026921"/>
              <a:ext cx="612000" cy="612000"/>
              <a:chOff x="3966944" y="5026921"/>
              <a:chExt cx="612000" cy="612000"/>
            </a:xfrm>
          </p:grpSpPr>
          <p:sp>
            <p:nvSpPr>
              <p:cNvPr id="23" name="椭圆 22"/>
              <p:cNvSpPr>
                <a:spLocks noChangeAspect="1"/>
              </p:cNvSpPr>
              <p:nvPr/>
            </p:nvSpPr>
            <p:spPr>
              <a:xfrm>
                <a:off x="3966944" y="5026921"/>
                <a:ext cx="612000" cy="612000"/>
              </a:xfrm>
              <a:prstGeom prst="ellipse">
                <a:avLst/>
              </a:prstGeom>
              <a:solidFill>
                <a:schemeClr val="accent1">
                  <a:alpha val="2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等腰三角形 23"/>
              <p:cNvSpPr>
                <a:spLocks noChangeAspect="1"/>
              </p:cNvSpPr>
              <p:nvPr/>
            </p:nvSpPr>
            <p:spPr>
              <a:xfrm rot="5400000">
                <a:off x="4234368" y="5278921"/>
                <a:ext cx="125280" cy="108000"/>
              </a:xfrm>
              <a:prstGeom prst="triangle">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 name="任意多边形: 形状 12"/>
            <p:cNvSpPr/>
            <p:nvPr/>
          </p:nvSpPr>
          <p:spPr>
            <a:xfrm>
              <a:off x="0" y="535674"/>
              <a:ext cx="2893326" cy="5786652"/>
            </a:xfrm>
            <a:custGeom>
              <a:avLst/>
              <a:gdLst>
                <a:gd name="connsiteX0" fmla="*/ 0 w 2893326"/>
                <a:gd name="connsiteY0" fmla="*/ 0 h 5786652"/>
                <a:gd name="connsiteX1" fmla="*/ 2893326 w 2893326"/>
                <a:gd name="connsiteY1" fmla="*/ 2893326 h 5786652"/>
                <a:gd name="connsiteX2" fmla="*/ 0 w 2893326"/>
                <a:gd name="connsiteY2" fmla="*/ 5786652 h 5786652"/>
                <a:gd name="connsiteX3" fmla="*/ 0 w 2893326"/>
                <a:gd name="connsiteY3" fmla="*/ 4299309 h 5786652"/>
                <a:gd name="connsiteX4" fmla="*/ 1405983 w 2893326"/>
                <a:gd name="connsiteY4" fmla="*/ 2893326 h 5786652"/>
                <a:gd name="connsiteX5" fmla="*/ 0 w 2893326"/>
                <a:gd name="connsiteY5" fmla="*/ 1487343 h 5786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93326" h="5786652">
                  <a:moveTo>
                    <a:pt x="0" y="0"/>
                  </a:moveTo>
                  <a:cubicBezTo>
                    <a:pt x="1597940" y="0"/>
                    <a:pt x="2893326" y="1295386"/>
                    <a:pt x="2893326" y="2893326"/>
                  </a:cubicBezTo>
                  <a:cubicBezTo>
                    <a:pt x="2893326" y="4491266"/>
                    <a:pt x="1597940" y="5786652"/>
                    <a:pt x="0" y="5786652"/>
                  </a:cubicBezTo>
                  <a:lnTo>
                    <a:pt x="0" y="4299309"/>
                  </a:lnTo>
                  <a:cubicBezTo>
                    <a:pt x="776503" y="4299309"/>
                    <a:pt x="1405983" y="3669829"/>
                    <a:pt x="1405983" y="2893326"/>
                  </a:cubicBezTo>
                  <a:cubicBezTo>
                    <a:pt x="1405983" y="2116823"/>
                    <a:pt x="776503" y="1487343"/>
                    <a:pt x="0" y="1487343"/>
                  </a:cubicBezTo>
                  <a:close/>
                </a:path>
              </a:pathLst>
            </a:custGeom>
            <a:gradFill flip="none" rotWithShape="0">
              <a:gsLst>
                <a:gs pos="0">
                  <a:schemeClr val="accent1">
                    <a:lumMod val="60000"/>
                    <a:lumOff val="40000"/>
                  </a:schemeClr>
                </a:gs>
                <a:gs pos="60000">
                  <a:schemeClr val="accent1"/>
                </a:gs>
              </a:gsLst>
              <a:lin ang="2700000" scaled="0"/>
              <a:tileRect/>
            </a:gradFill>
            <a:ln w="57150" cap="rnd">
              <a:noFill/>
              <a:prstDash val="solid"/>
              <a:round/>
            </a:ln>
            <a:effectLst>
              <a:outerShdw blurRad="254000" dist="127000" dir="2700000" algn="ctr" rotWithShape="0">
                <a:schemeClr val="accent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p>
              <a:pPr lvl="0" algn="ctr" defTabSz="913765"/>
              <a:endParaRPr lang="zh-CN" altLang="en-US" b="1">
                <a:solidFill>
                  <a:srgbClr val="FFFFFF"/>
                </a:solidFill>
                <a:latin typeface="+mj-lt"/>
              </a:endParaRPr>
            </a:p>
          </p:txBody>
        </p:sp>
        <p:grpSp>
          <p:nvGrpSpPr>
            <p:cNvPr id="14" name="组合 13"/>
            <p:cNvGrpSpPr/>
            <p:nvPr/>
          </p:nvGrpSpPr>
          <p:grpSpPr>
            <a:xfrm>
              <a:off x="2173326" y="1967220"/>
              <a:ext cx="1440000" cy="1440000"/>
              <a:chOff x="2173326" y="1967220"/>
              <a:chExt cx="1440000" cy="1440000"/>
            </a:xfrm>
          </p:grpSpPr>
          <p:sp>
            <p:nvSpPr>
              <p:cNvPr id="21" name="椭圆 20"/>
              <p:cNvSpPr>
                <a:spLocks noChangeAspect="1"/>
              </p:cNvSpPr>
              <p:nvPr/>
            </p:nvSpPr>
            <p:spPr>
              <a:xfrm>
                <a:off x="2173326" y="1967220"/>
                <a:ext cx="1440000" cy="1440000"/>
              </a:xfrm>
              <a:prstGeom prst="ellipse">
                <a:avLst/>
              </a:prstGeom>
              <a:solidFill>
                <a:schemeClr val="bg1"/>
              </a:solidFill>
              <a:ln w="12700" cap="rnd">
                <a:gradFill>
                  <a:gsLst>
                    <a:gs pos="0">
                      <a:schemeClr val="accent1">
                        <a:alpha val="50000"/>
                      </a:schemeClr>
                    </a:gs>
                    <a:gs pos="100000">
                      <a:schemeClr val="accent1">
                        <a:lumMod val="40000"/>
                        <a:lumOff val="60000"/>
                        <a:alpha val="0"/>
                      </a:schemeClr>
                    </a:gs>
                  </a:gsLst>
                  <a:lin ang="2700000" scaled="0"/>
                </a:gradFill>
                <a:prstDash val="solid"/>
                <a:round/>
              </a:ln>
              <a:effectLst>
                <a:outerShdw blurRad="254000" dist="127000" algn="ctr" rotWithShape="0">
                  <a:schemeClr val="accent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normAutofit/>
              </a:bodyPr>
              <a:lstStyle/>
              <a:p>
                <a:pPr lvl="0" algn="ctr"/>
                <a:endParaRPr lang="zh-CN" altLang="en-US" b="1">
                  <a:solidFill>
                    <a:schemeClr val="tx1"/>
                  </a:solidFill>
                </a:endParaRPr>
              </a:p>
            </p:txBody>
          </p:sp>
          <p:sp>
            <p:nvSpPr>
              <p:cNvPr id="22" name="任意多边形: 形状 21"/>
              <p:cNvSpPr>
                <a:spLocks noChangeAspect="1"/>
              </p:cNvSpPr>
              <p:nvPr/>
            </p:nvSpPr>
            <p:spPr>
              <a:xfrm rot="10800000" flipH="1" flipV="1">
                <a:off x="2533327" y="2380041"/>
                <a:ext cx="720000" cy="614357"/>
              </a:xfrm>
              <a:custGeom>
                <a:avLst/>
                <a:gdLst>
                  <a:gd name="connsiteX0" fmla="*/ 121763 h 600884"/>
                  <a:gd name="connsiteY0" fmla="*/ 121763 h 600884"/>
                  <a:gd name="connsiteX1" fmla="*/ 121763 h 600884"/>
                  <a:gd name="connsiteY1" fmla="*/ 121763 h 600884"/>
                  <a:gd name="connsiteX2" fmla="*/ 121763 h 600884"/>
                  <a:gd name="connsiteY2" fmla="*/ 121763 h 600884"/>
                  <a:gd name="connsiteX3" fmla="*/ 121763 h 600884"/>
                  <a:gd name="connsiteY3" fmla="*/ 121763 h 600884"/>
                  <a:gd name="connsiteX4" fmla="*/ 121763 h 600884"/>
                  <a:gd name="connsiteY4" fmla="*/ 121763 h 600884"/>
                  <a:gd name="connsiteX5" fmla="*/ 121763 h 600884"/>
                  <a:gd name="connsiteY5" fmla="*/ 121763 h 600884"/>
                  <a:gd name="connsiteX6" fmla="*/ 121763 h 600884"/>
                  <a:gd name="connsiteY6" fmla="*/ 121763 h 600884"/>
                  <a:gd name="connsiteX7" fmla="*/ 121763 h 600884"/>
                  <a:gd name="connsiteY7" fmla="*/ 121763 h 600884"/>
                  <a:gd name="connsiteX8" fmla="*/ 121763 h 600884"/>
                  <a:gd name="connsiteY8" fmla="*/ 121763 h 600884"/>
                  <a:gd name="connsiteX9" fmla="*/ 121763 h 600884"/>
                  <a:gd name="connsiteY9" fmla="*/ 121763 h 600884"/>
                  <a:gd name="connsiteX10" fmla="*/ 121763 h 600884"/>
                  <a:gd name="connsiteY10" fmla="*/ 121763 h 600884"/>
                  <a:gd name="connsiteX11" fmla="*/ 121763 h 600884"/>
                  <a:gd name="connsiteY11" fmla="*/ 121763 h 600884"/>
                  <a:gd name="connsiteX12" fmla="*/ 121763 h 600884"/>
                  <a:gd name="connsiteY12" fmla="*/ 121763 h 600884"/>
                  <a:gd name="connsiteX13" fmla="*/ 121763 h 600884"/>
                  <a:gd name="connsiteY13" fmla="*/ 121763 h 600884"/>
                  <a:gd name="connsiteX14" fmla="*/ 121763 h 600884"/>
                  <a:gd name="connsiteY14" fmla="*/ 121763 h 600884"/>
                  <a:gd name="connsiteX15" fmla="*/ 121763 h 600884"/>
                  <a:gd name="connsiteY15" fmla="*/ 121763 h 600884"/>
                  <a:gd name="connsiteX16" fmla="*/ 121763 h 600884"/>
                  <a:gd name="connsiteY16" fmla="*/ 121763 h 600884"/>
                  <a:gd name="connsiteX17" fmla="*/ 121763 h 600884"/>
                  <a:gd name="connsiteY17" fmla="*/ 121763 h 600884"/>
                  <a:gd name="connsiteX18" fmla="*/ 121763 h 600884"/>
                  <a:gd name="connsiteY18" fmla="*/ 121763 h 600884"/>
                  <a:gd name="connsiteX19" fmla="*/ 121763 h 600884"/>
                  <a:gd name="connsiteY19" fmla="*/ 121763 h 600884"/>
                  <a:gd name="connsiteX20" fmla="*/ 121763 h 600884"/>
                  <a:gd name="connsiteY20" fmla="*/ 121763 h 600884"/>
                  <a:gd name="connsiteX21" fmla="*/ 121763 h 600884"/>
                  <a:gd name="connsiteY21" fmla="*/ 121763 h 600884"/>
                  <a:gd name="connsiteX22" fmla="*/ 121763 h 600884"/>
                  <a:gd name="connsiteY22" fmla="*/ 121763 h 600884"/>
                  <a:gd name="connsiteX23" fmla="*/ 121763 h 600884"/>
                  <a:gd name="connsiteY23" fmla="*/ 121763 h 600884"/>
                  <a:gd name="connsiteX24" fmla="*/ 121763 h 600884"/>
                  <a:gd name="connsiteY24" fmla="*/ 121763 h 600884"/>
                  <a:gd name="connsiteX25" fmla="*/ 121763 h 600884"/>
                  <a:gd name="connsiteY25" fmla="*/ 121763 h 600884"/>
                  <a:gd name="connsiteX26" fmla="*/ 121763 h 600884"/>
                  <a:gd name="connsiteY26" fmla="*/ 121763 h 600884"/>
                  <a:gd name="connsiteX27" fmla="*/ 121763 h 600884"/>
                  <a:gd name="connsiteY27" fmla="*/ 121763 h 600884"/>
                  <a:gd name="connsiteX28" fmla="*/ 121763 h 600884"/>
                  <a:gd name="connsiteY28" fmla="*/ 121763 h 600884"/>
                  <a:gd name="connsiteX29" fmla="*/ 121763 h 600884"/>
                  <a:gd name="connsiteY29" fmla="*/ 121763 h 600884"/>
                  <a:gd name="connsiteX30" fmla="*/ 121763 h 600884"/>
                  <a:gd name="connsiteY30" fmla="*/ 121763 h 600884"/>
                  <a:gd name="connsiteX31" fmla="*/ 121763 h 600884"/>
                  <a:gd name="connsiteY31" fmla="*/ 121763 h 600884"/>
                  <a:gd name="connsiteX32" fmla="*/ 121763 h 600884"/>
                  <a:gd name="connsiteY32" fmla="*/ 121763 h 600884"/>
                  <a:gd name="connsiteX33" fmla="*/ 121763 h 600884"/>
                  <a:gd name="connsiteY33" fmla="*/ 121763 h 600884"/>
                  <a:gd name="connsiteX34" fmla="*/ 121763 h 600884"/>
                  <a:gd name="connsiteY34" fmla="*/ 121763 h 600884"/>
                  <a:gd name="connsiteX35" fmla="*/ 121763 h 600884"/>
                  <a:gd name="connsiteY35" fmla="*/ 121763 h 600884"/>
                  <a:gd name="connsiteX36" fmla="*/ 121763 h 600884"/>
                  <a:gd name="connsiteY36" fmla="*/ 121763 h 600884"/>
                  <a:gd name="connsiteX37" fmla="*/ 121763 h 600884"/>
                  <a:gd name="connsiteY37" fmla="*/ 121763 h 600884"/>
                  <a:gd name="connsiteX38" fmla="*/ 121763 h 600884"/>
                  <a:gd name="connsiteY38" fmla="*/ 121763 h 600884"/>
                  <a:gd name="connsiteX39" fmla="*/ 121763 h 600884"/>
                  <a:gd name="connsiteY39" fmla="*/ 121763 h 600884"/>
                  <a:gd name="connsiteX40" fmla="*/ 121763 h 600884"/>
                  <a:gd name="connsiteY40" fmla="*/ 121763 h 600884"/>
                  <a:gd name="connsiteX41" fmla="*/ 121763 h 600884"/>
                  <a:gd name="connsiteY41" fmla="*/ 121763 h 600884"/>
                  <a:gd name="connsiteX42" fmla="*/ 121763 h 600884"/>
                  <a:gd name="connsiteY42" fmla="*/ 121763 h 600884"/>
                  <a:gd name="connsiteX43" fmla="*/ 121763 h 600884"/>
                  <a:gd name="connsiteY43" fmla="*/ 121763 h 600884"/>
                  <a:gd name="connsiteX44" fmla="*/ 121763 h 600884"/>
                  <a:gd name="connsiteY44" fmla="*/ 121763 h 600884"/>
                  <a:gd name="connsiteX45" fmla="*/ 121763 h 600884"/>
                  <a:gd name="connsiteY45" fmla="*/ 121763 h 600884"/>
                  <a:gd name="connsiteX46" fmla="*/ 121763 h 600884"/>
                  <a:gd name="connsiteY46" fmla="*/ 121763 h 600884"/>
                  <a:gd name="connsiteX47" fmla="*/ 121763 h 600884"/>
                  <a:gd name="connsiteY47" fmla="*/ 121763 h 600884"/>
                  <a:gd name="connsiteX48" fmla="*/ 121763 h 600884"/>
                  <a:gd name="connsiteY48" fmla="*/ 121763 h 600884"/>
                  <a:gd name="connsiteX49" fmla="*/ 121763 h 600884"/>
                  <a:gd name="connsiteY49" fmla="*/ 121763 h 600884"/>
                  <a:gd name="connsiteX50" fmla="*/ 121763 h 600884"/>
                  <a:gd name="connsiteY50" fmla="*/ 121763 h 600884"/>
                  <a:gd name="connsiteX51" fmla="*/ 121763 h 600884"/>
                  <a:gd name="connsiteY51" fmla="*/ 121763 h 600884"/>
                  <a:gd name="connsiteX52" fmla="*/ 121763 h 600884"/>
                  <a:gd name="connsiteY52" fmla="*/ 121763 h 600884"/>
                  <a:gd name="connsiteX53" fmla="*/ 121763 h 600884"/>
                  <a:gd name="connsiteY53" fmla="*/ 121763 h 600884"/>
                  <a:gd name="connsiteX54" fmla="*/ 121763 h 600884"/>
                  <a:gd name="connsiteY54" fmla="*/ 121763 h 600884"/>
                  <a:gd name="connsiteX55" fmla="*/ 121763 h 600884"/>
                  <a:gd name="connsiteY55" fmla="*/ 121763 h 600884"/>
                  <a:gd name="connsiteX56" fmla="*/ 121763 h 600884"/>
                  <a:gd name="connsiteY56" fmla="*/ 121763 h 600884"/>
                  <a:gd name="connsiteX57" fmla="*/ 121763 h 600884"/>
                  <a:gd name="connsiteY57" fmla="*/ 121763 h 600884"/>
                  <a:gd name="connsiteX58" fmla="*/ 121763 h 600884"/>
                  <a:gd name="connsiteY58" fmla="*/ 121763 h 600884"/>
                  <a:gd name="connsiteX59" fmla="*/ 121763 h 600884"/>
                  <a:gd name="connsiteY59" fmla="*/ 121763 h 600884"/>
                  <a:gd name="connsiteX60" fmla="*/ 121763 h 600884"/>
                  <a:gd name="connsiteY60" fmla="*/ 121763 h 600884"/>
                  <a:gd name="connsiteX61" fmla="*/ 121763 h 600884"/>
                  <a:gd name="connsiteY61" fmla="*/ 121763 h 600884"/>
                  <a:gd name="connsiteX62" fmla="*/ 121763 h 600884"/>
                  <a:gd name="connsiteY62" fmla="*/ 121763 h 600884"/>
                  <a:gd name="connsiteX63" fmla="*/ 121763 h 600884"/>
                  <a:gd name="connsiteY63" fmla="*/ 121763 h 600884"/>
                  <a:gd name="connsiteX64" fmla="*/ 121763 h 600884"/>
                  <a:gd name="connsiteY64" fmla="*/ 121763 h 600884"/>
                  <a:gd name="connsiteX65" fmla="*/ 121763 h 600884"/>
                  <a:gd name="connsiteY65" fmla="*/ 121763 h 600884"/>
                  <a:gd name="connsiteX66" fmla="*/ 121763 h 600884"/>
                  <a:gd name="connsiteY66" fmla="*/ 121763 h 600884"/>
                  <a:gd name="connsiteX67" fmla="*/ 121763 h 600884"/>
                  <a:gd name="connsiteY67" fmla="*/ 121763 h 600884"/>
                  <a:gd name="connsiteX68" fmla="*/ 121763 h 600884"/>
                  <a:gd name="connsiteY68" fmla="*/ 121763 h 600884"/>
                  <a:gd name="connsiteX69" fmla="*/ 121763 h 600884"/>
                  <a:gd name="connsiteY69" fmla="*/ 121763 h 600884"/>
                  <a:gd name="connsiteX70" fmla="*/ 121763 h 600884"/>
                  <a:gd name="connsiteY70" fmla="*/ 121763 h 600884"/>
                  <a:gd name="connsiteX71" fmla="*/ 121763 h 600884"/>
                  <a:gd name="connsiteY71" fmla="*/ 121763 h 600884"/>
                  <a:gd name="connsiteX72" fmla="*/ 121763 h 600884"/>
                  <a:gd name="connsiteY72" fmla="*/ 121763 h 600884"/>
                  <a:gd name="connsiteX73" fmla="*/ 121763 h 600884"/>
                  <a:gd name="connsiteY73" fmla="*/ 121763 h 600884"/>
                  <a:gd name="connsiteX74" fmla="*/ 121763 h 600884"/>
                  <a:gd name="connsiteY74" fmla="*/ 121763 h 600884"/>
                  <a:gd name="connsiteX75" fmla="*/ 121763 h 600884"/>
                  <a:gd name="connsiteY75" fmla="*/ 121763 h 600884"/>
                  <a:gd name="connsiteX76" fmla="*/ 121763 h 600884"/>
                  <a:gd name="connsiteY76" fmla="*/ 121763 h 600884"/>
                  <a:gd name="connsiteX77" fmla="*/ 121763 h 600884"/>
                  <a:gd name="connsiteY77" fmla="*/ 121763 h 600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591881" h="505037">
                    <a:moveTo>
                      <a:pt x="110277" y="348805"/>
                    </a:moveTo>
                    <a:lnTo>
                      <a:pt x="172474" y="408564"/>
                    </a:lnTo>
                    <a:lnTo>
                      <a:pt x="172474" y="497225"/>
                    </a:lnTo>
                    <a:cubicBezTo>
                      <a:pt x="172474" y="501522"/>
                      <a:pt x="168953" y="505037"/>
                      <a:pt x="164651" y="505037"/>
                    </a:cubicBezTo>
                    <a:lnTo>
                      <a:pt x="58642" y="505037"/>
                    </a:lnTo>
                    <a:cubicBezTo>
                      <a:pt x="54340" y="505037"/>
                      <a:pt x="50819" y="501522"/>
                      <a:pt x="50819" y="497225"/>
                    </a:cubicBezTo>
                    <a:lnTo>
                      <a:pt x="50819" y="415594"/>
                    </a:lnTo>
                    <a:lnTo>
                      <a:pt x="50819" y="397237"/>
                    </a:lnTo>
                    <a:close/>
                    <a:moveTo>
                      <a:pt x="299152" y="290589"/>
                    </a:moveTo>
                    <a:lnTo>
                      <a:pt x="351569" y="306214"/>
                    </a:lnTo>
                    <a:lnTo>
                      <a:pt x="351569" y="459335"/>
                    </a:lnTo>
                    <a:lnTo>
                      <a:pt x="351569" y="497225"/>
                    </a:lnTo>
                    <a:cubicBezTo>
                      <a:pt x="351569" y="501521"/>
                      <a:pt x="348048" y="505037"/>
                      <a:pt x="343746" y="505037"/>
                    </a:cubicBezTo>
                    <a:lnTo>
                      <a:pt x="237737" y="505037"/>
                    </a:lnTo>
                    <a:cubicBezTo>
                      <a:pt x="233435" y="505037"/>
                      <a:pt x="229914" y="501521"/>
                      <a:pt x="229914" y="497225"/>
                    </a:cubicBezTo>
                    <a:lnTo>
                      <a:pt x="229914" y="442538"/>
                    </a:lnTo>
                    <a:lnTo>
                      <a:pt x="229914" y="393321"/>
                    </a:lnTo>
                    <a:close/>
                    <a:moveTo>
                      <a:pt x="58642" y="213672"/>
                    </a:moveTo>
                    <a:lnTo>
                      <a:pt x="164651" y="213672"/>
                    </a:lnTo>
                    <a:cubicBezTo>
                      <a:pt x="168953" y="213672"/>
                      <a:pt x="172474" y="217187"/>
                      <a:pt x="172474" y="221484"/>
                    </a:cubicBezTo>
                    <a:lnTo>
                      <a:pt x="172474" y="285539"/>
                    </a:lnTo>
                    <a:lnTo>
                      <a:pt x="172474" y="336315"/>
                    </a:lnTo>
                    <a:lnTo>
                      <a:pt x="129836" y="294913"/>
                    </a:lnTo>
                    <a:cubicBezTo>
                      <a:pt x="120057" y="285930"/>
                      <a:pt x="105192" y="285149"/>
                      <a:pt x="95022" y="293741"/>
                    </a:cubicBezTo>
                    <a:lnTo>
                      <a:pt x="50819" y="330066"/>
                    </a:lnTo>
                    <a:lnTo>
                      <a:pt x="50819" y="303115"/>
                    </a:lnTo>
                    <a:lnTo>
                      <a:pt x="50819" y="221484"/>
                    </a:lnTo>
                    <a:cubicBezTo>
                      <a:pt x="50819" y="217187"/>
                      <a:pt x="54340" y="213672"/>
                      <a:pt x="58642" y="213672"/>
                    </a:cubicBezTo>
                    <a:close/>
                    <a:moveTo>
                      <a:pt x="540896" y="133933"/>
                    </a:moveTo>
                    <a:lnTo>
                      <a:pt x="540896" y="329251"/>
                    </a:lnTo>
                    <a:lnTo>
                      <a:pt x="540896" y="353080"/>
                    </a:lnTo>
                    <a:lnTo>
                      <a:pt x="540896" y="497224"/>
                    </a:lnTo>
                    <a:cubicBezTo>
                      <a:pt x="540896" y="501521"/>
                      <a:pt x="537375" y="505037"/>
                      <a:pt x="533073" y="505037"/>
                    </a:cubicBezTo>
                    <a:lnTo>
                      <a:pt x="427064" y="505037"/>
                    </a:lnTo>
                    <a:cubicBezTo>
                      <a:pt x="422762" y="505037"/>
                      <a:pt x="419241" y="501521"/>
                      <a:pt x="419241" y="497224"/>
                    </a:cubicBezTo>
                    <a:lnTo>
                      <a:pt x="419241" y="421050"/>
                    </a:lnTo>
                    <a:lnTo>
                      <a:pt x="419241" y="276515"/>
                    </a:lnTo>
                    <a:close/>
                    <a:moveTo>
                      <a:pt x="237737" y="122643"/>
                    </a:moveTo>
                    <a:lnTo>
                      <a:pt x="343746" y="122643"/>
                    </a:lnTo>
                    <a:cubicBezTo>
                      <a:pt x="348048" y="122643"/>
                      <a:pt x="351569" y="125768"/>
                      <a:pt x="351569" y="130455"/>
                    </a:cubicBezTo>
                    <a:lnTo>
                      <a:pt x="351569" y="168343"/>
                    </a:lnTo>
                    <a:lnTo>
                      <a:pt x="351569" y="251931"/>
                    </a:lnTo>
                    <a:lnTo>
                      <a:pt x="295240" y="235526"/>
                    </a:lnTo>
                    <a:cubicBezTo>
                      <a:pt x="284287" y="232401"/>
                      <a:pt x="272943" y="236307"/>
                      <a:pt x="266293" y="245681"/>
                    </a:cubicBezTo>
                    <a:lnTo>
                      <a:pt x="229914" y="299974"/>
                    </a:lnTo>
                    <a:lnTo>
                      <a:pt x="229914" y="184748"/>
                    </a:lnTo>
                    <a:lnTo>
                      <a:pt x="229914" y="130455"/>
                    </a:lnTo>
                    <a:cubicBezTo>
                      <a:pt x="229914" y="125768"/>
                      <a:pt x="233435" y="122643"/>
                      <a:pt x="237737" y="122643"/>
                    </a:cubicBezTo>
                    <a:close/>
                    <a:moveTo>
                      <a:pt x="577974" y="40330"/>
                    </a:moveTo>
                    <a:cubicBezTo>
                      <a:pt x="581298" y="40037"/>
                      <a:pt x="584721" y="41014"/>
                      <a:pt x="587459" y="43357"/>
                    </a:cubicBezTo>
                    <a:cubicBezTo>
                      <a:pt x="592935" y="48043"/>
                      <a:pt x="593326" y="56245"/>
                      <a:pt x="588632" y="61713"/>
                    </a:cubicBezTo>
                    <a:lnTo>
                      <a:pt x="387973" y="296824"/>
                    </a:lnTo>
                    <a:cubicBezTo>
                      <a:pt x="384453" y="300730"/>
                      <a:pt x="379368" y="302292"/>
                      <a:pt x="374283" y="300730"/>
                    </a:cubicBezTo>
                    <a:lnTo>
                      <a:pt x="294880" y="277687"/>
                    </a:lnTo>
                    <a:lnTo>
                      <a:pt x="208827" y="405007"/>
                    </a:lnTo>
                    <a:cubicBezTo>
                      <a:pt x="206871" y="408522"/>
                      <a:pt x="203351" y="410475"/>
                      <a:pt x="199439" y="410865"/>
                    </a:cubicBezTo>
                    <a:cubicBezTo>
                      <a:pt x="195528" y="411256"/>
                      <a:pt x="192008" y="410084"/>
                      <a:pt x="189270" y="407350"/>
                    </a:cubicBezTo>
                    <a:lnTo>
                      <a:pt x="112213" y="333146"/>
                    </a:lnTo>
                    <a:lnTo>
                      <a:pt x="21467" y="407741"/>
                    </a:lnTo>
                    <a:cubicBezTo>
                      <a:pt x="18729" y="410084"/>
                      <a:pt x="15991" y="410865"/>
                      <a:pt x="12861" y="410865"/>
                    </a:cubicBezTo>
                    <a:cubicBezTo>
                      <a:pt x="9341" y="410865"/>
                      <a:pt x="5430" y="409303"/>
                      <a:pt x="3083" y="406179"/>
                    </a:cubicBezTo>
                    <a:cubicBezTo>
                      <a:pt x="-1611" y="400711"/>
                      <a:pt x="-829" y="392510"/>
                      <a:pt x="4647" y="387823"/>
                    </a:cubicBezTo>
                    <a:lnTo>
                      <a:pt x="104781" y="305807"/>
                    </a:lnTo>
                    <a:cubicBezTo>
                      <a:pt x="109866" y="301511"/>
                      <a:pt x="117298" y="301902"/>
                      <a:pt x="121992" y="306588"/>
                    </a:cubicBezTo>
                    <a:lnTo>
                      <a:pt x="195919" y="377669"/>
                    </a:lnTo>
                    <a:lnTo>
                      <a:pt x="278451" y="255035"/>
                    </a:lnTo>
                    <a:cubicBezTo>
                      <a:pt x="281581" y="250349"/>
                      <a:pt x="287448" y="248396"/>
                      <a:pt x="292924" y="249958"/>
                    </a:cubicBezTo>
                    <a:lnTo>
                      <a:pt x="373501" y="273391"/>
                    </a:lnTo>
                    <a:lnTo>
                      <a:pt x="569075" y="44919"/>
                    </a:lnTo>
                    <a:cubicBezTo>
                      <a:pt x="571422" y="42185"/>
                      <a:pt x="574649" y="40623"/>
                      <a:pt x="577974" y="40330"/>
                    </a:cubicBezTo>
                    <a:close/>
                    <a:moveTo>
                      <a:pt x="427131" y="0"/>
                    </a:moveTo>
                    <a:lnTo>
                      <a:pt x="533077" y="0"/>
                    </a:lnTo>
                    <a:cubicBezTo>
                      <a:pt x="537377" y="0"/>
                      <a:pt x="540896" y="3515"/>
                      <a:pt x="540896" y="7811"/>
                    </a:cubicBezTo>
                    <a:lnTo>
                      <a:pt x="540896" y="53898"/>
                    </a:lnTo>
                    <a:lnTo>
                      <a:pt x="419312" y="196454"/>
                    </a:lnTo>
                    <a:lnTo>
                      <a:pt x="419312" y="83971"/>
                    </a:lnTo>
                    <a:lnTo>
                      <a:pt x="419312" y="7811"/>
                    </a:lnTo>
                    <a:cubicBezTo>
                      <a:pt x="419312" y="3515"/>
                      <a:pt x="422831" y="0"/>
                      <a:pt x="427131" y="0"/>
                    </a:cubicBezTo>
                    <a:close/>
                  </a:path>
                </a:pathLst>
              </a:custGeom>
              <a:solidFill>
                <a:schemeClr val="accent1"/>
              </a:solidFill>
              <a:ln w="5715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3765"/>
                <a:endParaRPr lang="zh-CN" altLang="en-US" b="1" dirty="0">
                  <a:solidFill>
                    <a:srgbClr val="FFFFFF"/>
                  </a:solidFill>
                  <a:latin typeface="+mj-lt"/>
                  <a:sym typeface="+mn-lt"/>
                </a:endParaRPr>
              </a:p>
            </p:txBody>
          </p:sp>
        </p:grpSp>
        <p:grpSp>
          <p:nvGrpSpPr>
            <p:cNvPr id="15" name="组合 14"/>
            <p:cNvGrpSpPr/>
            <p:nvPr/>
          </p:nvGrpSpPr>
          <p:grpSpPr>
            <a:xfrm>
              <a:off x="11158900" y="919519"/>
              <a:ext cx="360000" cy="109181"/>
              <a:chOff x="11158900" y="919519"/>
              <a:chExt cx="360000" cy="109181"/>
            </a:xfrm>
          </p:grpSpPr>
          <p:cxnSp>
            <p:nvCxnSpPr>
              <p:cNvPr id="18" name="直接连接符 17"/>
              <p:cNvCxnSpPr/>
              <p:nvPr/>
            </p:nvCxnSpPr>
            <p:spPr>
              <a:xfrm>
                <a:off x="11158900" y="919519"/>
                <a:ext cx="360000" cy="0"/>
              </a:xfrm>
              <a:prstGeom prst="line">
                <a:avLst/>
              </a:prstGeom>
              <a:ln w="38100" cap="rnd">
                <a:round/>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11302900" y="1028700"/>
                <a:ext cx="216000" cy="0"/>
              </a:xfrm>
              <a:prstGeom prst="line">
                <a:avLst/>
              </a:prstGeom>
              <a:ln w="38100" cap="rnd">
                <a:round/>
              </a:ln>
            </p:spPr>
            <p:style>
              <a:lnRef idx="1">
                <a:schemeClr val="accent1"/>
              </a:lnRef>
              <a:fillRef idx="0">
                <a:schemeClr val="accent1"/>
              </a:fillRef>
              <a:effectRef idx="0">
                <a:schemeClr val="accent1"/>
              </a:effectRef>
              <a:fontRef idx="minor">
                <a:schemeClr val="tx1"/>
              </a:fontRef>
            </p:style>
          </p:cxnSp>
        </p:grpSp>
        <p:sp>
          <p:nvSpPr>
            <p:cNvPr id="16" name="任意多边形: 形状 15"/>
            <p:cNvSpPr/>
            <p:nvPr/>
          </p:nvSpPr>
          <p:spPr>
            <a:xfrm flipH="1" flipV="1">
              <a:off x="10812214" y="5533810"/>
              <a:ext cx="1379786" cy="1324189"/>
            </a:xfrm>
            <a:custGeom>
              <a:avLst/>
              <a:gdLst>
                <a:gd name="connsiteX0" fmla="*/ 0 w 3610222"/>
                <a:gd name="connsiteY0" fmla="*/ 0 h 3464752"/>
                <a:gd name="connsiteX1" fmla="*/ 3562435 w 3610222"/>
                <a:gd name="connsiteY1" fmla="*/ 0 h 3464752"/>
                <a:gd name="connsiteX2" fmla="*/ 3594993 w 3610222"/>
                <a:gd name="connsiteY2" fmla="*/ 213328 h 3464752"/>
                <a:gd name="connsiteX3" fmla="*/ 3610222 w 3610222"/>
                <a:gd name="connsiteY3" fmla="*/ 514930 h 3464752"/>
                <a:gd name="connsiteX4" fmla="*/ 660400 w 3610222"/>
                <a:gd name="connsiteY4" fmla="*/ 3464752 h 3464752"/>
                <a:gd name="connsiteX5" fmla="*/ 65908 w 3610222"/>
                <a:gd name="connsiteY5" fmla="*/ 3404822 h 3464752"/>
                <a:gd name="connsiteX6" fmla="*/ 0 w 3610222"/>
                <a:gd name="connsiteY6" fmla="*/ 3387876 h 3464752"/>
                <a:gd name="connsiteX0-1" fmla="*/ 0 w 3610222"/>
                <a:gd name="connsiteY0-2" fmla="*/ 0 h 3464752"/>
                <a:gd name="connsiteX1-3" fmla="*/ 3562435 w 3610222"/>
                <a:gd name="connsiteY1-4" fmla="*/ 0 h 3464752"/>
                <a:gd name="connsiteX2-5" fmla="*/ 3594993 w 3610222"/>
                <a:gd name="connsiteY2-6" fmla="*/ 213328 h 3464752"/>
                <a:gd name="connsiteX3-7" fmla="*/ 3610222 w 3610222"/>
                <a:gd name="connsiteY3-8" fmla="*/ 514930 h 3464752"/>
                <a:gd name="connsiteX4-9" fmla="*/ 660400 w 3610222"/>
                <a:gd name="connsiteY4-10" fmla="*/ 3464752 h 3464752"/>
                <a:gd name="connsiteX5-11" fmla="*/ 65908 w 3610222"/>
                <a:gd name="connsiteY5-12" fmla="*/ 3404822 h 3464752"/>
                <a:gd name="connsiteX6-13" fmla="*/ 0 w 3610222"/>
                <a:gd name="connsiteY6-14" fmla="*/ 3387876 h 3464752"/>
                <a:gd name="connsiteX7" fmla="*/ 91440 w 3610222"/>
                <a:gd name="connsiteY7" fmla="*/ 91440 h 3464752"/>
                <a:gd name="connsiteX0-15" fmla="*/ 0 w 3610222"/>
                <a:gd name="connsiteY0-16" fmla="*/ 0 h 3464752"/>
                <a:gd name="connsiteX1-17" fmla="*/ 3562435 w 3610222"/>
                <a:gd name="connsiteY1-18" fmla="*/ 0 h 3464752"/>
                <a:gd name="connsiteX2-19" fmla="*/ 3594993 w 3610222"/>
                <a:gd name="connsiteY2-20" fmla="*/ 213328 h 3464752"/>
                <a:gd name="connsiteX3-21" fmla="*/ 3610222 w 3610222"/>
                <a:gd name="connsiteY3-22" fmla="*/ 514930 h 3464752"/>
                <a:gd name="connsiteX4-23" fmla="*/ 660400 w 3610222"/>
                <a:gd name="connsiteY4-24" fmla="*/ 3464752 h 3464752"/>
                <a:gd name="connsiteX5-25" fmla="*/ 65908 w 3610222"/>
                <a:gd name="connsiteY5-26" fmla="*/ 3404822 h 3464752"/>
                <a:gd name="connsiteX6-27" fmla="*/ 0 w 3610222"/>
                <a:gd name="connsiteY6-28" fmla="*/ 3387876 h 3464752"/>
                <a:gd name="connsiteX0-29" fmla="*/ 3562435 w 3610222"/>
                <a:gd name="connsiteY0-30" fmla="*/ 0 h 3464752"/>
                <a:gd name="connsiteX1-31" fmla="*/ 3594993 w 3610222"/>
                <a:gd name="connsiteY1-32" fmla="*/ 213328 h 3464752"/>
                <a:gd name="connsiteX2-33" fmla="*/ 3610222 w 3610222"/>
                <a:gd name="connsiteY2-34" fmla="*/ 514930 h 3464752"/>
                <a:gd name="connsiteX3-35" fmla="*/ 660400 w 3610222"/>
                <a:gd name="connsiteY3-36" fmla="*/ 3464752 h 3464752"/>
                <a:gd name="connsiteX4-37" fmla="*/ 65908 w 3610222"/>
                <a:gd name="connsiteY4-38" fmla="*/ 3404822 h 3464752"/>
                <a:gd name="connsiteX5-39" fmla="*/ 0 w 3610222"/>
                <a:gd name="connsiteY5-40" fmla="*/ 3387876 h 346475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3610222" h="3464752">
                  <a:moveTo>
                    <a:pt x="3562435" y="0"/>
                  </a:moveTo>
                  <a:lnTo>
                    <a:pt x="3594993" y="213328"/>
                  </a:lnTo>
                  <a:cubicBezTo>
                    <a:pt x="3605063" y="312492"/>
                    <a:pt x="3610222" y="413109"/>
                    <a:pt x="3610222" y="514930"/>
                  </a:cubicBezTo>
                  <a:cubicBezTo>
                    <a:pt x="3610222" y="2144072"/>
                    <a:pt x="2289542" y="3464752"/>
                    <a:pt x="660400" y="3464752"/>
                  </a:cubicBezTo>
                  <a:cubicBezTo>
                    <a:pt x="456758" y="3464752"/>
                    <a:pt x="257934" y="3444117"/>
                    <a:pt x="65908" y="3404822"/>
                  </a:cubicBezTo>
                  <a:lnTo>
                    <a:pt x="0" y="3387876"/>
                  </a:lnTo>
                </a:path>
              </a:pathLst>
            </a:custGeom>
            <a:no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grpSp>
      <p:sp>
        <p:nvSpPr>
          <p:cNvPr id="5" name="标题 4"/>
          <p:cNvSpPr>
            <a:spLocks noGrp="1"/>
          </p:cNvSpPr>
          <p:nvPr>
            <p:ph type="title" hasCustomPrompt="1"/>
          </p:nvPr>
        </p:nvSpPr>
        <p:spPr>
          <a:xfrm>
            <a:off x="3958900" y="1028700"/>
            <a:ext cx="7560000" cy="2448000"/>
          </a:xfrm>
          <a:prstGeom prst="rect">
            <a:avLst/>
          </a:prstGeom>
          <a:noFill/>
        </p:spPr>
        <p:txBody>
          <a:bodyPr wrap="square" anchor="b">
            <a:normAutofit/>
          </a:bodyPr>
          <a:lstStyle>
            <a:lvl1pPr algn="l">
              <a:lnSpc>
                <a:spcPct val="100000"/>
              </a:lnSpc>
              <a:defRPr sz="7200">
                <a:ln w="19050">
                  <a:noFill/>
                </a:ln>
                <a:solidFill>
                  <a:schemeClr val="tx1"/>
                </a:solidFill>
              </a:defRPr>
            </a:lvl1pPr>
          </a:lstStyle>
          <a:p>
            <a:pPr lvl="0"/>
            <a:r>
              <a:rPr lang="en-US"/>
              <a:t>Click to add title</a:t>
            </a:r>
            <a:endParaRPr lang="en-US"/>
          </a:p>
        </p:txBody>
      </p:sp>
      <p:sp>
        <p:nvSpPr>
          <p:cNvPr id="25" name="文本占位符 24"/>
          <p:cNvSpPr>
            <a:spLocks noGrp="1"/>
          </p:cNvSpPr>
          <p:nvPr>
            <p:ph type="body" sz="quarter" idx="13" hasCustomPrompt="1"/>
          </p:nvPr>
        </p:nvSpPr>
        <p:spPr>
          <a:xfrm>
            <a:off x="4739577" y="5050985"/>
            <a:ext cx="4320000" cy="288000"/>
          </a:xfrm>
          <a:prstGeom prst="rect">
            <a:avLst/>
          </a:prstGeom>
        </p:spPr>
        <p:txBody>
          <a:bodyPr wrap="square" lIns="90000" anchor="ctr">
            <a:normAutofit/>
          </a:bodyPr>
          <a:lstStyle>
            <a:lvl1pPr marL="0" indent="0" algn="l">
              <a:lnSpc>
                <a:spcPct val="100000"/>
              </a:lnSpc>
              <a:buNone/>
              <a:defRPr sz="1200">
                <a:solidFill>
                  <a:schemeClr val="tx1"/>
                </a:solidFill>
              </a:defRPr>
            </a:lvl1pPr>
          </a:lstStyle>
          <a:p>
            <a:pPr lvl="0"/>
            <a:r>
              <a:rPr lang="en-US"/>
              <a:t>Presenter name</a:t>
            </a:r>
            <a:endParaRPr lang="en-US"/>
          </a:p>
        </p:txBody>
      </p:sp>
      <p:sp>
        <p:nvSpPr>
          <p:cNvPr id="26" name="文本占位符 25"/>
          <p:cNvSpPr>
            <a:spLocks noGrp="1"/>
          </p:cNvSpPr>
          <p:nvPr>
            <p:ph type="body" sz="quarter" idx="14" hasCustomPrompt="1"/>
          </p:nvPr>
        </p:nvSpPr>
        <p:spPr>
          <a:xfrm>
            <a:off x="4739577" y="5374985"/>
            <a:ext cx="4320000" cy="288000"/>
          </a:xfrm>
          <a:prstGeom prst="rect">
            <a:avLst/>
          </a:prstGeom>
        </p:spPr>
        <p:txBody>
          <a:bodyPr wrap="none" anchor="ctr">
            <a:normAutofit/>
          </a:bodyPr>
          <a:lstStyle>
            <a:lvl1pPr marL="0" indent="0" algn="l">
              <a:lnSpc>
                <a:spcPct val="100000"/>
              </a:lnSpc>
              <a:buNone/>
              <a:defRPr sz="1200">
                <a:solidFill>
                  <a:schemeClr val="tx1"/>
                </a:solidFill>
              </a:defRPr>
            </a:lvl1pPr>
          </a:lstStyle>
          <a:p>
            <a:pPr lvl="0"/>
            <a:r>
              <a:rPr lang="en-US"/>
              <a:t>www.officeplus.cn</a:t>
            </a:r>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Blank-OfficePLUS">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en-US"/>
          </a:p>
        </p:txBody>
      </p:sp>
      <p:sp>
        <p:nvSpPr>
          <p:cNvPr id="3" name="页脚占位符 2"/>
          <p:cNvSpPr>
            <a:spLocks noGrp="1"/>
          </p:cNvSpPr>
          <p:nvPr>
            <p:ph type="ftr" sz="quarter" idx="11"/>
          </p:nvPr>
        </p:nvSpPr>
        <p:spPr/>
        <p:txBody>
          <a:bodyPr/>
          <a:lstStyle/>
          <a:p>
            <a:endParaRPr lang="en-US" dirty="0"/>
          </a:p>
        </p:txBody>
      </p:sp>
      <p:sp>
        <p:nvSpPr>
          <p:cNvPr id="4" name="灯片编号占位符 3"/>
          <p:cNvSpPr>
            <a:spLocks noGrp="1"/>
          </p:cNvSpPr>
          <p:nvPr>
            <p:ph type="sldNum" sz="quarter" idx="12"/>
          </p:nvPr>
        </p:nvSpPr>
        <p:spPr/>
        <p:txBody>
          <a:bodyPr/>
          <a:lstStyle/>
          <a:p>
            <a:fld id="{C8BB1146-E542-4D4E-B8E9-6919A11DDD48}"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theme" Target="../theme/theme1.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0.xml"/><Relationship Id="rId1" Type="http://schemas.openxmlformats.org/officeDocument/2006/relationships/slideLayout" Target="../slideLayouts/slideLayout9.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12.xml"/><Relationship Id="rId1" Type="http://schemas.openxmlformats.org/officeDocument/2006/relationships/slideLayout" Target="../slideLayouts/slideLayout11.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14.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20000"/>
                <a:lumOff val="80000"/>
              </a:schemeClr>
            </a:gs>
            <a:gs pos="100000">
              <a:schemeClr val="accent1">
                <a:lumMod val="20000"/>
                <a:lumOff val="80000"/>
              </a:schemeClr>
            </a:gs>
            <a:gs pos="50000">
              <a:schemeClr val="bg1"/>
            </a:gs>
          </a:gsLst>
          <a:lin ang="2700000" scaled="1"/>
          <a:tileRect/>
        </a:gradFill>
        <a:effectLst/>
      </p:bgPr>
    </p:bg>
    <p:spTree>
      <p:nvGrpSpPr>
        <p:cNvPr id="1" name=""/>
        <p:cNvGrpSpPr/>
        <p:nvPr/>
      </p:nvGrpSpPr>
      <p:grpSpPr>
        <a:xfrm>
          <a:off x="0" y="0"/>
          <a:ext cx="0" cy="0"/>
          <a:chOff x="0" y="0"/>
          <a:chExt cx="0" cy="0"/>
        </a:xfrm>
      </p:grpSpPr>
      <p:grpSp>
        <p:nvGrpSpPr>
          <p:cNvPr id="7" name="组合 6"/>
          <p:cNvGrpSpPr/>
          <p:nvPr/>
        </p:nvGrpSpPr>
        <p:grpSpPr>
          <a:xfrm>
            <a:off x="362892" y="432563"/>
            <a:ext cx="11175059" cy="596137"/>
            <a:chOff x="362892" y="432563"/>
            <a:chExt cx="11175059" cy="596137"/>
          </a:xfrm>
        </p:grpSpPr>
        <p:sp>
          <p:nvSpPr>
            <p:cNvPr id="8" name="矩形: 对角圆角 7"/>
            <p:cNvSpPr/>
            <p:nvPr/>
          </p:nvSpPr>
          <p:spPr>
            <a:xfrm>
              <a:off x="362892" y="432563"/>
              <a:ext cx="7527209" cy="596137"/>
            </a:xfrm>
            <a:prstGeom prst="round2DiagRect">
              <a:avLst>
                <a:gd name="adj1" fmla="val 0"/>
                <a:gd name="adj2" fmla="val 50000"/>
              </a:avLst>
            </a:prstGeom>
            <a:gradFill>
              <a:gsLst>
                <a:gs pos="0">
                  <a:schemeClr val="accent1">
                    <a:lumMod val="40000"/>
                    <a:lumOff val="60000"/>
                    <a:alpha val="0"/>
                  </a:schemeClr>
                </a:gs>
                <a:gs pos="96000">
                  <a:schemeClr val="accent1">
                    <a:alpha val="5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nvGrpSpPr>
            <p:cNvPr id="9" name="组合 8"/>
            <p:cNvGrpSpPr/>
            <p:nvPr/>
          </p:nvGrpSpPr>
          <p:grpSpPr>
            <a:xfrm>
              <a:off x="7223815" y="559177"/>
              <a:ext cx="356036" cy="356036"/>
              <a:chOff x="7944314" y="1322805"/>
              <a:chExt cx="356036" cy="356036"/>
            </a:xfrm>
          </p:grpSpPr>
          <p:sp>
            <p:nvSpPr>
              <p:cNvPr id="11" name="椭圆 10"/>
              <p:cNvSpPr/>
              <p:nvPr/>
            </p:nvSpPr>
            <p:spPr>
              <a:xfrm>
                <a:off x="7944314" y="1322805"/>
                <a:ext cx="356036" cy="356036"/>
              </a:xfrm>
              <a:prstGeom prst="ellipse">
                <a:avLst/>
              </a:prstGeom>
              <a:solidFill>
                <a:srgbClr val="EDF6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2" name="等腰三角形 11"/>
              <p:cNvSpPr/>
              <p:nvPr/>
            </p:nvSpPr>
            <p:spPr>
              <a:xfrm rot="5400000">
                <a:off x="8068839" y="1448550"/>
                <a:ext cx="121272" cy="10454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cxnSp>
          <p:nvCxnSpPr>
            <p:cNvPr id="10" name="直接连接符 9"/>
            <p:cNvCxnSpPr/>
            <p:nvPr/>
          </p:nvCxnSpPr>
          <p:spPr>
            <a:xfrm>
              <a:off x="7734300" y="1013460"/>
              <a:ext cx="3803651" cy="0"/>
            </a:xfrm>
            <a:prstGeom prst="line">
              <a:avLst/>
            </a:prstGeom>
            <a:ln w="15875">
              <a:solidFill>
                <a:schemeClr val="accent1">
                  <a:alpha val="40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2" name="标题占位符 1"/>
          <p:cNvSpPr>
            <a:spLocks noGrp="1"/>
          </p:cNvSpPr>
          <p:nvPr>
            <p:ph type="title"/>
          </p:nvPr>
        </p:nvSpPr>
        <p:spPr>
          <a:xfrm>
            <a:off x="660400" y="128587"/>
            <a:ext cx="10858500" cy="900112"/>
          </a:xfrm>
          <a:prstGeom prst="rect">
            <a:avLst/>
          </a:prstGeom>
        </p:spPr>
        <p:txBody>
          <a:bodyPr vert="horz" lIns="91440" tIns="45720" rIns="91440" bIns="45720" rtlCol="0" anchor="b">
            <a:normAutofit/>
          </a:bodyPr>
          <a:lstStyle/>
          <a:p>
            <a:pPr lvl="0"/>
            <a:r>
              <a:rPr lang="en-US"/>
              <a:t>Click to add title</a:t>
            </a:r>
            <a:endParaRPr lang="en-US"/>
          </a:p>
        </p:txBody>
      </p:sp>
      <p:sp>
        <p:nvSpPr>
          <p:cNvPr id="3" name="文本占位符 2"/>
          <p:cNvSpPr>
            <a:spLocks noGrp="1"/>
          </p:cNvSpPr>
          <p:nvPr>
            <p:ph type="body" idx="1"/>
          </p:nvPr>
        </p:nvSpPr>
        <p:spPr>
          <a:xfrm>
            <a:off x="660400" y="1130300"/>
            <a:ext cx="10858500" cy="5003800"/>
          </a:xfrm>
          <a:prstGeom prst="rect">
            <a:avLst/>
          </a:prstGeom>
        </p:spPr>
        <p:txBody>
          <a:bodyPr vert="horz" lIns="91440" tIns="45720" rIns="91440" bIns="45720" rtlCol="0">
            <a:normAutofit/>
          </a:bodyPr>
          <a:lstStyle/>
          <a:p>
            <a:pPr lvl="0"/>
            <a:r>
              <a:rPr lang="en-US"/>
              <a:t>Click to add text</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日期占位符 3"/>
          <p:cNvSpPr>
            <a:spLocks noGrp="1"/>
          </p:cNvSpPr>
          <p:nvPr>
            <p:ph type="dt" sz="half" idx="2"/>
          </p:nvPr>
        </p:nvSpPr>
        <p:spPr>
          <a:xfrm>
            <a:off x="4718050" y="6409690"/>
            <a:ext cx="2743200" cy="274320"/>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5" name="页脚占位符 4"/>
          <p:cNvSpPr>
            <a:spLocks noGrp="1"/>
          </p:cNvSpPr>
          <p:nvPr>
            <p:ph type="ftr" sz="quarter" idx="3"/>
          </p:nvPr>
        </p:nvSpPr>
        <p:spPr>
          <a:xfrm>
            <a:off x="660399" y="6409690"/>
            <a:ext cx="3657600" cy="274320"/>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6" name="灯片编号占位符 5"/>
          <p:cNvSpPr>
            <a:spLocks noGrp="1"/>
          </p:cNvSpPr>
          <p:nvPr>
            <p:ph type="sldNum" sz="quarter" idx="4"/>
          </p:nvPr>
        </p:nvSpPr>
        <p:spPr>
          <a:xfrm>
            <a:off x="7861300" y="6409690"/>
            <a:ext cx="3657600" cy="274320"/>
          </a:xfrm>
          <a:prstGeom prst="rect">
            <a:avLst/>
          </a:prstGeom>
        </p:spPr>
        <p:txBody>
          <a:bodyPr vert="horz" lIns="91440" tIns="45720" rIns="91440" bIns="45720" rtlCol="0" anchor="ctr"/>
          <a:lstStyle>
            <a:lvl1pPr algn="r">
              <a:defRPr sz="1200">
                <a:solidFill>
                  <a:schemeClr val="tx1">
                    <a:tint val="75000"/>
                  </a:schemeClr>
                </a:solidFill>
              </a:defRPr>
            </a:lvl1pPr>
          </a:lstStyle>
          <a:p>
            <a:fld id="{C8BB1146-E542-4D4E-B8E9-6919A11DDD48}"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txStyles>
    <p:titleStyle>
      <a:lvl1pPr algn="l" defTabSz="914400" rtl="0" eaLnBrk="1" latinLnBrk="0" hangingPunct="1">
        <a:lnSpc>
          <a:spcPct val="100000"/>
        </a:lnSpc>
        <a:spcBef>
          <a:spcPct val="0"/>
        </a:spcBef>
        <a:buNone/>
        <a:defRPr sz="28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20000"/>
                <a:lumOff val="80000"/>
              </a:schemeClr>
            </a:gs>
            <a:gs pos="100000">
              <a:schemeClr val="accent1">
                <a:lumMod val="20000"/>
                <a:lumOff val="80000"/>
              </a:schemeClr>
            </a:gs>
            <a:gs pos="50000">
              <a:schemeClr val="bg1"/>
            </a:gs>
          </a:gsLst>
          <a:lin ang="2700000" scaled="1"/>
          <a:tileRect/>
        </a:gradFill>
        <a:effectLst/>
      </p:bgPr>
    </p:bg>
    <p:spTree>
      <p:nvGrpSpPr>
        <p:cNvPr id="1" name=""/>
        <p:cNvGrpSpPr/>
        <p:nvPr/>
      </p:nvGrpSpPr>
      <p:grpSpPr>
        <a:xfrm>
          <a:off x="0" y="0"/>
          <a:ext cx="0" cy="0"/>
          <a:chOff x="0" y="0"/>
          <a:chExt cx="0" cy="0"/>
        </a:xfrm>
      </p:grpSpPr>
      <p:grpSp>
        <p:nvGrpSpPr>
          <p:cNvPr id="7" name="组合 6"/>
          <p:cNvGrpSpPr/>
          <p:nvPr/>
        </p:nvGrpSpPr>
        <p:grpSpPr>
          <a:xfrm>
            <a:off x="362892" y="432563"/>
            <a:ext cx="11175059" cy="596137"/>
            <a:chOff x="362892" y="432563"/>
            <a:chExt cx="11175059" cy="596137"/>
          </a:xfrm>
        </p:grpSpPr>
        <p:sp>
          <p:nvSpPr>
            <p:cNvPr id="8" name="矩形: 对角圆角 7"/>
            <p:cNvSpPr/>
            <p:nvPr/>
          </p:nvSpPr>
          <p:spPr>
            <a:xfrm>
              <a:off x="362892" y="432563"/>
              <a:ext cx="7527209" cy="596137"/>
            </a:xfrm>
            <a:prstGeom prst="round2DiagRect">
              <a:avLst>
                <a:gd name="adj1" fmla="val 0"/>
                <a:gd name="adj2" fmla="val 50000"/>
              </a:avLst>
            </a:prstGeom>
            <a:gradFill>
              <a:gsLst>
                <a:gs pos="0">
                  <a:schemeClr val="accent1">
                    <a:lumMod val="40000"/>
                    <a:lumOff val="60000"/>
                    <a:alpha val="0"/>
                  </a:schemeClr>
                </a:gs>
                <a:gs pos="96000">
                  <a:schemeClr val="accent1">
                    <a:alpha val="5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nvGrpSpPr>
            <p:cNvPr id="9" name="组合 8"/>
            <p:cNvGrpSpPr/>
            <p:nvPr/>
          </p:nvGrpSpPr>
          <p:grpSpPr>
            <a:xfrm>
              <a:off x="7223815" y="559177"/>
              <a:ext cx="356036" cy="356036"/>
              <a:chOff x="7944314" y="1322805"/>
              <a:chExt cx="356036" cy="356036"/>
            </a:xfrm>
          </p:grpSpPr>
          <p:sp>
            <p:nvSpPr>
              <p:cNvPr id="11" name="椭圆 10"/>
              <p:cNvSpPr/>
              <p:nvPr/>
            </p:nvSpPr>
            <p:spPr>
              <a:xfrm>
                <a:off x="7944314" y="1322805"/>
                <a:ext cx="356036" cy="356036"/>
              </a:xfrm>
              <a:prstGeom prst="ellipse">
                <a:avLst/>
              </a:prstGeom>
              <a:solidFill>
                <a:srgbClr val="EDF6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2" name="等腰三角形 11"/>
              <p:cNvSpPr/>
              <p:nvPr/>
            </p:nvSpPr>
            <p:spPr>
              <a:xfrm rot="5400000">
                <a:off x="8068839" y="1448550"/>
                <a:ext cx="121272" cy="10454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cxnSp>
          <p:nvCxnSpPr>
            <p:cNvPr id="10" name="直接连接符 9"/>
            <p:cNvCxnSpPr/>
            <p:nvPr/>
          </p:nvCxnSpPr>
          <p:spPr>
            <a:xfrm>
              <a:off x="7734300" y="1013460"/>
              <a:ext cx="3803651" cy="0"/>
            </a:xfrm>
            <a:prstGeom prst="line">
              <a:avLst/>
            </a:prstGeom>
            <a:ln w="15875">
              <a:solidFill>
                <a:schemeClr val="accent1">
                  <a:alpha val="40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2" name="标题占位符 1"/>
          <p:cNvSpPr>
            <a:spLocks noGrp="1"/>
          </p:cNvSpPr>
          <p:nvPr>
            <p:ph type="title"/>
          </p:nvPr>
        </p:nvSpPr>
        <p:spPr>
          <a:xfrm>
            <a:off x="660400" y="128587"/>
            <a:ext cx="10858500" cy="900112"/>
          </a:xfrm>
          <a:prstGeom prst="rect">
            <a:avLst/>
          </a:prstGeom>
        </p:spPr>
        <p:txBody>
          <a:bodyPr vert="horz" lIns="91440" tIns="45720" rIns="91440" bIns="45720" rtlCol="0" anchor="b">
            <a:normAutofit/>
          </a:bodyPr>
          <a:lstStyle/>
          <a:p>
            <a:pPr lvl="0"/>
            <a:r>
              <a:rPr lang="en-US"/>
              <a:t>Click to add title</a:t>
            </a:r>
            <a:endParaRPr lang="en-US"/>
          </a:p>
        </p:txBody>
      </p:sp>
      <p:sp>
        <p:nvSpPr>
          <p:cNvPr id="3" name="文本占位符 2"/>
          <p:cNvSpPr>
            <a:spLocks noGrp="1"/>
          </p:cNvSpPr>
          <p:nvPr>
            <p:ph type="body" idx="1"/>
          </p:nvPr>
        </p:nvSpPr>
        <p:spPr>
          <a:xfrm>
            <a:off x="660400" y="1130300"/>
            <a:ext cx="10858500" cy="5003800"/>
          </a:xfrm>
          <a:prstGeom prst="rect">
            <a:avLst/>
          </a:prstGeom>
        </p:spPr>
        <p:txBody>
          <a:bodyPr vert="horz" lIns="91440" tIns="45720" rIns="91440" bIns="45720" rtlCol="0">
            <a:normAutofit/>
          </a:bodyPr>
          <a:lstStyle/>
          <a:p>
            <a:pPr lvl="0"/>
            <a:r>
              <a:rPr lang="en-US"/>
              <a:t>Click to add text</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日期占位符 3"/>
          <p:cNvSpPr>
            <a:spLocks noGrp="1"/>
          </p:cNvSpPr>
          <p:nvPr>
            <p:ph type="dt" sz="half" idx="2"/>
          </p:nvPr>
        </p:nvSpPr>
        <p:spPr>
          <a:xfrm>
            <a:off x="4718050" y="6409690"/>
            <a:ext cx="2743200" cy="274320"/>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5" name="页脚占位符 4"/>
          <p:cNvSpPr>
            <a:spLocks noGrp="1"/>
          </p:cNvSpPr>
          <p:nvPr>
            <p:ph type="ftr" sz="quarter" idx="3"/>
          </p:nvPr>
        </p:nvSpPr>
        <p:spPr>
          <a:xfrm>
            <a:off x="660399" y="6409690"/>
            <a:ext cx="3657600" cy="274320"/>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6" name="灯片编号占位符 5"/>
          <p:cNvSpPr>
            <a:spLocks noGrp="1"/>
          </p:cNvSpPr>
          <p:nvPr>
            <p:ph type="sldNum" sz="quarter" idx="4"/>
          </p:nvPr>
        </p:nvSpPr>
        <p:spPr>
          <a:xfrm>
            <a:off x="7861300" y="6409690"/>
            <a:ext cx="3657600" cy="274320"/>
          </a:xfrm>
          <a:prstGeom prst="rect">
            <a:avLst/>
          </a:prstGeom>
        </p:spPr>
        <p:txBody>
          <a:bodyPr vert="horz" lIns="91440" tIns="45720" rIns="91440" bIns="45720" rtlCol="0" anchor="ctr"/>
          <a:lstStyle>
            <a:lvl1pPr algn="r">
              <a:defRPr sz="1200">
                <a:solidFill>
                  <a:schemeClr val="tx1">
                    <a:tint val="75000"/>
                  </a:schemeClr>
                </a:solidFill>
              </a:defRPr>
            </a:lvl1pPr>
          </a:lstStyle>
          <a:p>
            <a:fld id="{C8BB1146-E542-4D4E-B8E9-6919A11DDD48}"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58" r:id="rId1"/>
    <p:sldLayoutId id="2147483659" r:id="rId2"/>
  </p:sldLayoutIdLst>
  <p:txStyles>
    <p:titleStyle>
      <a:lvl1pPr algn="l" defTabSz="914400" rtl="0" eaLnBrk="1" latinLnBrk="0" hangingPunct="1">
        <a:lnSpc>
          <a:spcPct val="100000"/>
        </a:lnSpc>
        <a:spcBef>
          <a:spcPct val="0"/>
        </a:spcBef>
        <a:buNone/>
        <a:defRPr sz="28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20000"/>
                <a:lumOff val="80000"/>
              </a:schemeClr>
            </a:gs>
            <a:gs pos="100000">
              <a:schemeClr val="accent1">
                <a:lumMod val="20000"/>
                <a:lumOff val="80000"/>
              </a:schemeClr>
            </a:gs>
            <a:gs pos="50000">
              <a:schemeClr val="bg1"/>
            </a:gs>
          </a:gsLst>
          <a:lin ang="2700000" scaled="1"/>
          <a:tileRect/>
        </a:gradFill>
        <a:effectLst/>
      </p:bgPr>
    </p:bg>
    <p:spTree>
      <p:nvGrpSpPr>
        <p:cNvPr id="1" name=""/>
        <p:cNvGrpSpPr/>
        <p:nvPr/>
      </p:nvGrpSpPr>
      <p:grpSpPr>
        <a:xfrm>
          <a:off x="0" y="0"/>
          <a:ext cx="0" cy="0"/>
          <a:chOff x="0" y="0"/>
          <a:chExt cx="0" cy="0"/>
        </a:xfrm>
      </p:grpSpPr>
      <p:grpSp>
        <p:nvGrpSpPr>
          <p:cNvPr id="7" name="组合 6"/>
          <p:cNvGrpSpPr/>
          <p:nvPr/>
        </p:nvGrpSpPr>
        <p:grpSpPr>
          <a:xfrm>
            <a:off x="362892" y="432563"/>
            <a:ext cx="11175059" cy="596137"/>
            <a:chOff x="362892" y="432563"/>
            <a:chExt cx="11175059" cy="596137"/>
          </a:xfrm>
        </p:grpSpPr>
        <p:sp>
          <p:nvSpPr>
            <p:cNvPr id="8" name="矩形: 对角圆角 7"/>
            <p:cNvSpPr/>
            <p:nvPr/>
          </p:nvSpPr>
          <p:spPr>
            <a:xfrm>
              <a:off x="362892" y="432563"/>
              <a:ext cx="7527209" cy="596137"/>
            </a:xfrm>
            <a:prstGeom prst="round2DiagRect">
              <a:avLst>
                <a:gd name="adj1" fmla="val 0"/>
                <a:gd name="adj2" fmla="val 50000"/>
              </a:avLst>
            </a:prstGeom>
            <a:gradFill>
              <a:gsLst>
                <a:gs pos="0">
                  <a:schemeClr val="accent1">
                    <a:lumMod val="40000"/>
                    <a:lumOff val="60000"/>
                    <a:alpha val="0"/>
                  </a:schemeClr>
                </a:gs>
                <a:gs pos="96000">
                  <a:schemeClr val="accent1">
                    <a:alpha val="5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nvGrpSpPr>
            <p:cNvPr id="9" name="组合 8"/>
            <p:cNvGrpSpPr/>
            <p:nvPr/>
          </p:nvGrpSpPr>
          <p:grpSpPr>
            <a:xfrm>
              <a:off x="7223815" y="559177"/>
              <a:ext cx="356036" cy="356036"/>
              <a:chOff x="7944314" y="1322805"/>
              <a:chExt cx="356036" cy="356036"/>
            </a:xfrm>
          </p:grpSpPr>
          <p:sp>
            <p:nvSpPr>
              <p:cNvPr id="11" name="椭圆 10"/>
              <p:cNvSpPr/>
              <p:nvPr/>
            </p:nvSpPr>
            <p:spPr>
              <a:xfrm>
                <a:off x="7944314" y="1322805"/>
                <a:ext cx="356036" cy="356036"/>
              </a:xfrm>
              <a:prstGeom prst="ellipse">
                <a:avLst/>
              </a:prstGeom>
              <a:solidFill>
                <a:srgbClr val="EDF6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2" name="等腰三角形 11"/>
              <p:cNvSpPr/>
              <p:nvPr/>
            </p:nvSpPr>
            <p:spPr>
              <a:xfrm rot="5400000">
                <a:off x="8068839" y="1448550"/>
                <a:ext cx="121272" cy="10454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cxnSp>
          <p:nvCxnSpPr>
            <p:cNvPr id="10" name="直接连接符 9"/>
            <p:cNvCxnSpPr/>
            <p:nvPr/>
          </p:nvCxnSpPr>
          <p:spPr>
            <a:xfrm>
              <a:off x="7734300" y="1013460"/>
              <a:ext cx="3803651" cy="0"/>
            </a:xfrm>
            <a:prstGeom prst="line">
              <a:avLst/>
            </a:prstGeom>
            <a:ln w="15875">
              <a:solidFill>
                <a:schemeClr val="accent1">
                  <a:alpha val="40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2" name="标题占位符 1"/>
          <p:cNvSpPr>
            <a:spLocks noGrp="1"/>
          </p:cNvSpPr>
          <p:nvPr>
            <p:ph type="title"/>
          </p:nvPr>
        </p:nvSpPr>
        <p:spPr>
          <a:xfrm>
            <a:off x="660400" y="128587"/>
            <a:ext cx="10858500" cy="900112"/>
          </a:xfrm>
          <a:prstGeom prst="rect">
            <a:avLst/>
          </a:prstGeom>
        </p:spPr>
        <p:txBody>
          <a:bodyPr vert="horz" lIns="91440" tIns="45720" rIns="91440" bIns="45720" rtlCol="0" anchor="b">
            <a:normAutofit/>
          </a:bodyPr>
          <a:lstStyle/>
          <a:p>
            <a:pPr lvl="0"/>
            <a:r>
              <a:rPr lang="en-US"/>
              <a:t>Click to add title</a:t>
            </a:r>
            <a:endParaRPr lang="en-US"/>
          </a:p>
        </p:txBody>
      </p:sp>
      <p:sp>
        <p:nvSpPr>
          <p:cNvPr id="3" name="文本占位符 2"/>
          <p:cNvSpPr>
            <a:spLocks noGrp="1"/>
          </p:cNvSpPr>
          <p:nvPr>
            <p:ph type="body" idx="1"/>
          </p:nvPr>
        </p:nvSpPr>
        <p:spPr>
          <a:xfrm>
            <a:off x="660400" y="1130300"/>
            <a:ext cx="10858500" cy="5003800"/>
          </a:xfrm>
          <a:prstGeom prst="rect">
            <a:avLst/>
          </a:prstGeom>
        </p:spPr>
        <p:txBody>
          <a:bodyPr vert="horz" lIns="91440" tIns="45720" rIns="91440" bIns="45720" rtlCol="0">
            <a:normAutofit/>
          </a:bodyPr>
          <a:lstStyle/>
          <a:p>
            <a:pPr lvl="0"/>
            <a:r>
              <a:rPr lang="en-US"/>
              <a:t>Click to add text</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日期占位符 3"/>
          <p:cNvSpPr>
            <a:spLocks noGrp="1"/>
          </p:cNvSpPr>
          <p:nvPr>
            <p:ph type="dt" sz="half" idx="2"/>
          </p:nvPr>
        </p:nvSpPr>
        <p:spPr>
          <a:xfrm>
            <a:off x="4718050" y="6409690"/>
            <a:ext cx="2743200" cy="274320"/>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5" name="页脚占位符 4"/>
          <p:cNvSpPr>
            <a:spLocks noGrp="1"/>
          </p:cNvSpPr>
          <p:nvPr>
            <p:ph type="ftr" sz="quarter" idx="3"/>
          </p:nvPr>
        </p:nvSpPr>
        <p:spPr>
          <a:xfrm>
            <a:off x="660399" y="6409690"/>
            <a:ext cx="3657600" cy="274320"/>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6" name="灯片编号占位符 5"/>
          <p:cNvSpPr>
            <a:spLocks noGrp="1"/>
          </p:cNvSpPr>
          <p:nvPr>
            <p:ph type="sldNum" sz="quarter" idx="4"/>
          </p:nvPr>
        </p:nvSpPr>
        <p:spPr>
          <a:xfrm>
            <a:off x="7861300" y="6409690"/>
            <a:ext cx="3657600" cy="274320"/>
          </a:xfrm>
          <a:prstGeom prst="rect">
            <a:avLst/>
          </a:prstGeom>
        </p:spPr>
        <p:txBody>
          <a:bodyPr vert="horz" lIns="91440" tIns="45720" rIns="91440" bIns="45720" rtlCol="0" anchor="ctr"/>
          <a:lstStyle>
            <a:lvl1pPr algn="r">
              <a:defRPr sz="1200">
                <a:solidFill>
                  <a:schemeClr val="tx1">
                    <a:tint val="75000"/>
                  </a:schemeClr>
                </a:solidFill>
              </a:defRPr>
            </a:lvl1pPr>
          </a:lstStyle>
          <a:p>
            <a:fld id="{C8BB1146-E542-4D4E-B8E9-6919A11DDD48}"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Lst>
  <p:txStyles>
    <p:titleStyle>
      <a:lvl1pPr algn="l" defTabSz="914400" rtl="0" eaLnBrk="1" latinLnBrk="0" hangingPunct="1">
        <a:lnSpc>
          <a:spcPct val="100000"/>
        </a:lnSpc>
        <a:spcBef>
          <a:spcPct val="0"/>
        </a:spcBef>
        <a:buNone/>
        <a:defRPr sz="28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20000"/>
                <a:lumOff val="80000"/>
              </a:schemeClr>
            </a:gs>
            <a:gs pos="100000">
              <a:schemeClr val="accent1">
                <a:lumMod val="20000"/>
                <a:lumOff val="80000"/>
              </a:schemeClr>
            </a:gs>
            <a:gs pos="50000">
              <a:schemeClr val="bg1"/>
            </a:gs>
          </a:gsLst>
          <a:lin ang="2700000" scaled="1"/>
          <a:tileRect/>
        </a:gradFill>
        <a:effectLst/>
      </p:bgPr>
    </p:bg>
    <p:spTree>
      <p:nvGrpSpPr>
        <p:cNvPr id="1" name=""/>
        <p:cNvGrpSpPr/>
        <p:nvPr/>
      </p:nvGrpSpPr>
      <p:grpSpPr>
        <a:xfrm>
          <a:off x="0" y="0"/>
          <a:ext cx="0" cy="0"/>
          <a:chOff x="0" y="0"/>
          <a:chExt cx="0" cy="0"/>
        </a:xfrm>
      </p:grpSpPr>
      <p:grpSp>
        <p:nvGrpSpPr>
          <p:cNvPr id="7" name="组合 6"/>
          <p:cNvGrpSpPr/>
          <p:nvPr/>
        </p:nvGrpSpPr>
        <p:grpSpPr>
          <a:xfrm>
            <a:off x="362892" y="432563"/>
            <a:ext cx="11175059" cy="596137"/>
            <a:chOff x="362892" y="432563"/>
            <a:chExt cx="11175059" cy="596137"/>
          </a:xfrm>
        </p:grpSpPr>
        <p:sp>
          <p:nvSpPr>
            <p:cNvPr id="8" name="矩形: 对角圆角 7"/>
            <p:cNvSpPr/>
            <p:nvPr/>
          </p:nvSpPr>
          <p:spPr>
            <a:xfrm>
              <a:off x="362892" y="432563"/>
              <a:ext cx="7527209" cy="596137"/>
            </a:xfrm>
            <a:prstGeom prst="round2DiagRect">
              <a:avLst>
                <a:gd name="adj1" fmla="val 0"/>
                <a:gd name="adj2" fmla="val 50000"/>
              </a:avLst>
            </a:prstGeom>
            <a:gradFill>
              <a:gsLst>
                <a:gs pos="0">
                  <a:schemeClr val="accent1">
                    <a:lumMod val="40000"/>
                    <a:lumOff val="60000"/>
                    <a:alpha val="0"/>
                  </a:schemeClr>
                </a:gs>
                <a:gs pos="96000">
                  <a:schemeClr val="accent1">
                    <a:alpha val="5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nvGrpSpPr>
            <p:cNvPr id="9" name="组合 8"/>
            <p:cNvGrpSpPr/>
            <p:nvPr/>
          </p:nvGrpSpPr>
          <p:grpSpPr>
            <a:xfrm>
              <a:off x="7223815" y="559177"/>
              <a:ext cx="356036" cy="356036"/>
              <a:chOff x="7944314" y="1322805"/>
              <a:chExt cx="356036" cy="356036"/>
            </a:xfrm>
          </p:grpSpPr>
          <p:sp>
            <p:nvSpPr>
              <p:cNvPr id="11" name="椭圆 10"/>
              <p:cNvSpPr/>
              <p:nvPr/>
            </p:nvSpPr>
            <p:spPr>
              <a:xfrm>
                <a:off x="7944314" y="1322805"/>
                <a:ext cx="356036" cy="356036"/>
              </a:xfrm>
              <a:prstGeom prst="ellipse">
                <a:avLst/>
              </a:prstGeom>
              <a:solidFill>
                <a:srgbClr val="EDF6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2" name="等腰三角形 11"/>
              <p:cNvSpPr/>
              <p:nvPr/>
            </p:nvSpPr>
            <p:spPr>
              <a:xfrm rot="5400000">
                <a:off x="8068839" y="1448550"/>
                <a:ext cx="121272" cy="10454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cxnSp>
          <p:nvCxnSpPr>
            <p:cNvPr id="10" name="直接连接符 9"/>
            <p:cNvCxnSpPr/>
            <p:nvPr/>
          </p:nvCxnSpPr>
          <p:spPr>
            <a:xfrm>
              <a:off x="7734300" y="1013460"/>
              <a:ext cx="3803651" cy="0"/>
            </a:xfrm>
            <a:prstGeom prst="line">
              <a:avLst/>
            </a:prstGeom>
            <a:ln w="15875">
              <a:solidFill>
                <a:schemeClr val="accent1">
                  <a:alpha val="40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2" name="标题占位符 1"/>
          <p:cNvSpPr>
            <a:spLocks noGrp="1"/>
          </p:cNvSpPr>
          <p:nvPr>
            <p:ph type="title"/>
          </p:nvPr>
        </p:nvSpPr>
        <p:spPr>
          <a:xfrm>
            <a:off x="660400" y="128587"/>
            <a:ext cx="10858500" cy="900112"/>
          </a:xfrm>
          <a:prstGeom prst="rect">
            <a:avLst/>
          </a:prstGeom>
        </p:spPr>
        <p:txBody>
          <a:bodyPr vert="horz" lIns="91440" tIns="45720" rIns="91440" bIns="45720" rtlCol="0" anchor="b">
            <a:normAutofit/>
          </a:bodyPr>
          <a:lstStyle/>
          <a:p>
            <a:pPr lvl="0"/>
            <a:r>
              <a:rPr lang="en-US"/>
              <a:t>Click to add title</a:t>
            </a:r>
            <a:endParaRPr lang="en-US"/>
          </a:p>
        </p:txBody>
      </p:sp>
      <p:sp>
        <p:nvSpPr>
          <p:cNvPr id="3" name="文本占位符 2"/>
          <p:cNvSpPr>
            <a:spLocks noGrp="1"/>
          </p:cNvSpPr>
          <p:nvPr>
            <p:ph type="body" idx="1"/>
          </p:nvPr>
        </p:nvSpPr>
        <p:spPr>
          <a:xfrm>
            <a:off x="660400" y="1130300"/>
            <a:ext cx="10858500" cy="5003800"/>
          </a:xfrm>
          <a:prstGeom prst="rect">
            <a:avLst/>
          </a:prstGeom>
        </p:spPr>
        <p:txBody>
          <a:bodyPr vert="horz" lIns="91440" tIns="45720" rIns="91440" bIns="45720" rtlCol="0">
            <a:normAutofit/>
          </a:bodyPr>
          <a:lstStyle/>
          <a:p>
            <a:pPr lvl="0"/>
            <a:r>
              <a:rPr lang="en-US"/>
              <a:t>Click to add text</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日期占位符 3"/>
          <p:cNvSpPr>
            <a:spLocks noGrp="1"/>
          </p:cNvSpPr>
          <p:nvPr>
            <p:ph type="dt" sz="half" idx="2"/>
          </p:nvPr>
        </p:nvSpPr>
        <p:spPr>
          <a:xfrm>
            <a:off x="4718050" y="6409690"/>
            <a:ext cx="2743200" cy="274320"/>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5" name="页脚占位符 4"/>
          <p:cNvSpPr>
            <a:spLocks noGrp="1"/>
          </p:cNvSpPr>
          <p:nvPr>
            <p:ph type="ftr" sz="quarter" idx="3"/>
          </p:nvPr>
        </p:nvSpPr>
        <p:spPr>
          <a:xfrm>
            <a:off x="660399" y="6409690"/>
            <a:ext cx="3657600" cy="274320"/>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6" name="灯片编号占位符 5"/>
          <p:cNvSpPr>
            <a:spLocks noGrp="1"/>
          </p:cNvSpPr>
          <p:nvPr>
            <p:ph type="sldNum" sz="quarter" idx="4"/>
          </p:nvPr>
        </p:nvSpPr>
        <p:spPr>
          <a:xfrm>
            <a:off x="7861300" y="6409690"/>
            <a:ext cx="3657600" cy="274320"/>
          </a:xfrm>
          <a:prstGeom prst="rect">
            <a:avLst/>
          </a:prstGeom>
        </p:spPr>
        <p:txBody>
          <a:bodyPr vert="horz" lIns="91440" tIns="45720" rIns="91440" bIns="45720" rtlCol="0" anchor="ctr"/>
          <a:lstStyle>
            <a:lvl1pPr algn="r">
              <a:defRPr sz="1200">
                <a:solidFill>
                  <a:schemeClr val="tx1">
                    <a:tint val="75000"/>
                  </a:schemeClr>
                </a:solidFill>
              </a:defRPr>
            </a:lvl1pPr>
          </a:lstStyle>
          <a:p>
            <a:fld id="{C8BB1146-E542-4D4E-B8E9-6919A11DDD48}"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64" r:id="rId1"/>
    <p:sldLayoutId id="2147483665" r:id="rId2"/>
  </p:sldLayoutIdLst>
  <p:txStyles>
    <p:titleStyle>
      <a:lvl1pPr algn="l" defTabSz="914400" rtl="0" eaLnBrk="1" latinLnBrk="0" hangingPunct="1">
        <a:lnSpc>
          <a:spcPct val="100000"/>
        </a:lnSpc>
        <a:spcBef>
          <a:spcPct val="0"/>
        </a:spcBef>
        <a:buNone/>
        <a:defRPr sz="28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9" Type="http://schemas.openxmlformats.org/officeDocument/2006/relationships/tags" Target="../tags/tag78.xml"/><Relationship Id="rId8" Type="http://schemas.openxmlformats.org/officeDocument/2006/relationships/tags" Target="../tags/tag77.xml"/><Relationship Id="rId7" Type="http://schemas.openxmlformats.org/officeDocument/2006/relationships/tags" Target="../tags/tag76.xml"/><Relationship Id="rId6" Type="http://schemas.openxmlformats.org/officeDocument/2006/relationships/tags" Target="../tags/tag75.xml"/><Relationship Id="rId5" Type="http://schemas.openxmlformats.org/officeDocument/2006/relationships/tags" Target="../tags/tag74.xml"/><Relationship Id="rId4" Type="http://schemas.openxmlformats.org/officeDocument/2006/relationships/tags" Target="../tags/tag73.xml"/><Relationship Id="rId3" Type="http://schemas.openxmlformats.org/officeDocument/2006/relationships/tags" Target="../tags/tag72.xml"/><Relationship Id="rId2" Type="http://schemas.openxmlformats.org/officeDocument/2006/relationships/tags" Target="../tags/tag71.xml"/><Relationship Id="rId12" Type="http://schemas.openxmlformats.org/officeDocument/2006/relationships/slideLayout" Target="../slideLayouts/slideLayout5.xml"/><Relationship Id="rId11" Type="http://schemas.openxmlformats.org/officeDocument/2006/relationships/image" Target="../media/image1.png"/><Relationship Id="rId10" Type="http://schemas.openxmlformats.org/officeDocument/2006/relationships/tags" Target="../tags/tag79.xml"/><Relationship Id="rId1" Type="http://schemas.openxmlformats.org/officeDocument/2006/relationships/tags" Target="../tags/tag70.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png"/></Relationships>
</file>

<file path=ppt/slides/_rels/slide18.xml.rels><?xml version="1.0" encoding="UTF-8" standalone="yes"?>
<Relationships xmlns="http://schemas.openxmlformats.org/package/2006/relationships"><Relationship Id="rId9" Type="http://schemas.openxmlformats.org/officeDocument/2006/relationships/tags" Target="../tags/tag88.xml"/><Relationship Id="rId8" Type="http://schemas.openxmlformats.org/officeDocument/2006/relationships/tags" Target="../tags/tag87.xml"/><Relationship Id="rId7" Type="http://schemas.openxmlformats.org/officeDocument/2006/relationships/tags" Target="../tags/tag86.xml"/><Relationship Id="rId6" Type="http://schemas.openxmlformats.org/officeDocument/2006/relationships/tags" Target="../tags/tag85.xml"/><Relationship Id="rId5" Type="http://schemas.openxmlformats.org/officeDocument/2006/relationships/tags" Target="../tags/tag84.xml"/><Relationship Id="rId4" Type="http://schemas.openxmlformats.org/officeDocument/2006/relationships/tags" Target="../tags/tag83.xml"/><Relationship Id="rId3" Type="http://schemas.openxmlformats.org/officeDocument/2006/relationships/tags" Target="../tags/tag82.xml"/><Relationship Id="rId25" Type="http://schemas.openxmlformats.org/officeDocument/2006/relationships/slideLayout" Target="../slideLayouts/slideLayout5.xml"/><Relationship Id="rId24" Type="http://schemas.openxmlformats.org/officeDocument/2006/relationships/image" Target="../media/image1.png"/><Relationship Id="rId23" Type="http://schemas.openxmlformats.org/officeDocument/2006/relationships/tags" Target="../tags/tag102.xml"/><Relationship Id="rId22" Type="http://schemas.openxmlformats.org/officeDocument/2006/relationships/tags" Target="../tags/tag101.xml"/><Relationship Id="rId21" Type="http://schemas.openxmlformats.org/officeDocument/2006/relationships/tags" Target="../tags/tag100.xml"/><Relationship Id="rId20" Type="http://schemas.openxmlformats.org/officeDocument/2006/relationships/tags" Target="../tags/tag99.xml"/><Relationship Id="rId2" Type="http://schemas.openxmlformats.org/officeDocument/2006/relationships/tags" Target="../tags/tag81.xml"/><Relationship Id="rId19" Type="http://schemas.openxmlformats.org/officeDocument/2006/relationships/tags" Target="../tags/tag98.xml"/><Relationship Id="rId18" Type="http://schemas.openxmlformats.org/officeDocument/2006/relationships/tags" Target="../tags/tag97.xml"/><Relationship Id="rId17" Type="http://schemas.openxmlformats.org/officeDocument/2006/relationships/tags" Target="../tags/tag96.xml"/><Relationship Id="rId16" Type="http://schemas.openxmlformats.org/officeDocument/2006/relationships/tags" Target="../tags/tag95.xml"/><Relationship Id="rId15" Type="http://schemas.openxmlformats.org/officeDocument/2006/relationships/tags" Target="../tags/tag94.xml"/><Relationship Id="rId14" Type="http://schemas.openxmlformats.org/officeDocument/2006/relationships/tags" Target="../tags/tag93.xml"/><Relationship Id="rId13" Type="http://schemas.openxmlformats.org/officeDocument/2006/relationships/tags" Target="../tags/tag92.xml"/><Relationship Id="rId12" Type="http://schemas.openxmlformats.org/officeDocument/2006/relationships/tags" Target="../tags/tag91.xml"/><Relationship Id="rId11" Type="http://schemas.openxmlformats.org/officeDocument/2006/relationships/tags" Target="../tags/tag90.xml"/><Relationship Id="rId10" Type="http://schemas.openxmlformats.org/officeDocument/2006/relationships/tags" Target="../tags/tag89.xml"/><Relationship Id="rId1" Type="http://schemas.openxmlformats.org/officeDocument/2006/relationships/tags" Target="../tags/tag80.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1.png"/><Relationship Id="rId1" Type="http://schemas.openxmlformats.org/officeDocument/2006/relationships/image" Target="../media/image6.jpeg"/></Relationships>
</file>

<file path=ppt/slides/_rels/slide2.xml.rels><?xml version="1.0" encoding="UTF-8" standalone="yes"?>
<Relationships xmlns="http://schemas.openxmlformats.org/package/2006/relationships"><Relationship Id="rId9" Type="http://schemas.openxmlformats.org/officeDocument/2006/relationships/tags" Target="../tags/tag21.xml"/><Relationship Id="rId8" Type="http://schemas.openxmlformats.org/officeDocument/2006/relationships/tags" Target="../tags/tag20.xml"/><Relationship Id="rId7" Type="http://schemas.openxmlformats.org/officeDocument/2006/relationships/tags" Target="../tags/tag19.xml"/><Relationship Id="rId6" Type="http://schemas.openxmlformats.org/officeDocument/2006/relationships/tags" Target="../tags/tag18.xml"/><Relationship Id="rId5" Type="http://schemas.openxmlformats.org/officeDocument/2006/relationships/tags" Target="../tags/tag17.xml"/><Relationship Id="rId4" Type="http://schemas.openxmlformats.org/officeDocument/2006/relationships/tags" Target="../tags/tag16.xml"/><Relationship Id="rId3" Type="http://schemas.openxmlformats.org/officeDocument/2006/relationships/tags" Target="../tags/tag15.xml"/><Relationship Id="rId2" Type="http://schemas.openxmlformats.org/officeDocument/2006/relationships/tags" Target="../tags/tag14.xml"/><Relationship Id="rId11" Type="http://schemas.openxmlformats.org/officeDocument/2006/relationships/slideLayout" Target="../slideLayouts/slideLayout6.xml"/><Relationship Id="rId10" Type="http://schemas.openxmlformats.org/officeDocument/2006/relationships/tags" Target="../tags/tag22.xml"/><Relationship Id="rId1" Type="http://schemas.openxmlformats.org/officeDocument/2006/relationships/tags" Target="../tags/tag13.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png"/></Relationships>
</file>

<file path=ppt/slides/_rels/slide24.xml.rels><?xml version="1.0" encoding="UTF-8" standalone="yes"?>
<Relationships xmlns="http://schemas.openxmlformats.org/package/2006/relationships"><Relationship Id="rId9" Type="http://schemas.openxmlformats.org/officeDocument/2006/relationships/tags" Target="../tags/tag110.xml"/><Relationship Id="rId8" Type="http://schemas.openxmlformats.org/officeDocument/2006/relationships/tags" Target="../tags/tag109.xml"/><Relationship Id="rId7" Type="http://schemas.openxmlformats.org/officeDocument/2006/relationships/tags" Target="../tags/tag108.xml"/><Relationship Id="rId6" Type="http://schemas.openxmlformats.org/officeDocument/2006/relationships/tags" Target="../tags/tag107.xml"/><Relationship Id="rId5" Type="http://schemas.openxmlformats.org/officeDocument/2006/relationships/tags" Target="../tags/tag106.xml"/><Relationship Id="rId4" Type="http://schemas.openxmlformats.org/officeDocument/2006/relationships/tags" Target="../tags/tag105.xml"/><Relationship Id="rId3" Type="http://schemas.openxmlformats.org/officeDocument/2006/relationships/image" Target="../media/image7.jpeg"/><Relationship Id="rId2" Type="http://schemas.openxmlformats.org/officeDocument/2006/relationships/tags" Target="../tags/tag104.xml"/><Relationship Id="rId15" Type="http://schemas.openxmlformats.org/officeDocument/2006/relationships/notesSlide" Target="../notesSlides/notesSlide2.xml"/><Relationship Id="rId14" Type="http://schemas.openxmlformats.org/officeDocument/2006/relationships/slideLayout" Target="../slideLayouts/slideLayout10.xml"/><Relationship Id="rId13" Type="http://schemas.openxmlformats.org/officeDocument/2006/relationships/tags" Target="../tags/tag114.xml"/><Relationship Id="rId12" Type="http://schemas.openxmlformats.org/officeDocument/2006/relationships/tags" Target="../tags/tag113.xml"/><Relationship Id="rId11" Type="http://schemas.openxmlformats.org/officeDocument/2006/relationships/tags" Target="../tags/tag112.xml"/><Relationship Id="rId10" Type="http://schemas.openxmlformats.org/officeDocument/2006/relationships/tags" Target="../tags/tag111.xml"/><Relationship Id="rId1" Type="http://schemas.openxmlformats.org/officeDocument/2006/relationships/tags" Target="../tags/tag103.xml"/></Relationships>
</file>

<file path=ppt/slides/_rels/slide25.xml.rels><?xml version="1.0" encoding="UTF-8" standalone="yes"?>
<Relationships xmlns="http://schemas.openxmlformats.org/package/2006/relationships"><Relationship Id="rId9" Type="http://schemas.openxmlformats.org/officeDocument/2006/relationships/tags" Target="../tags/tag122.xml"/><Relationship Id="rId8" Type="http://schemas.openxmlformats.org/officeDocument/2006/relationships/tags" Target="../tags/tag121.xml"/><Relationship Id="rId7" Type="http://schemas.openxmlformats.org/officeDocument/2006/relationships/tags" Target="../tags/tag120.xml"/><Relationship Id="rId6" Type="http://schemas.openxmlformats.org/officeDocument/2006/relationships/tags" Target="../tags/tag119.xml"/><Relationship Id="rId5" Type="http://schemas.openxmlformats.org/officeDocument/2006/relationships/tags" Target="../tags/tag118.xml"/><Relationship Id="rId4" Type="http://schemas.openxmlformats.org/officeDocument/2006/relationships/tags" Target="../tags/tag117.xml"/><Relationship Id="rId3" Type="http://schemas.openxmlformats.org/officeDocument/2006/relationships/tags" Target="../tags/tag116.xml"/><Relationship Id="rId2" Type="http://schemas.openxmlformats.org/officeDocument/2006/relationships/image" Target="../media/image8.jpeg"/><Relationship Id="rId15" Type="http://schemas.openxmlformats.org/officeDocument/2006/relationships/notesSlide" Target="../notesSlides/notesSlide3.xml"/><Relationship Id="rId14" Type="http://schemas.openxmlformats.org/officeDocument/2006/relationships/slideLayout" Target="../slideLayouts/slideLayout12.xml"/><Relationship Id="rId13" Type="http://schemas.openxmlformats.org/officeDocument/2006/relationships/tags" Target="../tags/tag126.xml"/><Relationship Id="rId12" Type="http://schemas.openxmlformats.org/officeDocument/2006/relationships/tags" Target="../tags/tag125.xml"/><Relationship Id="rId11" Type="http://schemas.openxmlformats.org/officeDocument/2006/relationships/tags" Target="../tags/tag124.xml"/><Relationship Id="rId10" Type="http://schemas.openxmlformats.org/officeDocument/2006/relationships/tags" Target="../tags/tag123.xml"/><Relationship Id="rId1" Type="http://schemas.openxmlformats.org/officeDocument/2006/relationships/tags" Target="../tags/tag115.xml"/></Relationships>
</file>

<file path=ppt/slides/_rels/slide26.xml.rels><?xml version="1.0" encoding="UTF-8" standalone="yes"?>
<Relationships xmlns="http://schemas.openxmlformats.org/package/2006/relationships"><Relationship Id="rId9" Type="http://schemas.openxmlformats.org/officeDocument/2006/relationships/tags" Target="../tags/tag134.xml"/><Relationship Id="rId8" Type="http://schemas.openxmlformats.org/officeDocument/2006/relationships/tags" Target="../tags/tag133.xml"/><Relationship Id="rId7" Type="http://schemas.openxmlformats.org/officeDocument/2006/relationships/tags" Target="../tags/tag132.xml"/><Relationship Id="rId6" Type="http://schemas.openxmlformats.org/officeDocument/2006/relationships/tags" Target="../tags/tag131.xml"/><Relationship Id="rId5" Type="http://schemas.openxmlformats.org/officeDocument/2006/relationships/tags" Target="../tags/tag130.xml"/><Relationship Id="rId4" Type="http://schemas.openxmlformats.org/officeDocument/2006/relationships/image" Target="../media/image9.jpeg"/><Relationship Id="rId3" Type="http://schemas.openxmlformats.org/officeDocument/2006/relationships/tags" Target="../tags/tag129.xml"/><Relationship Id="rId2" Type="http://schemas.openxmlformats.org/officeDocument/2006/relationships/tags" Target="../tags/tag128.xml"/><Relationship Id="rId13" Type="http://schemas.openxmlformats.org/officeDocument/2006/relationships/slideLayout" Target="../slideLayouts/slideLayout12.xml"/><Relationship Id="rId12" Type="http://schemas.openxmlformats.org/officeDocument/2006/relationships/tags" Target="../tags/tag136.xml"/><Relationship Id="rId11" Type="http://schemas.openxmlformats.org/officeDocument/2006/relationships/image" Target="../media/image10.jpeg"/><Relationship Id="rId10" Type="http://schemas.openxmlformats.org/officeDocument/2006/relationships/tags" Target="../tags/tag135.xml"/><Relationship Id="rId1" Type="http://schemas.openxmlformats.org/officeDocument/2006/relationships/tags" Target="../tags/tag127.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1.png"/><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9" Type="http://schemas.openxmlformats.org/officeDocument/2006/relationships/tags" Target="../tags/tag30.xml"/><Relationship Id="rId8" Type="http://schemas.openxmlformats.org/officeDocument/2006/relationships/tags" Target="../tags/tag29.xml"/><Relationship Id="rId7" Type="http://schemas.openxmlformats.org/officeDocument/2006/relationships/tags" Target="../tags/tag28.xml"/><Relationship Id="rId6" Type="http://schemas.openxmlformats.org/officeDocument/2006/relationships/tags" Target="../tags/tag27.xml"/><Relationship Id="rId5" Type="http://schemas.openxmlformats.org/officeDocument/2006/relationships/tags" Target="../tags/tag26.xml"/><Relationship Id="rId4" Type="http://schemas.openxmlformats.org/officeDocument/2006/relationships/tags" Target="../tags/tag25.xml"/><Relationship Id="rId3" Type="http://schemas.openxmlformats.org/officeDocument/2006/relationships/image" Target="../media/image3.jpeg"/><Relationship Id="rId2" Type="http://schemas.openxmlformats.org/officeDocument/2006/relationships/tags" Target="../tags/tag24.xml"/><Relationship Id="rId13" Type="http://schemas.openxmlformats.org/officeDocument/2006/relationships/notesSlide" Target="../notesSlides/notesSlide1.xml"/><Relationship Id="rId12" Type="http://schemas.openxmlformats.org/officeDocument/2006/relationships/slideLayout" Target="../slideLayouts/slideLayout10.xml"/><Relationship Id="rId11" Type="http://schemas.openxmlformats.org/officeDocument/2006/relationships/tags" Target="../tags/tag32.xml"/><Relationship Id="rId10" Type="http://schemas.openxmlformats.org/officeDocument/2006/relationships/tags" Target="../tags/tag31.xml"/><Relationship Id="rId1" Type="http://schemas.openxmlformats.org/officeDocument/2006/relationships/tags" Target="../tags/tag23.xml"/></Relationships>
</file>

<file path=ppt/slides/_rels/slide6.xml.rels><?xml version="1.0" encoding="UTF-8" standalone="yes"?>
<Relationships xmlns="http://schemas.openxmlformats.org/package/2006/relationships"><Relationship Id="rId9" Type="http://schemas.openxmlformats.org/officeDocument/2006/relationships/tags" Target="../tags/tag40.xml"/><Relationship Id="rId8" Type="http://schemas.openxmlformats.org/officeDocument/2006/relationships/tags" Target="../tags/tag39.xml"/><Relationship Id="rId7" Type="http://schemas.openxmlformats.org/officeDocument/2006/relationships/tags" Target="../tags/tag38.xml"/><Relationship Id="rId6" Type="http://schemas.openxmlformats.org/officeDocument/2006/relationships/tags" Target="../tags/tag37.xml"/><Relationship Id="rId5" Type="http://schemas.openxmlformats.org/officeDocument/2006/relationships/tags" Target="../tags/tag36.xml"/><Relationship Id="rId4" Type="http://schemas.openxmlformats.org/officeDocument/2006/relationships/tags" Target="../tags/tag35.xml"/><Relationship Id="rId3" Type="http://schemas.openxmlformats.org/officeDocument/2006/relationships/tags" Target="../tags/tag34.xml"/><Relationship Id="rId2" Type="http://schemas.openxmlformats.org/officeDocument/2006/relationships/image" Target="../media/image4.jpeg"/><Relationship Id="rId14" Type="http://schemas.openxmlformats.org/officeDocument/2006/relationships/slideLayout" Target="../slideLayouts/slideLayout12.xml"/><Relationship Id="rId13" Type="http://schemas.openxmlformats.org/officeDocument/2006/relationships/tags" Target="../tags/tag44.xml"/><Relationship Id="rId12" Type="http://schemas.openxmlformats.org/officeDocument/2006/relationships/tags" Target="../tags/tag43.xml"/><Relationship Id="rId11" Type="http://schemas.openxmlformats.org/officeDocument/2006/relationships/tags" Target="../tags/tag42.xml"/><Relationship Id="rId10" Type="http://schemas.openxmlformats.org/officeDocument/2006/relationships/tags" Target="../tags/tag41.xml"/><Relationship Id="rId1" Type="http://schemas.openxmlformats.org/officeDocument/2006/relationships/tags" Target="../tags/tag33.xml"/></Relationships>
</file>

<file path=ppt/slides/_rels/slide7.xml.rels><?xml version="1.0" encoding="UTF-8" standalone="yes"?>
<Relationships xmlns="http://schemas.openxmlformats.org/package/2006/relationships"><Relationship Id="rId9" Type="http://schemas.openxmlformats.org/officeDocument/2006/relationships/tags" Target="../tags/tag52.xml"/><Relationship Id="rId8" Type="http://schemas.openxmlformats.org/officeDocument/2006/relationships/tags" Target="../tags/tag51.xml"/><Relationship Id="rId7" Type="http://schemas.openxmlformats.org/officeDocument/2006/relationships/tags" Target="../tags/tag50.xml"/><Relationship Id="rId6" Type="http://schemas.openxmlformats.org/officeDocument/2006/relationships/tags" Target="../tags/tag49.xml"/><Relationship Id="rId5" Type="http://schemas.openxmlformats.org/officeDocument/2006/relationships/tags" Target="../tags/tag48.xml"/><Relationship Id="rId4" Type="http://schemas.openxmlformats.org/officeDocument/2006/relationships/tags" Target="../tags/tag47.xml"/><Relationship Id="rId3" Type="http://schemas.openxmlformats.org/officeDocument/2006/relationships/tags" Target="../tags/tag46.xml"/><Relationship Id="rId2" Type="http://schemas.openxmlformats.org/officeDocument/2006/relationships/image" Target="../media/image5.jpeg"/><Relationship Id="rId10" Type="http://schemas.openxmlformats.org/officeDocument/2006/relationships/slideLayout" Target="../slideLayouts/slideLayout14.xml"/><Relationship Id="rId1" Type="http://schemas.openxmlformats.org/officeDocument/2006/relationships/tags" Target="../tags/tag45.xml"/></Relationships>
</file>

<file path=ppt/slides/_rels/slide8.xml.rels><?xml version="1.0" encoding="UTF-8" standalone="yes"?>
<Relationships xmlns="http://schemas.openxmlformats.org/package/2006/relationships"><Relationship Id="rId9" Type="http://schemas.openxmlformats.org/officeDocument/2006/relationships/tags" Target="../tags/tag61.xml"/><Relationship Id="rId8" Type="http://schemas.openxmlformats.org/officeDocument/2006/relationships/tags" Target="../tags/tag60.xml"/><Relationship Id="rId7" Type="http://schemas.openxmlformats.org/officeDocument/2006/relationships/tags" Target="../tags/tag59.xml"/><Relationship Id="rId6" Type="http://schemas.openxmlformats.org/officeDocument/2006/relationships/tags" Target="../tags/tag58.xml"/><Relationship Id="rId5" Type="http://schemas.openxmlformats.org/officeDocument/2006/relationships/tags" Target="../tags/tag57.xml"/><Relationship Id="rId4" Type="http://schemas.openxmlformats.org/officeDocument/2006/relationships/tags" Target="../tags/tag56.xml"/><Relationship Id="rId3" Type="http://schemas.openxmlformats.org/officeDocument/2006/relationships/tags" Target="../tags/tag55.xml"/><Relationship Id="rId2" Type="http://schemas.openxmlformats.org/officeDocument/2006/relationships/tags" Target="../tags/tag54.xml"/><Relationship Id="rId19" Type="http://schemas.openxmlformats.org/officeDocument/2006/relationships/slideLayout" Target="../slideLayouts/slideLayout8.xml"/><Relationship Id="rId18" Type="http://schemas.openxmlformats.org/officeDocument/2006/relationships/image" Target="../media/image1.png"/><Relationship Id="rId17" Type="http://schemas.openxmlformats.org/officeDocument/2006/relationships/tags" Target="../tags/tag69.xml"/><Relationship Id="rId16" Type="http://schemas.openxmlformats.org/officeDocument/2006/relationships/tags" Target="../tags/tag68.xml"/><Relationship Id="rId15" Type="http://schemas.openxmlformats.org/officeDocument/2006/relationships/tags" Target="../tags/tag67.xml"/><Relationship Id="rId14" Type="http://schemas.openxmlformats.org/officeDocument/2006/relationships/tags" Target="../tags/tag66.xml"/><Relationship Id="rId13" Type="http://schemas.openxmlformats.org/officeDocument/2006/relationships/tags" Target="../tags/tag65.xml"/><Relationship Id="rId12" Type="http://schemas.openxmlformats.org/officeDocument/2006/relationships/tags" Target="../tags/tag64.xml"/><Relationship Id="rId11" Type="http://schemas.openxmlformats.org/officeDocument/2006/relationships/tags" Target="../tags/tag63.xml"/><Relationship Id="rId10" Type="http://schemas.openxmlformats.org/officeDocument/2006/relationships/tags" Target="../tags/tag62.xml"/><Relationship Id="rId1" Type="http://schemas.openxmlformats.org/officeDocument/2006/relationships/tags" Target="../tags/tag53.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hasCustomPrompt="1"/>
          </p:nvPr>
        </p:nvSpPr>
        <p:spPr>
          <a:xfrm>
            <a:off x="3679373" y="1174009"/>
            <a:ext cx="6471888" cy="3011554"/>
          </a:xfrm>
        </p:spPr>
        <p:txBody>
          <a:bodyPr/>
          <a:lstStyle/>
          <a:p>
            <a:pPr>
              <a:lnSpc>
                <a:spcPct val="120000"/>
              </a:lnSpc>
            </a:pPr>
            <a:r>
              <a:rPr lang="zh-CN" altLang="en-US" sz="4800" dirty="0"/>
              <a:t>基于</a:t>
            </a:r>
            <a:r>
              <a:rPr lang="en-US" altLang="zh-CN" sz="4800" dirty="0"/>
              <a:t>Open Digger</a:t>
            </a:r>
            <a:r>
              <a:rPr lang="zh-CN" altLang="en-US" sz="4800" dirty="0"/>
              <a:t>的</a:t>
            </a:r>
            <a:br>
              <a:rPr lang="en-US" altLang="zh-CN" sz="4800" dirty="0"/>
            </a:br>
            <a:r>
              <a:rPr lang="zh-CN" altLang="en-US" sz="5400" dirty="0">
                <a:solidFill>
                  <a:srgbClr val="136DCF"/>
                </a:solidFill>
              </a:rPr>
              <a:t>健康度监测与可视化对比</a:t>
            </a:r>
            <a:r>
              <a:rPr lang="zh-CN" altLang="en-US" sz="5400" dirty="0">
                <a:solidFill>
                  <a:srgbClr val="136DCF"/>
                </a:solidFill>
                <a:sym typeface="+mn-ea"/>
              </a:rPr>
              <a:t>评估</a:t>
            </a:r>
            <a:r>
              <a:rPr lang="zh-CN" altLang="en-US" sz="5400" dirty="0">
                <a:solidFill>
                  <a:srgbClr val="136DCF"/>
                </a:solidFill>
                <a:sym typeface="+mn-ea"/>
              </a:rPr>
              <a:t>大屏</a:t>
            </a:r>
            <a:endParaRPr lang="zh-CN" altLang="en-US" sz="5400" dirty="0">
              <a:solidFill>
                <a:srgbClr val="136DCF"/>
              </a:solidFill>
              <a:sym typeface="+mn-ea"/>
            </a:endParaRPr>
          </a:p>
        </p:txBody>
      </p:sp>
      <p:sp>
        <p:nvSpPr>
          <p:cNvPr id="4" name="文本占位符 3"/>
          <p:cNvSpPr>
            <a:spLocks noGrp="1"/>
          </p:cNvSpPr>
          <p:nvPr>
            <p:ph type="body" sz="quarter" idx="13" hasCustomPrompt="1"/>
          </p:nvPr>
        </p:nvSpPr>
        <p:spPr>
          <a:xfrm>
            <a:off x="4607444" y="5288782"/>
            <a:ext cx="6471888" cy="395209"/>
          </a:xfrm>
        </p:spPr>
        <p:txBody>
          <a:bodyPr>
            <a:noAutofit/>
          </a:bodyPr>
          <a:lstStyle/>
          <a:p>
            <a:r>
              <a:rPr lang="zh-CN" altLang="en-US" sz="2400" b="1" dirty="0">
                <a:latin typeface="+mj-ea"/>
                <a:ea typeface="+mj-ea"/>
              </a:rPr>
              <a:t>队伍成员 ：张欣扬    谢之恒    </a:t>
            </a:r>
            <a:r>
              <a:rPr lang="zh-CN" altLang="en-US" sz="2400" b="1" dirty="0">
                <a:latin typeface="+mj-ea"/>
                <a:ea typeface="+mj-ea"/>
              </a:rPr>
              <a:t>张文轩</a:t>
            </a:r>
            <a:endParaRPr lang="en-US" sz="2400" b="1" dirty="0">
              <a:latin typeface="+mj-ea"/>
              <a:ea typeface="+mj-ea"/>
            </a:endParaRPr>
          </a:p>
        </p:txBody>
      </p:sp>
      <p:pic>
        <p:nvPicPr>
          <p:cNvPr id="14" name="图片 1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807660" y="-1"/>
            <a:ext cx="4384339" cy="40870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圆角 22"/>
          <p:cNvSpPr/>
          <p:nvPr/>
        </p:nvSpPr>
        <p:spPr>
          <a:xfrm>
            <a:off x="604102" y="3185681"/>
            <a:ext cx="2354805" cy="822014"/>
          </a:xfrm>
          <a:prstGeom prst="roundRect">
            <a:avLst/>
          </a:prstGeom>
          <a:solidFill>
            <a:schemeClr val="tx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标题 1"/>
          <p:cNvSpPr>
            <a:spLocks noGrp="1"/>
          </p:cNvSpPr>
          <p:nvPr>
            <p:ph type="title"/>
          </p:nvPr>
        </p:nvSpPr>
        <p:spPr/>
        <p:txBody>
          <a:bodyPr/>
          <a:lstStyle/>
          <a:p>
            <a:r>
              <a:rPr lang="zh-CN" altLang="en-US" dirty="0">
                <a:solidFill>
                  <a:srgbClr val="136DCF"/>
                </a:solidFill>
              </a:rPr>
              <a:t>活跃度指标</a:t>
            </a:r>
            <a:r>
              <a:rPr lang="en-US" altLang="zh-CN" dirty="0">
                <a:solidFill>
                  <a:srgbClr val="136DCF"/>
                </a:solidFill>
              </a:rPr>
              <a:t>——</a:t>
            </a:r>
            <a:r>
              <a:rPr lang="zh-CN" altLang="en-US" dirty="0">
                <a:solidFill>
                  <a:srgbClr val="136DCF"/>
                </a:solidFill>
              </a:rPr>
              <a:t>应用场景</a:t>
            </a:r>
            <a:endParaRPr lang="zh-CN" altLang="en-US" dirty="0"/>
          </a:p>
        </p:txBody>
      </p:sp>
      <p:pic>
        <p:nvPicPr>
          <p:cNvPr id="24" name="图片 2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807660" y="-1"/>
            <a:ext cx="4384339" cy="408709"/>
          </a:xfrm>
          <a:prstGeom prst="rect">
            <a:avLst/>
          </a:prstGeom>
        </p:spPr>
      </p:pic>
      <p:sp>
        <p:nvSpPr>
          <p:cNvPr id="25" name="文本框 24"/>
          <p:cNvSpPr txBox="1"/>
          <p:nvPr/>
        </p:nvSpPr>
        <p:spPr>
          <a:xfrm>
            <a:off x="688605" y="3304300"/>
            <a:ext cx="2505901" cy="584775"/>
          </a:xfrm>
          <a:prstGeom prst="rect">
            <a:avLst/>
          </a:prstGeom>
          <a:noFill/>
        </p:spPr>
        <p:txBody>
          <a:bodyPr wrap="square" rtlCol="0">
            <a:spAutoFit/>
          </a:bodyPr>
          <a:lstStyle/>
          <a:p>
            <a:r>
              <a:rPr lang="zh-CN" altLang="en-US" sz="3200" b="1" dirty="0">
                <a:solidFill>
                  <a:srgbClr val="136DCF"/>
                </a:solidFill>
              </a:rPr>
              <a:t>活跃度指标</a:t>
            </a:r>
            <a:endParaRPr lang="zh-CN" altLang="en-US" sz="3200" b="1" dirty="0"/>
          </a:p>
        </p:txBody>
      </p:sp>
      <p:cxnSp>
        <p:nvCxnSpPr>
          <p:cNvPr id="27" name="连接符: 肘形 26"/>
          <p:cNvCxnSpPr/>
          <p:nvPr/>
        </p:nvCxnSpPr>
        <p:spPr>
          <a:xfrm flipV="1">
            <a:off x="3194506" y="2097409"/>
            <a:ext cx="1511718" cy="1495429"/>
          </a:xfrm>
          <a:prstGeom prst="bentConnector3">
            <a:avLst>
              <a:gd name="adj1" fmla="val 50000"/>
            </a:avLst>
          </a:prstGeom>
          <a:ln>
            <a:solidFill>
              <a:schemeClr val="accent1"/>
            </a:solidFill>
            <a:tailEnd type="triangle"/>
          </a:ln>
        </p:spPr>
        <p:style>
          <a:lnRef idx="1">
            <a:schemeClr val="dk1"/>
          </a:lnRef>
          <a:fillRef idx="0">
            <a:schemeClr val="dk1"/>
          </a:fillRef>
          <a:effectRef idx="0">
            <a:schemeClr val="dk1"/>
          </a:effectRef>
          <a:fontRef idx="minor">
            <a:schemeClr val="tx1"/>
          </a:fontRef>
        </p:style>
      </p:cxnSp>
      <p:cxnSp>
        <p:nvCxnSpPr>
          <p:cNvPr id="31" name="连接符: 肘形 30"/>
          <p:cNvCxnSpPr>
            <a:stCxn id="25" idx="3"/>
          </p:cNvCxnSpPr>
          <p:nvPr/>
        </p:nvCxnSpPr>
        <p:spPr>
          <a:xfrm>
            <a:off x="3194506" y="3596688"/>
            <a:ext cx="1511718" cy="149542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矩形: 圆角 34"/>
          <p:cNvSpPr/>
          <p:nvPr/>
        </p:nvSpPr>
        <p:spPr>
          <a:xfrm>
            <a:off x="4848836" y="1837189"/>
            <a:ext cx="1754008" cy="587229"/>
          </a:xfrm>
          <a:prstGeom prst="round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文本框 42"/>
          <p:cNvSpPr txBox="1"/>
          <p:nvPr/>
        </p:nvSpPr>
        <p:spPr>
          <a:xfrm>
            <a:off x="4941823" y="1927655"/>
            <a:ext cx="1661021" cy="368300"/>
          </a:xfrm>
          <a:prstGeom prst="rect">
            <a:avLst/>
          </a:prstGeom>
          <a:noFill/>
        </p:spPr>
        <p:txBody>
          <a:bodyPr wrap="square" rtlCol="0">
            <a:spAutoFit/>
          </a:bodyPr>
          <a:lstStyle/>
          <a:p>
            <a:r>
              <a:rPr lang="zh-CN" altLang="en-US" sz="1800" b="1" dirty="0">
                <a:solidFill>
                  <a:srgbClr val="136DCF"/>
                </a:solidFill>
                <a:latin typeface="Arial" panose="020B0604020202020204" pitchFamily="34" charset="0"/>
                <a:ea typeface="微软雅黑" panose="020B0503020204020204" pitchFamily="34" charset="-122"/>
              </a:rPr>
              <a:t>近期活动</a:t>
            </a:r>
            <a:r>
              <a:rPr lang="zh-CN" altLang="en-US" sz="1800" b="1" dirty="0">
                <a:solidFill>
                  <a:srgbClr val="136DCF"/>
                </a:solidFill>
                <a:latin typeface="Arial" panose="020B0604020202020204" pitchFamily="34" charset="0"/>
                <a:ea typeface="微软雅黑" panose="020B0503020204020204" pitchFamily="34" charset="-122"/>
              </a:rPr>
              <a:t>次数</a:t>
            </a:r>
            <a:endParaRPr lang="zh-CN" altLang="en-US" sz="1800" b="1" dirty="0">
              <a:solidFill>
                <a:srgbClr val="136DCF"/>
              </a:solidFill>
              <a:latin typeface="Arial" panose="020B0604020202020204" pitchFamily="34" charset="0"/>
              <a:ea typeface="微软雅黑" panose="020B0503020204020204" pitchFamily="34" charset="-122"/>
            </a:endParaRPr>
          </a:p>
        </p:txBody>
      </p:sp>
      <p:sp>
        <p:nvSpPr>
          <p:cNvPr id="44" name="矩形: 圆角 43"/>
          <p:cNvSpPr/>
          <p:nvPr/>
        </p:nvSpPr>
        <p:spPr>
          <a:xfrm>
            <a:off x="4848836" y="4798502"/>
            <a:ext cx="1754008" cy="587229"/>
          </a:xfrm>
          <a:prstGeom prst="round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文本框 45"/>
          <p:cNvSpPr txBox="1"/>
          <p:nvPr/>
        </p:nvSpPr>
        <p:spPr>
          <a:xfrm>
            <a:off x="4848836" y="4907450"/>
            <a:ext cx="2054595" cy="369332"/>
          </a:xfrm>
          <a:prstGeom prst="rect">
            <a:avLst/>
          </a:prstGeom>
          <a:noFill/>
        </p:spPr>
        <p:txBody>
          <a:bodyPr wrap="square" rtlCol="0">
            <a:spAutoFit/>
          </a:bodyPr>
          <a:lstStyle/>
          <a:p>
            <a:r>
              <a:rPr lang="zh-CN" altLang="en-US" sz="1800" b="1" dirty="0">
                <a:solidFill>
                  <a:srgbClr val="136DCF"/>
                </a:solidFill>
                <a:latin typeface="Arial" panose="020B0604020202020204" pitchFamily="34" charset="0"/>
                <a:ea typeface="微软雅黑" panose="020B0503020204020204" pitchFamily="34" charset="-122"/>
              </a:rPr>
              <a:t>新贡献者增长率</a:t>
            </a:r>
            <a:endParaRPr lang="zh-CN" altLang="en-US" b="1" dirty="0">
              <a:solidFill>
                <a:srgbClr val="136DCF"/>
              </a:solidFill>
            </a:endParaRPr>
          </a:p>
        </p:txBody>
      </p:sp>
      <p:cxnSp>
        <p:nvCxnSpPr>
          <p:cNvPr id="48" name="直接箭头连接符 47"/>
          <p:cNvCxnSpPr/>
          <p:nvPr/>
        </p:nvCxnSpPr>
        <p:spPr>
          <a:xfrm>
            <a:off x="6719582" y="2112321"/>
            <a:ext cx="69628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直接箭头连接符 51"/>
          <p:cNvCxnSpPr/>
          <p:nvPr/>
        </p:nvCxnSpPr>
        <p:spPr>
          <a:xfrm>
            <a:off x="6719582" y="5092116"/>
            <a:ext cx="7661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矩形: 圆角 52"/>
          <p:cNvSpPr/>
          <p:nvPr/>
        </p:nvSpPr>
        <p:spPr>
          <a:xfrm>
            <a:off x="7602517" y="1083936"/>
            <a:ext cx="4475922" cy="2345064"/>
          </a:xfrm>
          <a:prstGeom prst="round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文本框 53"/>
          <p:cNvSpPr txBox="1"/>
          <p:nvPr/>
        </p:nvSpPr>
        <p:spPr>
          <a:xfrm>
            <a:off x="7767151" y="1148632"/>
            <a:ext cx="4146652" cy="2120452"/>
          </a:xfrm>
          <a:prstGeom prst="rect">
            <a:avLst/>
          </a:prstGeom>
          <a:noFill/>
        </p:spPr>
        <p:txBody>
          <a:bodyPr wrap="square" rtlCol="0">
            <a:spAutoFit/>
          </a:bodyPr>
          <a:lstStyle/>
          <a:p>
            <a:pPr>
              <a:lnSpc>
                <a:spcPct val="150000"/>
              </a:lnSpc>
            </a:pPr>
            <a:r>
              <a:rPr lang="zh-CN" altLang="en-US" b="1" spc="130" dirty="0">
                <a:solidFill>
                  <a:srgbClr val="136DCF"/>
                </a:solidFill>
              </a:rPr>
              <a:t>应用场景：评估项目是否活跃，吸引新用户或贡献者。在选择开源项目时，开发者希望加入一个活跃度高的项目，因为这通常表明项目被积极维护，问题反馈和功能迭代快速。</a:t>
            </a:r>
            <a:endParaRPr lang="zh-CN" altLang="en-US" b="1" spc="130" dirty="0">
              <a:solidFill>
                <a:srgbClr val="136DCF"/>
              </a:solidFill>
            </a:endParaRPr>
          </a:p>
        </p:txBody>
      </p:sp>
      <p:sp>
        <p:nvSpPr>
          <p:cNvPr id="55" name="矩形: 圆角 54"/>
          <p:cNvSpPr/>
          <p:nvPr/>
        </p:nvSpPr>
        <p:spPr>
          <a:xfrm>
            <a:off x="7602516" y="3889075"/>
            <a:ext cx="4475923" cy="2721449"/>
          </a:xfrm>
          <a:prstGeom prst="round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文本框 55"/>
          <p:cNvSpPr txBox="1"/>
          <p:nvPr/>
        </p:nvSpPr>
        <p:spPr>
          <a:xfrm>
            <a:off x="7807660" y="3956237"/>
            <a:ext cx="4146652" cy="2535951"/>
          </a:xfrm>
          <a:prstGeom prst="rect">
            <a:avLst/>
          </a:prstGeom>
          <a:noFill/>
        </p:spPr>
        <p:txBody>
          <a:bodyPr wrap="square" rtlCol="0">
            <a:spAutoFit/>
          </a:bodyPr>
          <a:lstStyle/>
          <a:p>
            <a:pPr>
              <a:lnSpc>
                <a:spcPct val="150000"/>
              </a:lnSpc>
            </a:pPr>
            <a:r>
              <a:rPr lang="zh-CN" altLang="en-US" b="1" spc="130" dirty="0">
                <a:solidFill>
                  <a:srgbClr val="136DCF"/>
                </a:solidFill>
              </a:rPr>
              <a:t>应用场景：衡量项目吸引力与社区扩展能力。适用于项目维护团队监控社区的健康状况。当新贡献者增长率较低甚至负增长时，可能表明项目的吸引力下降，需要采取措施（如组织活动、改善文档）。</a:t>
            </a:r>
            <a:endParaRPr lang="zh-CN" altLang="en-US" b="1" spc="130" dirty="0">
              <a:solidFill>
                <a:srgbClr val="136DCF"/>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136DCF"/>
                </a:solidFill>
              </a:rPr>
              <a:t>项目健康度指标</a:t>
            </a:r>
            <a:r>
              <a:rPr lang="en-US" altLang="zh-CN" dirty="0">
                <a:solidFill>
                  <a:srgbClr val="136DCF"/>
                </a:solidFill>
              </a:rPr>
              <a:t>2——</a:t>
            </a:r>
            <a:r>
              <a:rPr lang="zh-CN" altLang="en-US" dirty="0">
                <a:solidFill>
                  <a:srgbClr val="136DCF"/>
                </a:solidFill>
              </a:rPr>
              <a:t>社区参与度指标</a:t>
            </a:r>
            <a:endParaRPr lang="zh-CN" altLang="en-US" dirty="0"/>
          </a:p>
        </p:txBody>
      </p:sp>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807660" y="-1"/>
            <a:ext cx="4384339" cy="408709"/>
          </a:xfrm>
          <a:prstGeom prst="rect">
            <a:avLst/>
          </a:prstGeom>
        </p:spPr>
      </p:pic>
      <p:sp>
        <p:nvSpPr>
          <p:cNvPr id="4" name="文本框 3"/>
          <p:cNvSpPr txBox="1"/>
          <p:nvPr/>
        </p:nvSpPr>
        <p:spPr>
          <a:xfrm>
            <a:off x="660401" y="1357745"/>
            <a:ext cx="10858499" cy="5077460"/>
          </a:xfrm>
          <a:prstGeom prst="rect">
            <a:avLst/>
          </a:prstGeom>
          <a:noFill/>
        </p:spPr>
        <p:txBody>
          <a:bodyPr wrap="square" rtlCol="0">
            <a:spAutoFit/>
          </a:bodyPr>
          <a:lstStyle/>
          <a:p>
            <a:pPr>
              <a:lnSpc>
                <a:spcPct val="150000"/>
              </a:lnSpc>
            </a:pPr>
            <a:r>
              <a:rPr lang="zh-CN" altLang="en-US" sz="2400" b="1" spc="130" dirty="0"/>
              <a:t>参与者多样性</a:t>
            </a:r>
            <a:r>
              <a:rPr lang="zh-CN" altLang="en-US" sz="2400" spc="130" dirty="0"/>
              <a:t>：分析 “</a:t>
            </a:r>
            <a:r>
              <a:rPr lang="en-US" altLang="zh-CN" sz="2400" spc="130" dirty="0"/>
              <a:t>developer_network</a:t>
            </a:r>
            <a:r>
              <a:rPr lang="en-US" altLang="zh-CN" sz="2400" spc="130" dirty="0"/>
              <a:t>.</a:t>
            </a:r>
            <a:r>
              <a:rPr lang="en-US" altLang="zh-CN" sz="2400" spc="130" dirty="0" err="1"/>
              <a:t>json</a:t>
            </a:r>
            <a:r>
              <a:rPr lang="en-US" altLang="zh-CN" sz="2400" spc="130" dirty="0"/>
              <a:t>” </a:t>
            </a:r>
            <a:r>
              <a:rPr lang="zh-CN" altLang="en-US" sz="2400" spc="130" dirty="0"/>
              <a:t>文件，绘制连接图以及对应关系网络图。由于查看数据发现许多参与者的地区信息是随意标记的、混乱的，因此认为数据不具有完全的意义，选择舍弃并通过参与者关系网体现互动模式多样性来作为参与者多样性的</a:t>
            </a:r>
            <a:r>
              <a:rPr lang="zh-CN" altLang="en-US" sz="2400" spc="130" dirty="0"/>
              <a:t>指标。</a:t>
            </a:r>
            <a:endParaRPr lang="zh-CN" altLang="en-US" sz="2400" spc="130" dirty="0"/>
          </a:p>
          <a:p>
            <a:pPr>
              <a:lnSpc>
                <a:spcPct val="150000"/>
              </a:lnSpc>
            </a:pPr>
            <a:endParaRPr lang="en-US" altLang="zh-CN" sz="2400" spc="130" dirty="0"/>
          </a:p>
          <a:p>
            <a:pPr>
              <a:lnSpc>
                <a:spcPct val="150000"/>
              </a:lnSpc>
            </a:pPr>
            <a:r>
              <a:rPr lang="zh-CN" altLang="en-US" sz="2400" b="1" spc="130" dirty="0"/>
              <a:t>问题响应率</a:t>
            </a:r>
            <a:r>
              <a:rPr lang="zh-CN" altLang="en-US" sz="2400" spc="130" dirty="0"/>
              <a:t>：依据 “</a:t>
            </a:r>
            <a:r>
              <a:rPr lang="en-US" sz="2400" spc="130" dirty="0"/>
              <a:t>issues_new</a:t>
            </a:r>
            <a:r>
              <a:rPr lang="en-US" altLang="zh-CN" sz="2400" spc="130" dirty="0"/>
              <a:t>.</a:t>
            </a:r>
            <a:r>
              <a:rPr lang="en-US" altLang="zh-CN" sz="2400" spc="130" dirty="0" err="1"/>
              <a:t>json</a:t>
            </a:r>
            <a:r>
              <a:rPr lang="en-US" altLang="zh-CN" sz="2400" spc="130" dirty="0"/>
              <a:t>” </a:t>
            </a:r>
            <a:r>
              <a:rPr lang="zh-CN" altLang="en-US" sz="2400" spc="130" dirty="0"/>
              <a:t>和 “</a:t>
            </a:r>
            <a:r>
              <a:rPr lang="en-US" altLang="zh-CN" sz="2400" spc="130" dirty="0"/>
              <a:t>issues_closed.</a:t>
            </a:r>
            <a:r>
              <a:rPr lang="en-US" altLang="zh-CN" sz="2400" spc="130" dirty="0" err="1"/>
              <a:t>json</a:t>
            </a:r>
            <a:r>
              <a:rPr lang="en-US" altLang="zh-CN" sz="2400" spc="130" dirty="0"/>
              <a:t>” </a:t>
            </a:r>
            <a:r>
              <a:rPr lang="zh-CN" altLang="en-US" sz="2400" spc="130" dirty="0"/>
              <a:t>等相关文件，计算提出的新问题在一定时间内（如 </a:t>
            </a:r>
            <a:r>
              <a:rPr lang="en-US" altLang="zh-CN" sz="2400" spc="130" dirty="0"/>
              <a:t>24 </a:t>
            </a:r>
            <a:r>
              <a:rPr lang="zh-CN" altLang="en-US" sz="2400" spc="130" dirty="0"/>
              <a:t>小时）得到回应的比例。</a:t>
            </a:r>
            <a:endParaRPr lang="en-US" altLang="zh-CN" sz="2400" spc="130" dirty="0"/>
          </a:p>
          <a:p>
            <a:pPr>
              <a:lnSpc>
                <a:spcPct val="150000"/>
              </a:lnSpc>
            </a:pPr>
            <a:r>
              <a:rPr lang="zh-CN" altLang="en-US" sz="2400" b="1" spc="130" dirty="0"/>
              <a:t>计算公式</a:t>
            </a:r>
            <a:r>
              <a:rPr lang="zh-CN" altLang="en-US" sz="2400" spc="130" dirty="0"/>
              <a:t>：问题响应率 </a:t>
            </a:r>
            <a:r>
              <a:rPr lang="en-US" altLang="zh-CN" sz="2400" spc="130" dirty="0"/>
              <a:t>= </a:t>
            </a:r>
            <a:r>
              <a:rPr lang="zh-CN" altLang="en-US" sz="2400" spc="130" dirty="0"/>
              <a:t>特定时间内得到回应的新问题数量 </a:t>
            </a:r>
            <a:r>
              <a:rPr lang="en-US" altLang="zh-CN" sz="2400" spc="130" dirty="0"/>
              <a:t>/ </a:t>
            </a:r>
            <a:r>
              <a:rPr lang="zh-CN" altLang="en-US" sz="2400" spc="130" dirty="0"/>
              <a:t>新问题总数量 </a:t>
            </a:r>
            <a:r>
              <a:rPr lang="en-US" altLang="zh-CN" sz="2400" spc="130" dirty="0"/>
              <a:t>× 100%</a:t>
            </a:r>
            <a:endParaRPr lang="zh-CN" altLang="en-US" sz="2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136DCF"/>
                </a:solidFill>
              </a:rPr>
              <a:t>社区参与度指标</a:t>
            </a:r>
            <a:r>
              <a:rPr lang="en-US" altLang="zh-CN" dirty="0">
                <a:solidFill>
                  <a:srgbClr val="136DCF"/>
                </a:solidFill>
              </a:rPr>
              <a:t>——</a:t>
            </a:r>
            <a:r>
              <a:rPr lang="zh-CN" altLang="en-US" dirty="0">
                <a:solidFill>
                  <a:srgbClr val="136DCF"/>
                </a:solidFill>
              </a:rPr>
              <a:t>应用场景</a:t>
            </a:r>
            <a:endParaRPr lang="zh-CN" altLang="en-US" dirty="0"/>
          </a:p>
        </p:txBody>
      </p:sp>
      <p:sp>
        <p:nvSpPr>
          <p:cNvPr id="3" name="矩形: 圆角 2"/>
          <p:cNvSpPr/>
          <p:nvPr/>
        </p:nvSpPr>
        <p:spPr>
          <a:xfrm>
            <a:off x="113561" y="3164542"/>
            <a:ext cx="3080944" cy="900112"/>
          </a:xfrm>
          <a:prstGeom prst="roundRect">
            <a:avLst/>
          </a:prstGeom>
          <a:solidFill>
            <a:schemeClr val="tx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文本框 3"/>
          <p:cNvSpPr txBox="1"/>
          <p:nvPr/>
        </p:nvSpPr>
        <p:spPr>
          <a:xfrm>
            <a:off x="113562" y="3300450"/>
            <a:ext cx="3080944" cy="584775"/>
          </a:xfrm>
          <a:prstGeom prst="rect">
            <a:avLst/>
          </a:prstGeom>
          <a:noFill/>
        </p:spPr>
        <p:txBody>
          <a:bodyPr wrap="square" rtlCol="0">
            <a:spAutoFit/>
          </a:bodyPr>
          <a:lstStyle/>
          <a:p>
            <a:r>
              <a:rPr lang="zh-CN" altLang="en-US" sz="3200" b="1" dirty="0">
                <a:solidFill>
                  <a:srgbClr val="136DCF"/>
                </a:solidFill>
              </a:rPr>
              <a:t>社区参与度指标</a:t>
            </a:r>
            <a:endParaRPr lang="zh-CN" altLang="en-US" sz="3200" b="1" dirty="0"/>
          </a:p>
        </p:txBody>
      </p:sp>
      <p:cxnSp>
        <p:nvCxnSpPr>
          <p:cNvPr id="5" name="连接符: 肘形 4"/>
          <p:cNvCxnSpPr/>
          <p:nvPr/>
        </p:nvCxnSpPr>
        <p:spPr>
          <a:xfrm flipV="1">
            <a:off x="3194506" y="2097409"/>
            <a:ext cx="1511718" cy="1495429"/>
          </a:xfrm>
          <a:prstGeom prst="bentConnector3">
            <a:avLst>
              <a:gd name="adj1" fmla="val 50000"/>
            </a:avLst>
          </a:prstGeom>
          <a:ln>
            <a:solidFill>
              <a:schemeClr val="accent1"/>
            </a:solidFill>
            <a:tailEnd type="triangle"/>
          </a:ln>
        </p:spPr>
        <p:style>
          <a:lnRef idx="1">
            <a:schemeClr val="dk1"/>
          </a:lnRef>
          <a:fillRef idx="0">
            <a:schemeClr val="dk1"/>
          </a:fillRef>
          <a:effectRef idx="0">
            <a:schemeClr val="dk1"/>
          </a:effectRef>
          <a:fontRef idx="minor">
            <a:schemeClr val="tx1"/>
          </a:fontRef>
        </p:style>
      </p:cxnSp>
      <p:cxnSp>
        <p:nvCxnSpPr>
          <p:cNvPr id="6" name="连接符: 肘形 5"/>
          <p:cNvCxnSpPr/>
          <p:nvPr/>
        </p:nvCxnSpPr>
        <p:spPr>
          <a:xfrm>
            <a:off x="3194506" y="3592838"/>
            <a:ext cx="1511718" cy="149542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矩形: 圆角 6"/>
          <p:cNvSpPr/>
          <p:nvPr>
            <p:custDataLst>
              <p:tags r:id="rId1"/>
            </p:custDataLst>
          </p:nvPr>
        </p:nvSpPr>
        <p:spPr>
          <a:xfrm>
            <a:off x="4848836" y="1837189"/>
            <a:ext cx="1754008" cy="587229"/>
          </a:xfrm>
          <a:prstGeom prst="round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custDataLst>
              <p:tags r:id="rId2"/>
            </p:custDataLst>
          </p:nvPr>
        </p:nvSpPr>
        <p:spPr>
          <a:xfrm>
            <a:off x="4941823" y="1927655"/>
            <a:ext cx="1661021" cy="369332"/>
          </a:xfrm>
          <a:prstGeom prst="rect">
            <a:avLst/>
          </a:prstGeom>
          <a:noFill/>
        </p:spPr>
        <p:txBody>
          <a:bodyPr wrap="square" rtlCol="0">
            <a:spAutoFit/>
          </a:bodyPr>
          <a:lstStyle/>
          <a:p>
            <a:r>
              <a:rPr lang="zh-CN" altLang="en-US" sz="1800" b="1" dirty="0">
                <a:solidFill>
                  <a:srgbClr val="136DCF"/>
                </a:solidFill>
                <a:latin typeface="Arial" panose="020B0604020202020204" pitchFamily="34" charset="0"/>
                <a:ea typeface="微软雅黑" panose="020B0503020204020204" pitchFamily="34" charset="-122"/>
              </a:rPr>
              <a:t>参与者多样性</a:t>
            </a:r>
            <a:endParaRPr lang="zh-CN" altLang="en-US" b="1" dirty="0">
              <a:solidFill>
                <a:srgbClr val="136DCF"/>
              </a:solidFill>
            </a:endParaRPr>
          </a:p>
        </p:txBody>
      </p:sp>
      <p:sp>
        <p:nvSpPr>
          <p:cNvPr id="9" name="矩形: 圆角 8"/>
          <p:cNvSpPr/>
          <p:nvPr>
            <p:custDataLst>
              <p:tags r:id="rId3"/>
            </p:custDataLst>
          </p:nvPr>
        </p:nvSpPr>
        <p:spPr>
          <a:xfrm>
            <a:off x="4848836" y="4798502"/>
            <a:ext cx="1754008" cy="587229"/>
          </a:xfrm>
          <a:prstGeom prst="round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custDataLst>
              <p:tags r:id="rId4"/>
            </p:custDataLst>
          </p:nvPr>
        </p:nvSpPr>
        <p:spPr>
          <a:xfrm>
            <a:off x="5013130" y="4903601"/>
            <a:ext cx="2054595" cy="369332"/>
          </a:xfrm>
          <a:prstGeom prst="rect">
            <a:avLst/>
          </a:prstGeom>
          <a:noFill/>
        </p:spPr>
        <p:txBody>
          <a:bodyPr wrap="square" rtlCol="0">
            <a:spAutoFit/>
          </a:bodyPr>
          <a:lstStyle/>
          <a:p>
            <a:r>
              <a:rPr lang="zh-CN" altLang="en-US" sz="1800" b="1" dirty="0">
                <a:solidFill>
                  <a:srgbClr val="136DCF"/>
                </a:solidFill>
                <a:latin typeface="Arial" panose="020B0604020202020204" pitchFamily="34" charset="0"/>
                <a:ea typeface="微软雅黑" panose="020B0503020204020204" pitchFamily="34" charset="-122"/>
              </a:rPr>
              <a:t>问题响应率</a:t>
            </a:r>
            <a:endParaRPr lang="zh-CN" altLang="en-US" b="1" dirty="0">
              <a:solidFill>
                <a:srgbClr val="136DCF"/>
              </a:solidFill>
            </a:endParaRPr>
          </a:p>
        </p:txBody>
      </p:sp>
      <p:cxnSp>
        <p:nvCxnSpPr>
          <p:cNvPr id="11" name="直接箭头连接符 10"/>
          <p:cNvCxnSpPr/>
          <p:nvPr>
            <p:custDataLst>
              <p:tags r:id="rId5"/>
            </p:custDataLst>
          </p:nvPr>
        </p:nvCxnSpPr>
        <p:spPr>
          <a:xfrm>
            <a:off x="6719582" y="2112321"/>
            <a:ext cx="69628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custDataLst>
              <p:tags r:id="rId6"/>
            </p:custDataLst>
          </p:nvPr>
        </p:nvCxnSpPr>
        <p:spPr>
          <a:xfrm>
            <a:off x="6719582" y="5092116"/>
            <a:ext cx="7661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矩形: 圆角 12"/>
          <p:cNvSpPr/>
          <p:nvPr>
            <p:custDataLst>
              <p:tags r:id="rId7"/>
            </p:custDataLst>
          </p:nvPr>
        </p:nvSpPr>
        <p:spPr>
          <a:xfrm>
            <a:off x="7602517" y="1211941"/>
            <a:ext cx="4475922" cy="2060882"/>
          </a:xfrm>
          <a:prstGeom prst="round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custDataLst>
              <p:tags r:id="rId8"/>
            </p:custDataLst>
          </p:nvPr>
        </p:nvSpPr>
        <p:spPr>
          <a:xfrm>
            <a:off x="7767151" y="1355453"/>
            <a:ext cx="4146652" cy="1704954"/>
          </a:xfrm>
          <a:prstGeom prst="rect">
            <a:avLst/>
          </a:prstGeom>
          <a:noFill/>
        </p:spPr>
        <p:txBody>
          <a:bodyPr wrap="square" rtlCol="0">
            <a:spAutoFit/>
          </a:bodyPr>
          <a:lstStyle/>
          <a:p>
            <a:pPr>
              <a:lnSpc>
                <a:spcPct val="150000"/>
              </a:lnSpc>
            </a:pPr>
            <a:r>
              <a:rPr lang="zh-CN" altLang="en-US" b="1" spc="130" dirty="0">
                <a:solidFill>
                  <a:srgbClr val="136DCF"/>
                </a:solidFill>
              </a:rPr>
              <a:t>应用场景：评估项目的全球化程度和吸引力。适用于希望全球化推广的项目或评估开源项目对不同社区的吸引程度。</a:t>
            </a:r>
            <a:endParaRPr lang="zh-CN" altLang="en-US" b="1" spc="130" dirty="0">
              <a:solidFill>
                <a:srgbClr val="136DCF"/>
              </a:solidFill>
            </a:endParaRPr>
          </a:p>
        </p:txBody>
      </p:sp>
      <p:sp>
        <p:nvSpPr>
          <p:cNvPr id="15" name="矩形: 圆角 14"/>
          <p:cNvSpPr/>
          <p:nvPr>
            <p:custDataLst>
              <p:tags r:id="rId9"/>
            </p:custDataLst>
          </p:nvPr>
        </p:nvSpPr>
        <p:spPr>
          <a:xfrm>
            <a:off x="7602516" y="4214080"/>
            <a:ext cx="4475923" cy="2060884"/>
          </a:xfrm>
          <a:prstGeom prst="round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custDataLst>
              <p:tags r:id="rId10"/>
            </p:custDataLst>
          </p:nvPr>
        </p:nvSpPr>
        <p:spPr>
          <a:xfrm>
            <a:off x="7767151" y="4340552"/>
            <a:ext cx="4146652" cy="1704954"/>
          </a:xfrm>
          <a:prstGeom prst="rect">
            <a:avLst/>
          </a:prstGeom>
          <a:noFill/>
        </p:spPr>
        <p:txBody>
          <a:bodyPr wrap="square" rtlCol="0">
            <a:spAutoFit/>
          </a:bodyPr>
          <a:lstStyle/>
          <a:p>
            <a:pPr>
              <a:lnSpc>
                <a:spcPct val="150000"/>
              </a:lnSpc>
            </a:pPr>
            <a:r>
              <a:rPr lang="zh-CN" altLang="en-US" b="1" spc="130" dirty="0">
                <a:solidFill>
                  <a:srgbClr val="136DCF"/>
                </a:solidFill>
              </a:rPr>
              <a:t>应用场景：监控社区对用户反馈的支持能力。高响应率能够增强用户和开发者对项目的信心，低响应率则可能导致社区活跃度下降。</a:t>
            </a:r>
            <a:endParaRPr lang="zh-CN" altLang="en-US" b="1" spc="130" dirty="0">
              <a:solidFill>
                <a:srgbClr val="136DCF"/>
              </a:solidFill>
            </a:endParaRPr>
          </a:p>
        </p:txBody>
      </p:sp>
      <p:pic>
        <p:nvPicPr>
          <p:cNvPr id="20" name="图片 19"/>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807660" y="-1"/>
            <a:ext cx="4384339" cy="408709"/>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136DCF"/>
                </a:solidFill>
              </a:rPr>
              <a:t>项目健康度指标</a:t>
            </a:r>
            <a:r>
              <a:rPr lang="en-US" altLang="zh-CN" dirty="0">
                <a:solidFill>
                  <a:srgbClr val="136DCF"/>
                </a:solidFill>
              </a:rPr>
              <a:t>3——</a:t>
            </a:r>
            <a:r>
              <a:rPr lang="zh-CN" altLang="en-US" dirty="0">
                <a:solidFill>
                  <a:srgbClr val="136DCF"/>
                </a:solidFill>
              </a:rPr>
              <a:t>代码质量指标</a:t>
            </a:r>
            <a:endParaRPr lang="zh-CN" altLang="en-US" dirty="0"/>
          </a:p>
        </p:txBody>
      </p:sp>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807660" y="-1"/>
            <a:ext cx="4384339" cy="408709"/>
          </a:xfrm>
          <a:prstGeom prst="rect">
            <a:avLst/>
          </a:prstGeom>
        </p:spPr>
      </p:pic>
      <p:sp>
        <p:nvSpPr>
          <p:cNvPr id="5" name="文本框 4"/>
          <p:cNvSpPr txBox="1"/>
          <p:nvPr/>
        </p:nvSpPr>
        <p:spPr>
          <a:xfrm>
            <a:off x="660400" y="921908"/>
            <a:ext cx="10922000" cy="5631180"/>
          </a:xfrm>
          <a:prstGeom prst="rect">
            <a:avLst/>
          </a:prstGeom>
          <a:noFill/>
        </p:spPr>
        <p:txBody>
          <a:bodyPr wrap="square">
            <a:spAutoFit/>
          </a:bodyPr>
          <a:lstStyle/>
          <a:p>
            <a:pPr>
              <a:lnSpc>
                <a:spcPct val="150000"/>
              </a:lnSpc>
            </a:pPr>
            <a:r>
              <a:rPr lang="zh-CN" altLang="en-US" sz="2400" b="1" spc="130" dirty="0"/>
              <a:t>代码更改稳定性</a:t>
            </a:r>
            <a:r>
              <a:rPr lang="zh-CN" altLang="en-US" sz="2400" spc="130" dirty="0"/>
              <a:t>：结合 “</a:t>
            </a:r>
            <a:r>
              <a:rPr sz="2400" spc="130"/>
              <a:t>code_change_lines_add.json</a:t>
            </a:r>
            <a:r>
              <a:rPr lang="en-US" altLang="zh-CN" sz="2400" spc="130" dirty="0"/>
              <a:t>” </a:t>
            </a:r>
            <a:r>
              <a:rPr lang="zh-CN" altLang="en-US" sz="2400" spc="130" dirty="0"/>
              <a:t>和 “</a:t>
            </a:r>
            <a:r>
              <a:rPr sz="2400" spc="130"/>
              <a:t>code_change_lines_remove.json</a:t>
            </a:r>
            <a:r>
              <a:rPr lang="en-US" altLang="zh-CN" sz="2400" spc="130" dirty="0"/>
              <a:t>” </a:t>
            </a:r>
            <a:r>
              <a:rPr lang="zh-CN" altLang="en-US" sz="2400" spc="130" dirty="0"/>
              <a:t>文件，计算在一定时间段内代码添加行数与删除行数的比例。若该比例相对稳定且趋近于合理值（如 </a:t>
            </a:r>
            <a:r>
              <a:rPr lang="en-US" altLang="zh-CN" sz="2400" spc="130" dirty="0"/>
              <a:t>1:1 </a:t>
            </a:r>
            <a:r>
              <a:rPr lang="zh-CN" altLang="en-US" sz="2400" spc="130" dirty="0"/>
              <a:t>左右，可根据项目特点调整），说明代码更改较为稳定。</a:t>
            </a:r>
            <a:endParaRPr lang="en-US" altLang="zh-CN" sz="2400" spc="130" dirty="0"/>
          </a:p>
          <a:p>
            <a:pPr>
              <a:lnSpc>
                <a:spcPct val="150000"/>
              </a:lnSpc>
            </a:pPr>
            <a:r>
              <a:rPr lang="zh-CN" altLang="en-US" sz="2400" b="1" spc="130" dirty="0"/>
              <a:t>计算公式</a:t>
            </a:r>
            <a:r>
              <a:rPr lang="zh-CN" altLang="en-US" sz="2400" spc="130" dirty="0"/>
              <a:t>：代码更改稳定性 </a:t>
            </a:r>
            <a:r>
              <a:rPr lang="en-US" altLang="zh-CN" sz="2400" spc="130" dirty="0"/>
              <a:t>= </a:t>
            </a:r>
            <a:r>
              <a:rPr lang="zh-CN" altLang="en-US" sz="2400" spc="130" dirty="0"/>
              <a:t>代码添加行数 </a:t>
            </a:r>
            <a:r>
              <a:rPr lang="en-US" altLang="zh-CN" sz="2400" spc="130" dirty="0"/>
              <a:t>/ </a:t>
            </a:r>
            <a:r>
              <a:rPr lang="zh-CN" altLang="en-US" sz="2400" spc="130" dirty="0"/>
              <a:t>代码删除行数</a:t>
            </a:r>
            <a:endParaRPr lang="en-US" altLang="zh-CN" sz="2400" spc="130" dirty="0"/>
          </a:p>
          <a:p>
            <a:pPr>
              <a:lnSpc>
                <a:spcPct val="150000"/>
              </a:lnSpc>
            </a:pPr>
            <a:endParaRPr lang="en-US" altLang="zh-CN" sz="2400" spc="130" dirty="0"/>
          </a:p>
          <a:p>
            <a:pPr>
              <a:lnSpc>
                <a:spcPct val="150000"/>
              </a:lnSpc>
            </a:pPr>
            <a:r>
              <a:rPr lang="zh-CN" altLang="en-US" sz="2400" b="1" spc="130" dirty="0"/>
              <a:t>代码问题密度</a:t>
            </a:r>
            <a:r>
              <a:rPr lang="zh-CN" altLang="en-US" sz="2400" spc="130" dirty="0"/>
              <a:t>：参考 “</a:t>
            </a:r>
            <a:r>
              <a:rPr sz="2400" spc="130"/>
              <a:t>issue_age.json</a:t>
            </a:r>
            <a:r>
              <a:rPr lang="en-US" altLang="zh-CN" sz="2400" spc="130" dirty="0"/>
              <a:t>” </a:t>
            </a:r>
            <a:r>
              <a:rPr lang="zh-CN" altLang="en-US" sz="2400" spc="130" dirty="0"/>
              <a:t>中与代码相关问题的数量以及 “</a:t>
            </a:r>
            <a:r>
              <a:rPr sz="2400" spc="130"/>
              <a:t>code_change_lines_sum.json</a:t>
            </a:r>
            <a:r>
              <a:rPr lang="en-US" altLang="zh-CN" sz="2400" spc="130" dirty="0"/>
              <a:t>” </a:t>
            </a:r>
            <a:r>
              <a:rPr lang="zh-CN" altLang="en-US" sz="2400" spc="130" dirty="0"/>
              <a:t>中的代码总行数，计算每千行代码中存在的问题数量。</a:t>
            </a:r>
            <a:endParaRPr lang="zh-CN" altLang="en-US" sz="2400" spc="130" dirty="0"/>
          </a:p>
          <a:p>
            <a:pPr>
              <a:lnSpc>
                <a:spcPct val="150000"/>
              </a:lnSpc>
            </a:pPr>
            <a:r>
              <a:rPr lang="zh-CN" altLang="en-US" sz="2400" b="1" spc="130" dirty="0"/>
              <a:t>计算公式</a:t>
            </a:r>
            <a:r>
              <a:rPr lang="zh-CN" altLang="en-US" sz="2400" spc="130" dirty="0"/>
              <a:t>：代码问题密度 </a:t>
            </a:r>
            <a:r>
              <a:rPr lang="en-US" altLang="zh-CN" sz="2400" spc="130" dirty="0"/>
              <a:t>= </a:t>
            </a:r>
            <a:r>
              <a:rPr lang="zh-CN" altLang="en-US" sz="2400" spc="130" dirty="0"/>
              <a:t>（与代码相关问题数量 </a:t>
            </a:r>
            <a:r>
              <a:rPr lang="en-US" altLang="zh-CN" sz="2400" spc="130" dirty="0"/>
              <a:t>/ </a:t>
            </a:r>
            <a:r>
              <a:rPr lang="zh-CN" altLang="en-US" sz="2400" spc="130" dirty="0"/>
              <a:t>代码总行数）</a:t>
            </a:r>
            <a:r>
              <a:rPr lang="en-US" altLang="zh-CN" sz="2400" spc="130" dirty="0"/>
              <a:t>× 1000</a:t>
            </a:r>
            <a:endParaRPr lang="zh-CN" altLang="en-US" sz="2400" spc="13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136DCF"/>
                </a:solidFill>
              </a:rPr>
              <a:t>代码质量指标</a:t>
            </a:r>
            <a:r>
              <a:rPr lang="en-US" altLang="zh-CN" dirty="0">
                <a:solidFill>
                  <a:srgbClr val="136DCF"/>
                </a:solidFill>
              </a:rPr>
              <a:t>——</a:t>
            </a:r>
            <a:r>
              <a:rPr lang="zh-CN" altLang="en-US" dirty="0">
                <a:solidFill>
                  <a:srgbClr val="136DCF"/>
                </a:solidFill>
              </a:rPr>
              <a:t>应用场景</a:t>
            </a:r>
            <a:endParaRPr lang="zh-CN" altLang="en-US" dirty="0"/>
          </a:p>
        </p:txBody>
      </p:sp>
      <p:sp>
        <p:nvSpPr>
          <p:cNvPr id="3" name="标题 1"/>
          <p:cNvSpPr txBox="1"/>
          <p:nvPr/>
        </p:nvSpPr>
        <p:spPr>
          <a:xfrm>
            <a:off x="660400" y="128587"/>
            <a:ext cx="10858500" cy="900112"/>
          </a:xfrm>
          <a:prstGeom prst="rect">
            <a:avLst/>
          </a:prstGeom>
        </p:spPr>
        <p:txBody>
          <a:bodyPr vert="horz" lIns="91440" tIns="45720" rIns="91440" bIns="45720" rtlCol="0" anchor="b">
            <a:normAutofit/>
          </a:bodyPr>
          <a:lstStyle>
            <a:lvl1pPr algn="l" defTabSz="914400" rtl="0" eaLnBrk="1" latinLnBrk="0" hangingPunct="1">
              <a:lnSpc>
                <a:spcPct val="100000"/>
              </a:lnSpc>
              <a:spcBef>
                <a:spcPct val="0"/>
              </a:spcBef>
              <a:buNone/>
              <a:defRPr sz="2800" b="1" kern="1200">
                <a:solidFill>
                  <a:schemeClr val="tx1"/>
                </a:solidFill>
                <a:latin typeface="+mj-lt"/>
                <a:ea typeface="+mj-ea"/>
                <a:cs typeface="+mj-cs"/>
              </a:defRPr>
            </a:lvl1pPr>
          </a:lstStyle>
          <a:p>
            <a:endParaRPr lang="zh-CN" altLang="en-US" dirty="0"/>
          </a:p>
        </p:txBody>
      </p:sp>
      <p:sp>
        <p:nvSpPr>
          <p:cNvPr id="4" name="矩形: 圆角 3"/>
          <p:cNvSpPr/>
          <p:nvPr/>
        </p:nvSpPr>
        <p:spPr>
          <a:xfrm>
            <a:off x="298213" y="3174277"/>
            <a:ext cx="2696543" cy="900113"/>
          </a:xfrm>
          <a:prstGeom prst="roundRect">
            <a:avLst/>
          </a:prstGeom>
          <a:solidFill>
            <a:schemeClr val="tx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文本框 4"/>
          <p:cNvSpPr txBox="1"/>
          <p:nvPr/>
        </p:nvSpPr>
        <p:spPr>
          <a:xfrm>
            <a:off x="298213" y="3331945"/>
            <a:ext cx="2696543" cy="584775"/>
          </a:xfrm>
          <a:prstGeom prst="rect">
            <a:avLst/>
          </a:prstGeom>
          <a:noFill/>
        </p:spPr>
        <p:txBody>
          <a:bodyPr wrap="square" rtlCol="0">
            <a:spAutoFit/>
          </a:bodyPr>
          <a:lstStyle/>
          <a:p>
            <a:r>
              <a:rPr lang="zh-CN" altLang="en-US" sz="3200" b="1" dirty="0">
                <a:solidFill>
                  <a:srgbClr val="136DCF"/>
                </a:solidFill>
              </a:rPr>
              <a:t>代码质量指标</a:t>
            </a:r>
            <a:endParaRPr lang="zh-CN" altLang="en-US" sz="3200" b="1" dirty="0"/>
          </a:p>
        </p:txBody>
      </p:sp>
      <p:cxnSp>
        <p:nvCxnSpPr>
          <p:cNvPr id="6" name="连接符: 肘形 5"/>
          <p:cNvCxnSpPr/>
          <p:nvPr/>
        </p:nvCxnSpPr>
        <p:spPr>
          <a:xfrm flipV="1">
            <a:off x="3194506" y="2097409"/>
            <a:ext cx="1511718" cy="1495429"/>
          </a:xfrm>
          <a:prstGeom prst="bentConnector3">
            <a:avLst>
              <a:gd name="adj1" fmla="val 50000"/>
            </a:avLst>
          </a:prstGeom>
          <a:ln>
            <a:solidFill>
              <a:schemeClr val="accent1"/>
            </a:solidFill>
            <a:tailEnd type="triangle"/>
          </a:ln>
        </p:spPr>
        <p:style>
          <a:lnRef idx="1">
            <a:schemeClr val="dk1"/>
          </a:lnRef>
          <a:fillRef idx="0">
            <a:schemeClr val="dk1"/>
          </a:fillRef>
          <a:effectRef idx="0">
            <a:schemeClr val="dk1"/>
          </a:effectRef>
          <a:fontRef idx="minor">
            <a:schemeClr val="tx1"/>
          </a:fontRef>
        </p:style>
      </p:cxnSp>
      <p:cxnSp>
        <p:nvCxnSpPr>
          <p:cNvPr id="7" name="连接符: 肘形 6"/>
          <p:cNvCxnSpPr/>
          <p:nvPr/>
        </p:nvCxnSpPr>
        <p:spPr>
          <a:xfrm>
            <a:off x="3194506" y="3592838"/>
            <a:ext cx="1511718" cy="149542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矩形: 圆角 7"/>
          <p:cNvSpPr/>
          <p:nvPr/>
        </p:nvSpPr>
        <p:spPr>
          <a:xfrm>
            <a:off x="4848836" y="1837189"/>
            <a:ext cx="1754008" cy="587229"/>
          </a:xfrm>
          <a:prstGeom prst="round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4839904" y="1927655"/>
            <a:ext cx="1896620" cy="369332"/>
          </a:xfrm>
          <a:prstGeom prst="rect">
            <a:avLst/>
          </a:prstGeom>
          <a:noFill/>
        </p:spPr>
        <p:txBody>
          <a:bodyPr wrap="square" rtlCol="0">
            <a:spAutoFit/>
          </a:bodyPr>
          <a:lstStyle/>
          <a:p>
            <a:r>
              <a:rPr lang="zh-CN" altLang="en-US" sz="1800" b="1" dirty="0">
                <a:solidFill>
                  <a:srgbClr val="136DCF"/>
                </a:solidFill>
                <a:latin typeface="Arial" panose="020B0604020202020204" pitchFamily="34" charset="0"/>
                <a:ea typeface="微软雅黑" panose="020B0503020204020204" pitchFamily="34" charset="-122"/>
              </a:rPr>
              <a:t>代码更改稳定性</a:t>
            </a:r>
            <a:endParaRPr lang="zh-CN" altLang="en-US" b="1" dirty="0">
              <a:solidFill>
                <a:srgbClr val="136DCF"/>
              </a:solidFill>
            </a:endParaRPr>
          </a:p>
        </p:txBody>
      </p:sp>
      <p:sp>
        <p:nvSpPr>
          <p:cNvPr id="10" name="矩形: 圆角 9"/>
          <p:cNvSpPr/>
          <p:nvPr/>
        </p:nvSpPr>
        <p:spPr>
          <a:xfrm>
            <a:off x="4848836" y="4798502"/>
            <a:ext cx="1754008" cy="587229"/>
          </a:xfrm>
          <a:prstGeom prst="round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4972255" y="4903601"/>
            <a:ext cx="2054595" cy="369332"/>
          </a:xfrm>
          <a:prstGeom prst="rect">
            <a:avLst/>
          </a:prstGeom>
          <a:noFill/>
        </p:spPr>
        <p:txBody>
          <a:bodyPr wrap="square" rtlCol="0">
            <a:spAutoFit/>
          </a:bodyPr>
          <a:lstStyle/>
          <a:p>
            <a:r>
              <a:rPr lang="zh-CN" altLang="en-US" sz="1800" b="1" dirty="0">
                <a:solidFill>
                  <a:srgbClr val="136DCF"/>
                </a:solidFill>
                <a:latin typeface="Arial" panose="020B0604020202020204" pitchFamily="34" charset="0"/>
                <a:ea typeface="微软雅黑" panose="020B0503020204020204" pitchFamily="34" charset="-122"/>
              </a:rPr>
              <a:t>代码问题密度</a:t>
            </a:r>
            <a:endParaRPr lang="zh-CN" altLang="en-US" b="1" dirty="0">
              <a:solidFill>
                <a:srgbClr val="136DCF"/>
              </a:solidFill>
            </a:endParaRPr>
          </a:p>
        </p:txBody>
      </p:sp>
      <p:cxnSp>
        <p:nvCxnSpPr>
          <p:cNvPr id="12" name="直接箭头连接符 11"/>
          <p:cNvCxnSpPr/>
          <p:nvPr/>
        </p:nvCxnSpPr>
        <p:spPr>
          <a:xfrm>
            <a:off x="6719582" y="2112321"/>
            <a:ext cx="69628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a:off x="6719582" y="5092116"/>
            <a:ext cx="7661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矩形: 圆角 13"/>
          <p:cNvSpPr/>
          <p:nvPr/>
        </p:nvSpPr>
        <p:spPr>
          <a:xfrm>
            <a:off x="7602517" y="1211941"/>
            <a:ext cx="4475922" cy="2060882"/>
          </a:xfrm>
          <a:prstGeom prst="round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7767151" y="1355453"/>
            <a:ext cx="4146652" cy="1704954"/>
          </a:xfrm>
          <a:prstGeom prst="rect">
            <a:avLst/>
          </a:prstGeom>
          <a:noFill/>
        </p:spPr>
        <p:txBody>
          <a:bodyPr wrap="square" rtlCol="0">
            <a:spAutoFit/>
          </a:bodyPr>
          <a:lstStyle/>
          <a:p>
            <a:pPr>
              <a:lnSpc>
                <a:spcPct val="150000"/>
              </a:lnSpc>
            </a:pPr>
            <a:r>
              <a:rPr lang="zh-CN" altLang="en-US" b="1" spc="130" dirty="0">
                <a:solidFill>
                  <a:srgbClr val="136DCF"/>
                </a:solidFill>
              </a:rPr>
              <a:t>应用场景：评估项目的稳定性与成熟度。适用于需要长期维护的系统。代码更改不稳定的项目可能会出现频繁的大规模修改，影响版本兼容性。</a:t>
            </a:r>
            <a:endParaRPr lang="zh-CN" altLang="en-US" b="1" spc="130" dirty="0">
              <a:solidFill>
                <a:srgbClr val="136DCF"/>
              </a:solidFill>
            </a:endParaRPr>
          </a:p>
        </p:txBody>
      </p:sp>
      <p:sp>
        <p:nvSpPr>
          <p:cNvPr id="16" name="矩形: 圆角 15"/>
          <p:cNvSpPr/>
          <p:nvPr/>
        </p:nvSpPr>
        <p:spPr>
          <a:xfrm>
            <a:off x="7602516" y="4214080"/>
            <a:ext cx="4475923" cy="2060884"/>
          </a:xfrm>
          <a:prstGeom prst="round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7767151" y="4340552"/>
            <a:ext cx="4146652" cy="1704954"/>
          </a:xfrm>
          <a:prstGeom prst="rect">
            <a:avLst/>
          </a:prstGeom>
          <a:noFill/>
        </p:spPr>
        <p:txBody>
          <a:bodyPr wrap="square" rtlCol="0">
            <a:spAutoFit/>
          </a:bodyPr>
          <a:lstStyle/>
          <a:p>
            <a:pPr>
              <a:lnSpc>
                <a:spcPct val="150000"/>
              </a:lnSpc>
            </a:pPr>
            <a:r>
              <a:rPr lang="zh-CN" altLang="en-US" b="1" spc="130" dirty="0">
                <a:solidFill>
                  <a:srgbClr val="136DCF"/>
                </a:solidFill>
              </a:rPr>
              <a:t>应用场景：评估项目潜在风险。高代码问题密度可能预示着项目存在代码质量问题，影响开发效率或产品可靠性。</a:t>
            </a:r>
            <a:endParaRPr lang="zh-CN" altLang="en-US" b="1" spc="130" dirty="0">
              <a:solidFill>
                <a:srgbClr val="136DCF"/>
              </a:solidFill>
            </a:endParaRPr>
          </a:p>
        </p:txBody>
      </p:sp>
      <p:pic>
        <p:nvPicPr>
          <p:cNvPr id="18" name="图片 1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807660" y="-1"/>
            <a:ext cx="4384339" cy="408709"/>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p>
            <a:r>
              <a:rPr lang="zh-CN" altLang="en-US" dirty="0">
                <a:solidFill>
                  <a:srgbClr val="136DCF"/>
                </a:solidFill>
              </a:rPr>
              <a:t>项目健康度指标</a:t>
            </a:r>
            <a:r>
              <a:rPr lang="en-US" altLang="zh-CN" dirty="0">
                <a:solidFill>
                  <a:srgbClr val="136DCF"/>
                </a:solidFill>
              </a:rPr>
              <a:t>4——</a:t>
            </a:r>
            <a:r>
              <a:rPr lang="zh-CN" altLang="en-US" dirty="0">
                <a:solidFill>
                  <a:srgbClr val="136DCF"/>
                </a:solidFill>
              </a:rPr>
              <a:t>项目发展指标</a:t>
            </a:r>
            <a:endParaRPr lang="en-US" dirty="0"/>
          </a:p>
        </p:txBody>
      </p:sp>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807660" y="-1"/>
            <a:ext cx="4384339" cy="408709"/>
          </a:xfrm>
          <a:prstGeom prst="rect">
            <a:avLst/>
          </a:prstGeom>
        </p:spPr>
      </p:pic>
      <p:sp>
        <p:nvSpPr>
          <p:cNvPr id="6" name="文本框 5"/>
          <p:cNvSpPr txBox="1"/>
          <p:nvPr/>
        </p:nvSpPr>
        <p:spPr>
          <a:xfrm>
            <a:off x="660400" y="1406227"/>
            <a:ext cx="10858500" cy="3901837"/>
          </a:xfrm>
          <a:prstGeom prst="rect">
            <a:avLst/>
          </a:prstGeom>
          <a:noFill/>
        </p:spPr>
        <p:txBody>
          <a:bodyPr wrap="square">
            <a:spAutoFit/>
          </a:bodyPr>
          <a:lstStyle/>
          <a:p>
            <a:pPr>
              <a:lnSpc>
                <a:spcPct val="150000"/>
              </a:lnSpc>
            </a:pPr>
            <a:r>
              <a:rPr lang="en-US" altLang="zh-CN" sz="2400" b="1" spc="130" dirty="0" err="1"/>
              <a:t>OpenRank</a:t>
            </a:r>
            <a:r>
              <a:rPr lang="en-US" altLang="zh-CN" sz="2400" b="1" spc="130" dirty="0"/>
              <a:t> </a:t>
            </a:r>
            <a:r>
              <a:rPr lang="zh-CN" altLang="en-US" sz="2400" b="1" spc="130" dirty="0"/>
              <a:t>趋势</a:t>
            </a:r>
            <a:r>
              <a:rPr lang="zh-CN" altLang="en-US" sz="2400" spc="130" dirty="0"/>
              <a:t>：利用 “</a:t>
            </a:r>
            <a:r>
              <a:rPr lang="en-US" altLang="zh-CN" sz="2400" spc="130" dirty="0" err="1"/>
              <a:t>openrank.json</a:t>
            </a:r>
            <a:r>
              <a:rPr lang="en-US" altLang="zh-CN" sz="2400" spc="130" dirty="0"/>
              <a:t>” </a:t>
            </a:r>
            <a:r>
              <a:rPr lang="zh-CN" altLang="en-US" sz="2400" spc="130" dirty="0"/>
              <a:t>文件中的开放排名数据，观察项目在多个时间段内的排名变化情况，排名上升说明项目发展态势良好。</a:t>
            </a:r>
            <a:endParaRPr lang="en-US" altLang="zh-CN" sz="2400" spc="130" dirty="0"/>
          </a:p>
          <a:p>
            <a:pPr>
              <a:lnSpc>
                <a:spcPct val="150000"/>
              </a:lnSpc>
            </a:pPr>
            <a:endParaRPr lang="en-US" altLang="zh-CN" sz="2400" spc="130" dirty="0"/>
          </a:p>
          <a:p>
            <a:pPr>
              <a:lnSpc>
                <a:spcPct val="150000"/>
              </a:lnSpc>
            </a:pPr>
            <a:r>
              <a:rPr lang="zh-CN" altLang="en-US" sz="2400" b="1" spc="130" dirty="0"/>
              <a:t>变更请求接受率</a:t>
            </a:r>
            <a:r>
              <a:rPr lang="zh-CN" altLang="en-US" sz="2400" spc="130" dirty="0"/>
              <a:t>：根据 “变更请求</a:t>
            </a:r>
            <a:r>
              <a:rPr lang="en-US" altLang="zh-CN" sz="2400" spc="130" dirty="0"/>
              <a:t>.</a:t>
            </a:r>
            <a:r>
              <a:rPr lang="en-US" altLang="zh-CN" sz="2400" spc="130" dirty="0" err="1"/>
              <a:t>json</a:t>
            </a:r>
            <a:r>
              <a:rPr lang="en-US" altLang="zh-CN" sz="2400" spc="130" dirty="0"/>
              <a:t>” </a:t>
            </a:r>
            <a:r>
              <a:rPr lang="zh-CN" altLang="en-US" sz="2400" spc="130" dirty="0"/>
              <a:t>和 “变更请求</a:t>
            </a:r>
            <a:r>
              <a:rPr lang="en-US" altLang="zh-CN" sz="2400" spc="130" dirty="0"/>
              <a:t>_</a:t>
            </a:r>
            <a:r>
              <a:rPr lang="en-US" altLang="zh-CN" sz="2400" spc="130" dirty="0" err="1"/>
              <a:t>accepted.json</a:t>
            </a:r>
            <a:r>
              <a:rPr lang="en-US" altLang="zh-CN" sz="2400" spc="130" dirty="0"/>
              <a:t>” </a:t>
            </a:r>
            <a:r>
              <a:rPr lang="zh-CN" altLang="en-US" sz="2400" spc="130" dirty="0"/>
              <a:t>文件，计算变更请求被接受（合并 </a:t>
            </a:r>
            <a:r>
              <a:rPr lang="en-US" altLang="zh-CN" sz="2400" spc="130" dirty="0"/>
              <a:t>PR</a:t>
            </a:r>
            <a:r>
              <a:rPr lang="zh-CN" altLang="en-US" sz="2400" spc="130" dirty="0"/>
              <a:t>）的比例。</a:t>
            </a:r>
            <a:endParaRPr lang="en-US" altLang="zh-CN" sz="2400" spc="130" dirty="0"/>
          </a:p>
          <a:p>
            <a:pPr>
              <a:lnSpc>
                <a:spcPct val="150000"/>
              </a:lnSpc>
            </a:pPr>
            <a:r>
              <a:rPr lang="zh-CN" altLang="en-US" sz="2400" b="1" spc="130" dirty="0"/>
              <a:t>计算公式</a:t>
            </a:r>
            <a:r>
              <a:rPr lang="zh-CN" altLang="en-US" sz="2400" spc="130" dirty="0"/>
              <a:t>：变更请求接受率 </a:t>
            </a:r>
            <a:r>
              <a:rPr lang="en-US" altLang="zh-CN" sz="2400" spc="130" dirty="0"/>
              <a:t>= </a:t>
            </a:r>
            <a:r>
              <a:rPr lang="zh-CN" altLang="en-US" sz="2400" spc="130" dirty="0"/>
              <a:t>变更请求被接受数量 </a:t>
            </a:r>
            <a:r>
              <a:rPr lang="en-US" altLang="zh-CN" sz="2400" spc="130" dirty="0"/>
              <a:t>/ </a:t>
            </a:r>
            <a:r>
              <a:rPr lang="zh-CN" altLang="en-US" sz="2400" spc="130" dirty="0"/>
              <a:t>变更请求总数量 </a:t>
            </a:r>
            <a:r>
              <a:rPr lang="en-US" altLang="zh-CN" sz="2400" spc="130" dirty="0"/>
              <a:t>× 100%</a:t>
            </a:r>
            <a:endParaRPr lang="zh-CN" altLang="en-US" sz="2400" spc="13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solidFill>
                  <a:srgbClr val="136DCF"/>
                </a:solidFill>
              </a:rPr>
              <a:t>项目发展指标</a:t>
            </a:r>
            <a:r>
              <a:rPr lang="en-US" altLang="zh-CN" dirty="0">
                <a:solidFill>
                  <a:srgbClr val="136DCF"/>
                </a:solidFill>
              </a:rPr>
              <a:t>——</a:t>
            </a:r>
            <a:r>
              <a:rPr lang="zh-CN" altLang="en-US" dirty="0">
                <a:solidFill>
                  <a:srgbClr val="136DCF"/>
                </a:solidFill>
              </a:rPr>
              <a:t>应用场景</a:t>
            </a:r>
            <a:endParaRPr lang="zh-CN" altLang="en-US" dirty="0"/>
          </a:p>
        </p:txBody>
      </p:sp>
      <p:sp>
        <p:nvSpPr>
          <p:cNvPr id="3" name="矩形: 圆角 2"/>
          <p:cNvSpPr/>
          <p:nvPr/>
        </p:nvSpPr>
        <p:spPr>
          <a:xfrm>
            <a:off x="367553" y="3155576"/>
            <a:ext cx="2627203" cy="900111"/>
          </a:xfrm>
          <a:prstGeom prst="roundRect">
            <a:avLst/>
          </a:prstGeom>
          <a:solidFill>
            <a:schemeClr val="tx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文本框 3"/>
          <p:cNvSpPr txBox="1"/>
          <p:nvPr/>
        </p:nvSpPr>
        <p:spPr>
          <a:xfrm>
            <a:off x="367553" y="3300450"/>
            <a:ext cx="2627203" cy="584775"/>
          </a:xfrm>
          <a:prstGeom prst="rect">
            <a:avLst/>
          </a:prstGeom>
          <a:noFill/>
        </p:spPr>
        <p:txBody>
          <a:bodyPr wrap="square" rtlCol="0">
            <a:spAutoFit/>
          </a:bodyPr>
          <a:lstStyle/>
          <a:p>
            <a:r>
              <a:rPr lang="zh-CN" altLang="en-US" sz="3200" b="1" dirty="0">
                <a:solidFill>
                  <a:srgbClr val="136DCF"/>
                </a:solidFill>
              </a:rPr>
              <a:t>项目发展指标</a:t>
            </a:r>
            <a:endParaRPr lang="zh-CN" altLang="en-US" sz="3200" b="1" dirty="0"/>
          </a:p>
        </p:txBody>
      </p:sp>
      <p:cxnSp>
        <p:nvCxnSpPr>
          <p:cNvPr id="5" name="连接符: 肘形 4"/>
          <p:cNvCxnSpPr/>
          <p:nvPr/>
        </p:nvCxnSpPr>
        <p:spPr>
          <a:xfrm flipV="1">
            <a:off x="3194506" y="2097409"/>
            <a:ext cx="1511718" cy="1495429"/>
          </a:xfrm>
          <a:prstGeom prst="bentConnector3">
            <a:avLst>
              <a:gd name="adj1" fmla="val 50000"/>
            </a:avLst>
          </a:prstGeom>
          <a:ln>
            <a:solidFill>
              <a:schemeClr val="accent1"/>
            </a:solidFill>
            <a:tailEnd type="triangle"/>
          </a:ln>
        </p:spPr>
        <p:style>
          <a:lnRef idx="1">
            <a:schemeClr val="dk1"/>
          </a:lnRef>
          <a:fillRef idx="0">
            <a:schemeClr val="dk1"/>
          </a:fillRef>
          <a:effectRef idx="0">
            <a:schemeClr val="dk1"/>
          </a:effectRef>
          <a:fontRef idx="minor">
            <a:schemeClr val="tx1"/>
          </a:fontRef>
        </p:style>
      </p:cxnSp>
      <p:cxnSp>
        <p:nvCxnSpPr>
          <p:cNvPr id="6" name="连接符: 肘形 5"/>
          <p:cNvCxnSpPr/>
          <p:nvPr/>
        </p:nvCxnSpPr>
        <p:spPr>
          <a:xfrm>
            <a:off x="3194506" y="3592838"/>
            <a:ext cx="1511718" cy="149542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矩形: 圆角 6"/>
          <p:cNvSpPr/>
          <p:nvPr/>
        </p:nvSpPr>
        <p:spPr>
          <a:xfrm>
            <a:off x="4848836" y="1837189"/>
            <a:ext cx="1754008" cy="587229"/>
          </a:xfrm>
          <a:prstGeom prst="round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4839904" y="1927655"/>
            <a:ext cx="1896620" cy="369332"/>
          </a:xfrm>
          <a:prstGeom prst="rect">
            <a:avLst/>
          </a:prstGeom>
          <a:noFill/>
        </p:spPr>
        <p:txBody>
          <a:bodyPr wrap="square" rtlCol="0">
            <a:spAutoFit/>
          </a:bodyPr>
          <a:lstStyle/>
          <a:p>
            <a:r>
              <a:rPr lang="en-US" altLang="zh-CN" sz="1800" b="1" dirty="0" err="1">
                <a:solidFill>
                  <a:srgbClr val="136DCF"/>
                </a:solidFill>
                <a:latin typeface="Arial" panose="020B0604020202020204" pitchFamily="34" charset="0"/>
                <a:ea typeface="微软雅黑" panose="020B0503020204020204" pitchFamily="34" charset="-122"/>
              </a:rPr>
              <a:t>OpenRank</a:t>
            </a:r>
            <a:r>
              <a:rPr lang="en-US" altLang="zh-CN" sz="1800" b="1" dirty="0">
                <a:solidFill>
                  <a:srgbClr val="136DCF"/>
                </a:solidFill>
                <a:latin typeface="Arial" panose="020B0604020202020204" pitchFamily="34" charset="0"/>
                <a:ea typeface="微软雅黑" panose="020B0503020204020204" pitchFamily="34" charset="-122"/>
              </a:rPr>
              <a:t> </a:t>
            </a:r>
            <a:r>
              <a:rPr lang="zh-CN" altLang="en-US" sz="1800" b="1" dirty="0">
                <a:solidFill>
                  <a:srgbClr val="136DCF"/>
                </a:solidFill>
                <a:latin typeface="Arial" panose="020B0604020202020204" pitchFamily="34" charset="0"/>
                <a:ea typeface="微软雅黑" panose="020B0503020204020204" pitchFamily="34" charset="-122"/>
              </a:rPr>
              <a:t>趋势</a:t>
            </a:r>
            <a:endParaRPr lang="zh-CN" altLang="en-US" b="1" dirty="0">
              <a:solidFill>
                <a:srgbClr val="136DCF"/>
              </a:solidFill>
            </a:endParaRPr>
          </a:p>
        </p:txBody>
      </p:sp>
      <p:sp>
        <p:nvSpPr>
          <p:cNvPr id="9" name="矩形: 圆角 8"/>
          <p:cNvSpPr/>
          <p:nvPr/>
        </p:nvSpPr>
        <p:spPr>
          <a:xfrm>
            <a:off x="4848836" y="4798502"/>
            <a:ext cx="1754008" cy="587229"/>
          </a:xfrm>
          <a:prstGeom prst="round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4848837" y="4903601"/>
            <a:ext cx="2178014" cy="369332"/>
          </a:xfrm>
          <a:prstGeom prst="rect">
            <a:avLst/>
          </a:prstGeom>
          <a:noFill/>
        </p:spPr>
        <p:txBody>
          <a:bodyPr wrap="square" rtlCol="0">
            <a:spAutoFit/>
          </a:bodyPr>
          <a:lstStyle/>
          <a:p>
            <a:r>
              <a:rPr lang="zh-CN" altLang="en-US" sz="1800" b="1" dirty="0">
                <a:solidFill>
                  <a:srgbClr val="136DCF"/>
                </a:solidFill>
                <a:latin typeface="Arial" panose="020B0604020202020204" pitchFamily="34" charset="0"/>
                <a:ea typeface="微软雅黑" panose="020B0503020204020204" pitchFamily="34" charset="-122"/>
              </a:rPr>
              <a:t>变更请求接受率</a:t>
            </a:r>
            <a:endParaRPr lang="zh-CN" altLang="en-US" b="1" dirty="0">
              <a:solidFill>
                <a:srgbClr val="136DCF"/>
              </a:solidFill>
            </a:endParaRPr>
          </a:p>
        </p:txBody>
      </p:sp>
      <p:cxnSp>
        <p:nvCxnSpPr>
          <p:cNvPr id="11" name="直接箭头连接符 10"/>
          <p:cNvCxnSpPr/>
          <p:nvPr/>
        </p:nvCxnSpPr>
        <p:spPr>
          <a:xfrm>
            <a:off x="6719582" y="2112321"/>
            <a:ext cx="69628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a:off x="6719582" y="5092116"/>
            <a:ext cx="7661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矩形: 圆角 12"/>
          <p:cNvSpPr/>
          <p:nvPr/>
        </p:nvSpPr>
        <p:spPr>
          <a:xfrm>
            <a:off x="7602517" y="1211941"/>
            <a:ext cx="4475922" cy="2060882"/>
          </a:xfrm>
          <a:prstGeom prst="round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7767151" y="1355453"/>
            <a:ext cx="4146652" cy="1704954"/>
          </a:xfrm>
          <a:prstGeom prst="rect">
            <a:avLst/>
          </a:prstGeom>
          <a:noFill/>
        </p:spPr>
        <p:txBody>
          <a:bodyPr wrap="square" rtlCol="0">
            <a:spAutoFit/>
          </a:bodyPr>
          <a:lstStyle/>
          <a:p>
            <a:pPr>
              <a:lnSpc>
                <a:spcPct val="150000"/>
              </a:lnSpc>
            </a:pPr>
            <a:r>
              <a:rPr lang="zh-CN" altLang="en-US" b="1" spc="130" dirty="0">
                <a:solidFill>
                  <a:srgbClr val="136DCF"/>
                </a:solidFill>
              </a:rPr>
              <a:t>应用场景：评估项目在开源生态中的影响力。用于观察项目是否处于快速发展阶段，适用于制定长期合作或投资决策。</a:t>
            </a:r>
            <a:endParaRPr lang="zh-CN" altLang="en-US" b="1" spc="130" dirty="0">
              <a:solidFill>
                <a:srgbClr val="136DCF"/>
              </a:solidFill>
            </a:endParaRPr>
          </a:p>
        </p:txBody>
      </p:sp>
      <p:sp>
        <p:nvSpPr>
          <p:cNvPr id="15" name="矩形: 圆角 14"/>
          <p:cNvSpPr/>
          <p:nvPr/>
        </p:nvSpPr>
        <p:spPr>
          <a:xfrm>
            <a:off x="7602516" y="4214080"/>
            <a:ext cx="4475923" cy="2060884"/>
          </a:xfrm>
          <a:prstGeom prst="round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7767151" y="4340552"/>
            <a:ext cx="4146652" cy="1704954"/>
          </a:xfrm>
          <a:prstGeom prst="rect">
            <a:avLst/>
          </a:prstGeom>
          <a:noFill/>
        </p:spPr>
        <p:txBody>
          <a:bodyPr wrap="square" rtlCol="0">
            <a:spAutoFit/>
          </a:bodyPr>
          <a:lstStyle/>
          <a:p>
            <a:pPr>
              <a:lnSpc>
                <a:spcPct val="150000"/>
              </a:lnSpc>
            </a:pPr>
            <a:r>
              <a:rPr lang="zh-CN" altLang="en-US" b="1" spc="130" dirty="0">
                <a:solidFill>
                  <a:srgbClr val="136DCF"/>
                </a:solidFill>
              </a:rPr>
              <a:t>应用场景：评估项目对外部贡献的接受程度。高接受率表明项目对贡献者友好，而低接受率可能使贡献者感到沮丧，从而流失。</a:t>
            </a:r>
            <a:endParaRPr lang="zh-CN" altLang="en-US" b="1" spc="130" dirty="0">
              <a:solidFill>
                <a:srgbClr val="136DCF"/>
              </a:solidFill>
            </a:endParaRPr>
          </a:p>
        </p:txBody>
      </p:sp>
      <p:pic>
        <p:nvPicPr>
          <p:cNvPr id="17" name="图片 1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807660" y="-1"/>
            <a:ext cx="4384339" cy="408709"/>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hasCustomPrompt="1"/>
          </p:nvPr>
        </p:nvSpPr>
        <p:spPr>
          <a:xfrm>
            <a:off x="4616761" y="2259221"/>
            <a:ext cx="6686720" cy="834217"/>
          </a:xfrm>
        </p:spPr>
        <p:txBody>
          <a:bodyPr/>
          <a:lstStyle/>
          <a:p>
            <a:r>
              <a:rPr lang="zh-CN" altLang="en-US" dirty="0"/>
              <a:t>方案设计</a:t>
            </a:r>
            <a:endParaRPr lang="en-US" dirty="0"/>
          </a:p>
        </p:txBody>
      </p:sp>
      <p:sp>
        <p:nvSpPr>
          <p:cNvPr id="2" name="文本框 1"/>
          <p:cNvSpPr txBox="1"/>
          <p:nvPr/>
        </p:nvSpPr>
        <p:spPr>
          <a:xfrm>
            <a:off x="2615212" y="2224585"/>
            <a:ext cx="1440000" cy="903490"/>
          </a:xfrm>
          <a:prstGeom prst="rect">
            <a:avLst/>
          </a:prstGeom>
          <a:noFill/>
        </p:spPr>
        <p:txBody>
          <a:bodyPr wrap="square" rtlCol="0" anchor="ctr">
            <a:normAutofit/>
          </a:bodyPr>
          <a:lstStyle/>
          <a:p>
            <a:pPr algn="ctr"/>
            <a:r>
              <a:rPr lang="en-US" altLang="zh-CN" sz="4800" b="1" dirty="0">
                <a:solidFill>
                  <a:schemeClr val="accent1"/>
                </a:solidFill>
              </a:rPr>
              <a:t>02</a:t>
            </a:r>
            <a:endParaRPr lang="zh-CN" altLang="en-US" sz="4800" b="1" dirty="0">
              <a:solidFill>
                <a:schemeClr val="accent1"/>
              </a:solidFill>
            </a:endParaRPr>
          </a:p>
        </p:txBody>
      </p:sp>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807660" y="-1"/>
            <a:ext cx="4384339" cy="408709"/>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流程图: 可选过程 48"/>
          <p:cNvSpPr/>
          <p:nvPr/>
        </p:nvSpPr>
        <p:spPr>
          <a:xfrm>
            <a:off x="6866646" y="1158330"/>
            <a:ext cx="2228415" cy="1094729"/>
          </a:xfrm>
          <a:prstGeom prst="flowChartAlternateProcess">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流程图: 可选过程 47"/>
          <p:cNvSpPr/>
          <p:nvPr/>
        </p:nvSpPr>
        <p:spPr>
          <a:xfrm>
            <a:off x="4684679" y="3537081"/>
            <a:ext cx="2536339" cy="1094729"/>
          </a:xfrm>
          <a:prstGeom prst="flowChartAlternateProcess">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流程图: 可选过程 46"/>
          <p:cNvSpPr/>
          <p:nvPr/>
        </p:nvSpPr>
        <p:spPr>
          <a:xfrm>
            <a:off x="2689934" y="1182191"/>
            <a:ext cx="2228415" cy="1094729"/>
          </a:xfrm>
          <a:prstGeom prst="flowChartAlternateProcess">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normAutofit/>
          </a:bodyPr>
          <a:lstStyle/>
          <a:p>
            <a:r>
              <a:rPr lang="zh-CN" altLang="en-US" sz="3600" dirty="0"/>
              <a:t>总体方案框架</a:t>
            </a:r>
            <a:endParaRPr lang="zh-CN" altLang="en-US" sz="3600" dirty="0"/>
          </a:p>
        </p:txBody>
      </p:sp>
      <p:grpSp>
        <p:nvGrpSpPr>
          <p:cNvPr id="3" name="Group 1"/>
          <p:cNvGrpSpPr>
            <a:grpSpLocks noChangeAspect="1"/>
          </p:cNvGrpSpPr>
          <p:nvPr>
            <p:custDataLst>
              <p:tags r:id="rId1"/>
            </p:custDataLst>
          </p:nvPr>
        </p:nvGrpSpPr>
        <p:grpSpPr>
          <a:xfrm>
            <a:off x="3122611" y="4011013"/>
            <a:ext cx="5373273" cy="2120020"/>
            <a:chOff x="2602387" y="2406613"/>
            <a:chExt cx="6852863" cy="2703790"/>
          </a:xfrm>
        </p:grpSpPr>
        <p:grpSp>
          <p:nvGrpSpPr>
            <p:cNvPr id="5" name="组合 4"/>
            <p:cNvGrpSpPr/>
            <p:nvPr/>
          </p:nvGrpSpPr>
          <p:grpSpPr>
            <a:xfrm>
              <a:off x="2602387" y="2406613"/>
              <a:ext cx="2505991" cy="2703790"/>
              <a:chOff x="2602387" y="2406613"/>
              <a:chExt cx="2505991" cy="2703790"/>
            </a:xfrm>
          </p:grpSpPr>
          <p:cxnSp>
            <p:nvCxnSpPr>
              <p:cNvPr id="20" name="1"/>
              <p:cNvCxnSpPr/>
              <p:nvPr>
                <p:custDataLst>
                  <p:tags r:id="rId2"/>
                </p:custDataLst>
              </p:nvPr>
            </p:nvCxnSpPr>
            <p:spPr>
              <a:xfrm rot="10800000" flipV="1">
                <a:off x="3585346" y="2406613"/>
                <a:ext cx="1523032" cy="1428452"/>
              </a:xfrm>
              <a:prstGeom prst="bentConnector2">
                <a:avLst/>
              </a:prstGeom>
              <a:ln>
                <a:solidFill>
                  <a:schemeClr val="tx1">
                    <a:lumMod val="50000"/>
                    <a:lumOff val="50000"/>
                    <a:alpha val="50000"/>
                  </a:schemeClr>
                </a:solidFill>
              </a:ln>
            </p:spPr>
            <p:style>
              <a:lnRef idx="1">
                <a:schemeClr val="accent1"/>
              </a:lnRef>
              <a:fillRef idx="0">
                <a:schemeClr val="accent1"/>
              </a:fillRef>
              <a:effectRef idx="0">
                <a:schemeClr val="accent1"/>
              </a:effectRef>
              <a:fontRef idx="minor">
                <a:schemeClr val="tx1"/>
              </a:fontRef>
            </p:style>
          </p:cxnSp>
          <p:sp>
            <p:nvSpPr>
              <p:cNvPr id="21" name="1"/>
              <p:cNvSpPr/>
              <p:nvPr>
                <p:custDataLst>
                  <p:tags r:id="rId3"/>
                </p:custDataLst>
              </p:nvPr>
            </p:nvSpPr>
            <p:spPr>
              <a:xfrm>
                <a:off x="2711478" y="3538776"/>
                <a:ext cx="1707706" cy="1571627"/>
              </a:xfrm>
              <a:prstGeom prst="roundRect">
                <a:avLst>
                  <a:gd name="adj" fmla="val 9438"/>
                </a:avLst>
              </a:prstGeom>
              <a:solidFill>
                <a:schemeClr val="accent1">
                  <a:alpha val="10000"/>
                </a:schemeClr>
              </a:solidFill>
              <a:ln w="12700" cap="rnd">
                <a:gradFill>
                  <a:gsLst>
                    <a:gs pos="0">
                      <a:schemeClr val="accent1"/>
                    </a:gs>
                    <a:gs pos="100000">
                      <a:schemeClr val="accent1">
                        <a:lumMod val="60000"/>
                        <a:lumOff val="40000"/>
                        <a:alpha val="20000"/>
                      </a:schemeClr>
                    </a:gs>
                  </a:gsLst>
                  <a:lin ang="2700000" scaled="0"/>
                </a:grad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ctr" defTabSz="913765"/>
                <a:endParaRPr lang="zh-CN" altLang="en-US" sz="1600" b="1" dirty="0">
                  <a:solidFill>
                    <a:schemeClr val="tx1"/>
                  </a:solidFill>
                </a:endParaRPr>
              </a:p>
            </p:txBody>
          </p:sp>
          <p:sp>
            <p:nvSpPr>
              <p:cNvPr id="24" name="Title-1"/>
              <p:cNvSpPr txBox="1"/>
              <p:nvPr>
                <p:custDataLst>
                  <p:tags r:id="rId4"/>
                </p:custDataLst>
              </p:nvPr>
            </p:nvSpPr>
            <p:spPr>
              <a:xfrm>
                <a:off x="2602387" y="4054582"/>
                <a:ext cx="1964859" cy="588789"/>
              </a:xfrm>
              <a:prstGeom prst="rect">
                <a:avLst/>
              </a:prstGeom>
              <a:noFill/>
            </p:spPr>
            <p:txBody>
              <a:bodyPr wrap="square" rtlCol="0">
                <a:spAutoFit/>
              </a:bodyPr>
              <a:lstStyle/>
              <a:p>
                <a:pPr algn="ctr" defTabSz="913765"/>
                <a:r>
                  <a:rPr lang="zh-CN" altLang="en-US" sz="2400" b="1" dirty="0">
                    <a:latin typeface="+mn-ea"/>
                  </a:rPr>
                  <a:t>前端部分</a:t>
                </a:r>
                <a:endParaRPr lang="zh-CN" altLang="en-US" sz="2400" b="1" dirty="0">
                  <a:latin typeface="+mn-ea"/>
                </a:endParaRPr>
              </a:p>
            </p:txBody>
          </p:sp>
        </p:grpSp>
        <p:grpSp>
          <p:nvGrpSpPr>
            <p:cNvPr id="6" name="组合 5"/>
            <p:cNvGrpSpPr/>
            <p:nvPr/>
          </p:nvGrpSpPr>
          <p:grpSpPr>
            <a:xfrm>
              <a:off x="5173782" y="3192425"/>
              <a:ext cx="1824423" cy="1908763"/>
              <a:chOff x="5173782" y="3192425"/>
              <a:chExt cx="1824423" cy="1908763"/>
            </a:xfrm>
          </p:grpSpPr>
          <p:cxnSp>
            <p:nvCxnSpPr>
              <p:cNvPr id="14" name="3"/>
              <p:cNvCxnSpPr/>
              <p:nvPr>
                <p:custDataLst>
                  <p:tags r:id="rId5"/>
                </p:custDataLst>
              </p:nvPr>
            </p:nvCxnSpPr>
            <p:spPr>
              <a:xfrm>
                <a:off x="6096001" y="3192425"/>
                <a:ext cx="0" cy="642640"/>
              </a:xfrm>
              <a:prstGeom prst="line">
                <a:avLst/>
              </a:prstGeom>
              <a:ln>
                <a:solidFill>
                  <a:schemeClr val="tx1">
                    <a:lumMod val="50000"/>
                    <a:lumOff val="50000"/>
                    <a:alpha val="50000"/>
                  </a:schemeClr>
                </a:solidFill>
              </a:ln>
            </p:spPr>
            <p:style>
              <a:lnRef idx="1">
                <a:schemeClr val="accent1"/>
              </a:lnRef>
              <a:fillRef idx="0">
                <a:schemeClr val="accent1"/>
              </a:fillRef>
              <a:effectRef idx="0">
                <a:schemeClr val="accent1"/>
              </a:effectRef>
              <a:fontRef idx="minor">
                <a:schemeClr val="tx1"/>
              </a:fontRef>
            </p:style>
          </p:cxnSp>
          <p:sp>
            <p:nvSpPr>
              <p:cNvPr id="15" name="2"/>
              <p:cNvSpPr/>
              <p:nvPr>
                <p:custDataLst>
                  <p:tags r:id="rId6"/>
                </p:custDataLst>
              </p:nvPr>
            </p:nvSpPr>
            <p:spPr>
              <a:xfrm>
                <a:off x="5229511" y="3529562"/>
                <a:ext cx="1707706" cy="1571626"/>
              </a:xfrm>
              <a:prstGeom prst="roundRect">
                <a:avLst>
                  <a:gd name="adj" fmla="val 9438"/>
                </a:avLst>
              </a:prstGeom>
              <a:solidFill>
                <a:schemeClr val="accent2">
                  <a:alpha val="10000"/>
                </a:schemeClr>
              </a:solidFill>
              <a:ln w="12700" cap="rnd">
                <a:gradFill>
                  <a:gsLst>
                    <a:gs pos="0">
                      <a:schemeClr val="accent2"/>
                    </a:gs>
                    <a:gs pos="100000">
                      <a:schemeClr val="accent2">
                        <a:lumMod val="60000"/>
                        <a:lumOff val="40000"/>
                        <a:alpha val="20000"/>
                      </a:schemeClr>
                    </a:gs>
                  </a:gsLst>
                  <a:lin ang="2700000" scaled="0"/>
                </a:grad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ctr" defTabSz="913765"/>
                <a:endParaRPr lang="zh-CN" altLang="en-US" sz="1600" b="1" dirty="0">
                  <a:solidFill>
                    <a:schemeClr val="tx1"/>
                  </a:solidFill>
                </a:endParaRPr>
              </a:p>
            </p:txBody>
          </p:sp>
          <p:sp>
            <p:nvSpPr>
              <p:cNvPr id="18" name="Title-2"/>
              <p:cNvSpPr txBox="1"/>
              <p:nvPr>
                <p:custDataLst>
                  <p:tags r:id="rId7"/>
                </p:custDataLst>
              </p:nvPr>
            </p:nvSpPr>
            <p:spPr>
              <a:xfrm>
                <a:off x="5173782" y="4054580"/>
                <a:ext cx="1824423" cy="588789"/>
              </a:xfrm>
              <a:prstGeom prst="rect">
                <a:avLst/>
              </a:prstGeom>
              <a:noFill/>
            </p:spPr>
            <p:txBody>
              <a:bodyPr wrap="square" rtlCol="0">
                <a:spAutoFit/>
              </a:bodyPr>
              <a:lstStyle/>
              <a:p>
                <a:pPr algn="ctr" defTabSz="913765"/>
                <a:r>
                  <a:rPr lang="zh-CN" altLang="en-US" sz="2400" b="1" dirty="0">
                    <a:latin typeface="+mn-ea"/>
                  </a:rPr>
                  <a:t>后端部分</a:t>
                </a:r>
                <a:endParaRPr lang="zh-CN" altLang="en-US" sz="2400" b="1" dirty="0">
                  <a:latin typeface="+mn-ea"/>
                </a:endParaRPr>
              </a:p>
            </p:txBody>
          </p:sp>
        </p:grpSp>
        <p:grpSp>
          <p:nvGrpSpPr>
            <p:cNvPr id="7" name="组合 6"/>
            <p:cNvGrpSpPr/>
            <p:nvPr/>
          </p:nvGrpSpPr>
          <p:grpSpPr>
            <a:xfrm>
              <a:off x="7083623" y="2406613"/>
              <a:ext cx="2371627" cy="2687860"/>
              <a:chOff x="7083623" y="2406613"/>
              <a:chExt cx="2371627" cy="2687860"/>
            </a:xfrm>
          </p:grpSpPr>
          <p:sp>
            <p:nvSpPr>
              <p:cNvPr id="8" name="3"/>
              <p:cNvSpPr/>
              <p:nvPr>
                <p:custDataLst>
                  <p:tags r:id="rId8"/>
                </p:custDataLst>
              </p:nvPr>
            </p:nvSpPr>
            <p:spPr>
              <a:xfrm>
                <a:off x="7747544" y="3522847"/>
                <a:ext cx="1707706" cy="1571626"/>
              </a:xfrm>
              <a:prstGeom prst="roundRect">
                <a:avLst>
                  <a:gd name="adj" fmla="val 9438"/>
                </a:avLst>
              </a:prstGeom>
              <a:solidFill>
                <a:schemeClr val="accent3">
                  <a:alpha val="10000"/>
                </a:schemeClr>
              </a:solidFill>
              <a:ln w="12700" cap="rnd">
                <a:gradFill>
                  <a:gsLst>
                    <a:gs pos="0">
                      <a:schemeClr val="accent3"/>
                    </a:gs>
                    <a:gs pos="100000">
                      <a:schemeClr val="accent3">
                        <a:lumMod val="60000"/>
                        <a:lumOff val="40000"/>
                        <a:alpha val="20000"/>
                      </a:schemeClr>
                    </a:gs>
                  </a:gsLst>
                  <a:lin ang="2700000" scaled="0"/>
                </a:grad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ctr" defTabSz="913765"/>
                <a:endParaRPr lang="zh-CN" altLang="en-US" sz="1600" b="1" dirty="0">
                  <a:solidFill>
                    <a:schemeClr val="tx1"/>
                  </a:solidFill>
                </a:endParaRPr>
              </a:p>
            </p:txBody>
          </p:sp>
          <p:cxnSp>
            <p:nvCxnSpPr>
              <p:cNvPr id="9" name="2"/>
              <p:cNvCxnSpPr/>
              <p:nvPr>
                <p:custDataLst>
                  <p:tags r:id="rId9"/>
                </p:custDataLst>
              </p:nvPr>
            </p:nvCxnSpPr>
            <p:spPr>
              <a:xfrm>
                <a:off x="7083623" y="2406613"/>
                <a:ext cx="1523033" cy="1428452"/>
              </a:xfrm>
              <a:prstGeom prst="bentConnector2">
                <a:avLst/>
              </a:prstGeom>
              <a:ln>
                <a:solidFill>
                  <a:schemeClr val="tx1">
                    <a:lumMod val="50000"/>
                    <a:lumOff val="50000"/>
                    <a:alpha val="50000"/>
                  </a:schemeClr>
                </a:solidFill>
              </a:ln>
            </p:spPr>
            <p:style>
              <a:lnRef idx="1">
                <a:schemeClr val="accent1"/>
              </a:lnRef>
              <a:fillRef idx="0">
                <a:schemeClr val="accent1"/>
              </a:fillRef>
              <a:effectRef idx="0">
                <a:schemeClr val="accent1"/>
              </a:effectRef>
              <a:fontRef idx="minor">
                <a:schemeClr val="tx1"/>
              </a:fontRef>
            </p:style>
          </p:cxnSp>
          <p:sp>
            <p:nvSpPr>
              <p:cNvPr id="12" name="Title-3"/>
              <p:cNvSpPr txBox="1"/>
              <p:nvPr>
                <p:custDataLst>
                  <p:tags r:id="rId10"/>
                </p:custDataLst>
              </p:nvPr>
            </p:nvSpPr>
            <p:spPr>
              <a:xfrm>
                <a:off x="7832961" y="3819064"/>
                <a:ext cx="1523035" cy="1059821"/>
              </a:xfrm>
              <a:prstGeom prst="rect">
                <a:avLst/>
              </a:prstGeom>
              <a:noFill/>
            </p:spPr>
            <p:txBody>
              <a:bodyPr wrap="square" rtlCol="0">
                <a:spAutoFit/>
              </a:bodyPr>
              <a:lstStyle/>
              <a:p>
                <a:pPr algn="ctr" defTabSz="913765"/>
                <a:r>
                  <a:rPr lang="zh-CN" altLang="en-US" sz="2400" b="1" dirty="0">
                    <a:latin typeface="+mn-ea"/>
                  </a:rPr>
                  <a:t>可视化部分</a:t>
                </a:r>
                <a:endParaRPr lang="zh-CN" altLang="en-US" sz="2400" b="1" dirty="0">
                  <a:latin typeface="+mn-ea"/>
                </a:endParaRPr>
              </a:p>
            </p:txBody>
          </p:sp>
        </p:grpSp>
      </p:grpSp>
      <p:grpSp>
        <p:nvGrpSpPr>
          <p:cNvPr id="31" name="组合 30"/>
          <p:cNvGrpSpPr>
            <a:grpSpLocks noChangeAspect="1"/>
          </p:cNvGrpSpPr>
          <p:nvPr>
            <p:custDataLst>
              <p:tags r:id="rId11"/>
            </p:custDataLst>
          </p:nvPr>
        </p:nvGrpSpPr>
        <p:grpSpPr>
          <a:xfrm>
            <a:off x="2764450" y="1204878"/>
            <a:ext cx="6454623" cy="3458509"/>
            <a:chOff x="152659" y="1903057"/>
            <a:chExt cx="6217656" cy="3705797"/>
          </a:xfrm>
        </p:grpSpPr>
        <p:grpSp>
          <p:nvGrpSpPr>
            <p:cNvPr id="32" name="组合 31"/>
            <p:cNvGrpSpPr/>
            <p:nvPr/>
          </p:nvGrpSpPr>
          <p:grpSpPr>
            <a:xfrm>
              <a:off x="152659" y="1912626"/>
              <a:ext cx="2146604" cy="2427744"/>
              <a:chOff x="152659" y="1912626"/>
              <a:chExt cx="2146604" cy="2427744"/>
            </a:xfrm>
          </p:grpSpPr>
          <p:sp>
            <p:nvSpPr>
              <p:cNvPr id="43" name="1"/>
              <p:cNvSpPr/>
              <p:nvPr>
                <p:custDataLst>
                  <p:tags r:id="rId12"/>
                </p:custDataLst>
              </p:nvPr>
            </p:nvSpPr>
            <p:spPr bwMode="auto">
              <a:xfrm rot="5400000">
                <a:off x="444113" y="3297383"/>
                <a:ext cx="1266825" cy="819150"/>
              </a:xfrm>
              <a:custGeom>
                <a:avLst/>
                <a:gdLst>
                  <a:gd name="T0" fmla="*/ 34 w 336"/>
                  <a:gd name="T1" fmla="*/ 217 h 217"/>
                  <a:gd name="T2" fmla="*/ 132 w 336"/>
                  <a:gd name="T3" fmla="*/ 119 h 217"/>
                  <a:gd name="T4" fmla="*/ 204 w 336"/>
                  <a:gd name="T5" fmla="*/ 119 h 217"/>
                  <a:gd name="T6" fmla="*/ 302 w 336"/>
                  <a:gd name="T7" fmla="*/ 217 h 217"/>
                  <a:gd name="T8" fmla="*/ 319 w 336"/>
                  <a:gd name="T9" fmla="*/ 199 h 217"/>
                  <a:gd name="T10" fmla="*/ 319 w 336"/>
                  <a:gd name="T11" fmla="*/ 138 h 217"/>
                  <a:gd name="T12" fmla="*/ 199 w 336"/>
                  <a:gd name="T13" fmla="*/ 17 h 217"/>
                  <a:gd name="T14" fmla="*/ 137 w 336"/>
                  <a:gd name="T15" fmla="*/ 17 h 217"/>
                  <a:gd name="T16" fmla="*/ 17 w 336"/>
                  <a:gd name="T17" fmla="*/ 138 h 217"/>
                  <a:gd name="T18" fmla="*/ 17 w 336"/>
                  <a:gd name="T19" fmla="*/ 199 h 217"/>
                  <a:gd name="T20" fmla="*/ 34 w 336"/>
                  <a:gd name="T21" fmla="*/ 217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6" h="217">
                    <a:moveTo>
                      <a:pt x="34" y="217"/>
                    </a:moveTo>
                    <a:cubicBezTo>
                      <a:pt x="132" y="119"/>
                      <a:pt x="132" y="119"/>
                      <a:pt x="132" y="119"/>
                    </a:cubicBezTo>
                    <a:cubicBezTo>
                      <a:pt x="152" y="99"/>
                      <a:pt x="184" y="99"/>
                      <a:pt x="204" y="119"/>
                    </a:cubicBezTo>
                    <a:cubicBezTo>
                      <a:pt x="302" y="217"/>
                      <a:pt x="302" y="217"/>
                      <a:pt x="302" y="217"/>
                    </a:cubicBezTo>
                    <a:cubicBezTo>
                      <a:pt x="319" y="199"/>
                      <a:pt x="319" y="199"/>
                      <a:pt x="319" y="199"/>
                    </a:cubicBezTo>
                    <a:cubicBezTo>
                      <a:pt x="336" y="182"/>
                      <a:pt x="336" y="155"/>
                      <a:pt x="319" y="138"/>
                    </a:cubicBezTo>
                    <a:cubicBezTo>
                      <a:pt x="199" y="17"/>
                      <a:pt x="199" y="17"/>
                      <a:pt x="199" y="17"/>
                    </a:cubicBezTo>
                    <a:cubicBezTo>
                      <a:pt x="182" y="0"/>
                      <a:pt x="154" y="0"/>
                      <a:pt x="137" y="17"/>
                    </a:cubicBezTo>
                    <a:cubicBezTo>
                      <a:pt x="17" y="138"/>
                      <a:pt x="17" y="138"/>
                      <a:pt x="17" y="138"/>
                    </a:cubicBezTo>
                    <a:cubicBezTo>
                      <a:pt x="0" y="155"/>
                      <a:pt x="0" y="182"/>
                      <a:pt x="17" y="199"/>
                    </a:cubicBezTo>
                    <a:lnTo>
                      <a:pt x="34" y="217"/>
                    </a:lnTo>
                    <a:close/>
                  </a:path>
                </a:pathLst>
              </a:custGeom>
              <a:gradFill>
                <a:gsLst>
                  <a:gs pos="0">
                    <a:schemeClr val="accent1">
                      <a:lumMod val="60000"/>
                      <a:lumOff val="40000"/>
                    </a:schemeClr>
                  </a:gs>
                  <a:gs pos="60000">
                    <a:schemeClr val="accent1"/>
                  </a:gs>
                </a:gsLst>
                <a:lin ang="27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600" b="1">
                  <a:solidFill>
                    <a:schemeClr val="lt1"/>
                  </a:solidFill>
                </a:endParaRPr>
              </a:p>
            </p:txBody>
          </p:sp>
          <p:sp>
            <p:nvSpPr>
              <p:cNvPr id="44" name="Index-1"/>
              <p:cNvSpPr txBox="1"/>
              <p:nvPr>
                <p:custDataLst>
                  <p:tags r:id="rId13"/>
                </p:custDataLst>
              </p:nvPr>
            </p:nvSpPr>
            <p:spPr>
              <a:xfrm>
                <a:off x="417988" y="3506904"/>
                <a:ext cx="470000" cy="400110"/>
              </a:xfrm>
              <a:prstGeom prst="rect">
                <a:avLst/>
              </a:prstGeom>
              <a:noFill/>
            </p:spPr>
            <p:txBody>
              <a:bodyPr wrap="none" rtlCol="0">
                <a:spAutoFit/>
              </a:bodyPr>
              <a:lstStyle/>
              <a:p>
                <a:r>
                  <a:rPr lang="en-US" altLang="zh-CN" sz="2000" b="1" dirty="0">
                    <a:solidFill>
                      <a:schemeClr val="accent1"/>
                    </a:solidFill>
                    <a:latin typeface="Arial" panose="020B0604020202020204" pitchFamily="34" charset="0"/>
                    <a:ea typeface="微软雅黑" panose="020B0503020204020204" pitchFamily="34" charset="-122"/>
                  </a:rPr>
                  <a:t>01</a:t>
                </a:r>
                <a:endParaRPr lang="zh-CN" altLang="en-US" sz="2000" b="1" dirty="0">
                  <a:solidFill>
                    <a:schemeClr val="accent1"/>
                  </a:solidFill>
                  <a:latin typeface="Arial" panose="020B0604020202020204" pitchFamily="34" charset="0"/>
                  <a:ea typeface="微软雅黑" panose="020B0503020204020204" pitchFamily="34" charset="-122"/>
                </a:endParaRPr>
              </a:p>
            </p:txBody>
          </p:sp>
          <p:sp>
            <p:nvSpPr>
              <p:cNvPr id="45" name="Title-1"/>
              <p:cNvSpPr/>
              <p:nvPr>
                <p:custDataLst>
                  <p:tags r:id="rId14"/>
                </p:custDataLst>
              </p:nvPr>
            </p:nvSpPr>
            <p:spPr>
              <a:xfrm>
                <a:off x="152659" y="1912626"/>
                <a:ext cx="1849732" cy="4564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nchorCtr="0">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nSpc>
                    <a:spcPct val="130000"/>
                  </a:lnSpc>
                </a:pPr>
                <a:r>
                  <a:rPr lang="zh-CN" altLang="en-US" sz="2800" b="1" dirty="0">
                    <a:solidFill>
                      <a:schemeClr val="accent1"/>
                    </a:solidFill>
                    <a:sym typeface="Arial" panose="020B0604020202020204" pitchFamily="34" charset="0"/>
                  </a:rPr>
                  <a:t>获取数据</a:t>
                </a:r>
                <a:endParaRPr lang="en-US" altLang="zh-CN" sz="2800" b="1" dirty="0">
                  <a:solidFill>
                    <a:schemeClr val="accent1"/>
                  </a:solidFill>
                  <a:sym typeface="Arial" panose="020B0604020202020204" pitchFamily="34" charset="0"/>
                </a:endParaRPr>
              </a:p>
            </p:txBody>
          </p:sp>
          <p:sp>
            <p:nvSpPr>
              <p:cNvPr id="46" name="Body-1"/>
              <p:cNvSpPr/>
              <p:nvPr>
                <p:custDataLst>
                  <p:tags r:id="rId15"/>
                </p:custDataLst>
              </p:nvPr>
            </p:nvSpPr>
            <p:spPr>
              <a:xfrm>
                <a:off x="152659" y="2352601"/>
                <a:ext cx="2146604" cy="7883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t" anchorCtr="0">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defTabSz="913765">
                  <a:lnSpc>
                    <a:spcPct val="130000"/>
                  </a:lnSpc>
                  <a:buSzPct val="100000"/>
                  <a:defRPr/>
                </a:pPr>
                <a:r>
                  <a:rPr kumimoji="0" lang="zh-CN" altLang="en-US" b="1" i="0" u="none" strike="noStrike" kern="1200" cap="none" spc="0" normalizeH="0" baseline="0" noProof="0" dirty="0">
                    <a:ln>
                      <a:noFill/>
                    </a:ln>
                    <a:solidFill>
                      <a:schemeClr val="tx1"/>
                    </a:solidFill>
                    <a:effectLst/>
                    <a:uLnTx/>
                    <a:uFillTx/>
                  </a:rPr>
                  <a:t>监控开源项目质量</a:t>
                </a:r>
                <a:endParaRPr kumimoji="0" lang="en-GB" altLang="zh-CN" b="1" i="0" u="none" strike="noStrike" kern="1200" cap="none" spc="0" normalizeH="0" baseline="0" noProof="0" dirty="0">
                  <a:ln>
                    <a:noFill/>
                  </a:ln>
                  <a:solidFill>
                    <a:schemeClr val="tx1"/>
                  </a:solidFill>
                  <a:effectLst/>
                  <a:uLnTx/>
                  <a:uFillTx/>
                </a:endParaRPr>
              </a:p>
            </p:txBody>
          </p:sp>
        </p:grpSp>
        <p:grpSp>
          <p:nvGrpSpPr>
            <p:cNvPr id="33" name="组合 32"/>
            <p:cNvGrpSpPr/>
            <p:nvPr/>
          </p:nvGrpSpPr>
          <p:grpSpPr>
            <a:xfrm>
              <a:off x="4251997" y="1903057"/>
              <a:ext cx="2118318" cy="2383150"/>
              <a:chOff x="4251997" y="1903057"/>
              <a:chExt cx="2118318" cy="2383150"/>
            </a:xfrm>
          </p:grpSpPr>
          <p:sp>
            <p:nvSpPr>
              <p:cNvPr id="39" name="3"/>
              <p:cNvSpPr/>
              <p:nvPr>
                <p:custDataLst>
                  <p:tags r:id="rId16"/>
                </p:custDataLst>
              </p:nvPr>
            </p:nvSpPr>
            <p:spPr bwMode="auto">
              <a:xfrm rot="5400000" flipV="1">
                <a:off x="4739834" y="3244807"/>
                <a:ext cx="1266825" cy="815975"/>
              </a:xfrm>
              <a:custGeom>
                <a:avLst/>
                <a:gdLst>
                  <a:gd name="T0" fmla="*/ 302 w 337"/>
                  <a:gd name="T1" fmla="*/ 0 h 216"/>
                  <a:gd name="T2" fmla="*/ 205 w 337"/>
                  <a:gd name="T3" fmla="*/ 98 h 216"/>
                  <a:gd name="T4" fmla="*/ 132 w 337"/>
                  <a:gd name="T5" fmla="*/ 98 h 216"/>
                  <a:gd name="T6" fmla="*/ 34 w 337"/>
                  <a:gd name="T7" fmla="*/ 0 h 216"/>
                  <a:gd name="T8" fmla="*/ 17 w 337"/>
                  <a:gd name="T9" fmla="*/ 17 h 216"/>
                  <a:gd name="T10" fmla="*/ 17 w 337"/>
                  <a:gd name="T11" fmla="*/ 79 h 216"/>
                  <a:gd name="T12" fmla="*/ 137 w 337"/>
                  <a:gd name="T13" fmla="*/ 199 h 216"/>
                  <a:gd name="T14" fmla="*/ 199 w 337"/>
                  <a:gd name="T15" fmla="*/ 199 h 216"/>
                  <a:gd name="T16" fmla="*/ 319 w 337"/>
                  <a:gd name="T17" fmla="*/ 79 h 216"/>
                  <a:gd name="T18" fmla="*/ 319 w 337"/>
                  <a:gd name="T19" fmla="*/ 17 h 216"/>
                  <a:gd name="T20" fmla="*/ 302 w 337"/>
                  <a:gd name="T21" fmla="*/ 0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7" h="216">
                    <a:moveTo>
                      <a:pt x="302" y="0"/>
                    </a:moveTo>
                    <a:cubicBezTo>
                      <a:pt x="205" y="98"/>
                      <a:pt x="205" y="98"/>
                      <a:pt x="205" y="98"/>
                    </a:cubicBezTo>
                    <a:cubicBezTo>
                      <a:pt x="185" y="118"/>
                      <a:pt x="152" y="118"/>
                      <a:pt x="132" y="98"/>
                    </a:cubicBezTo>
                    <a:cubicBezTo>
                      <a:pt x="34" y="0"/>
                      <a:pt x="34" y="0"/>
                      <a:pt x="34" y="0"/>
                    </a:cubicBezTo>
                    <a:cubicBezTo>
                      <a:pt x="17" y="17"/>
                      <a:pt x="17" y="17"/>
                      <a:pt x="17" y="17"/>
                    </a:cubicBezTo>
                    <a:cubicBezTo>
                      <a:pt x="0" y="34"/>
                      <a:pt x="0" y="62"/>
                      <a:pt x="17" y="79"/>
                    </a:cubicBezTo>
                    <a:cubicBezTo>
                      <a:pt x="137" y="199"/>
                      <a:pt x="137" y="199"/>
                      <a:pt x="137" y="199"/>
                    </a:cubicBezTo>
                    <a:cubicBezTo>
                      <a:pt x="155" y="216"/>
                      <a:pt x="182" y="216"/>
                      <a:pt x="199" y="199"/>
                    </a:cubicBezTo>
                    <a:cubicBezTo>
                      <a:pt x="319" y="79"/>
                      <a:pt x="319" y="79"/>
                      <a:pt x="319" y="79"/>
                    </a:cubicBezTo>
                    <a:cubicBezTo>
                      <a:pt x="337" y="62"/>
                      <a:pt x="337" y="34"/>
                      <a:pt x="319" y="17"/>
                    </a:cubicBezTo>
                    <a:lnTo>
                      <a:pt x="302" y="0"/>
                    </a:lnTo>
                    <a:close/>
                  </a:path>
                </a:pathLst>
              </a:custGeom>
              <a:solidFill>
                <a:srgbClr val="136DC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600" b="1" dirty="0">
                  <a:solidFill>
                    <a:schemeClr val="lt1"/>
                  </a:solidFill>
                </a:endParaRPr>
              </a:p>
            </p:txBody>
          </p:sp>
          <p:sp>
            <p:nvSpPr>
              <p:cNvPr id="40" name="Index-3"/>
              <p:cNvSpPr txBox="1"/>
              <p:nvPr>
                <p:custDataLst>
                  <p:tags r:id="rId17"/>
                </p:custDataLst>
              </p:nvPr>
            </p:nvSpPr>
            <p:spPr>
              <a:xfrm>
                <a:off x="4612458" y="3473263"/>
                <a:ext cx="470000" cy="400110"/>
              </a:xfrm>
              <a:prstGeom prst="rect">
                <a:avLst/>
              </a:prstGeom>
              <a:noFill/>
            </p:spPr>
            <p:txBody>
              <a:bodyPr wrap="none" rtlCol="0">
                <a:spAutoFit/>
              </a:bodyPr>
              <a:lstStyle/>
              <a:p>
                <a:r>
                  <a:rPr lang="en-US" altLang="zh-CN" sz="2000" b="1" dirty="0">
                    <a:solidFill>
                      <a:schemeClr val="accent3"/>
                    </a:solidFill>
                    <a:latin typeface="Arial" panose="020B0604020202020204" pitchFamily="34" charset="0"/>
                    <a:ea typeface="微软雅黑" panose="020B0503020204020204" pitchFamily="34" charset="-122"/>
                  </a:rPr>
                  <a:t>03</a:t>
                </a:r>
                <a:endParaRPr lang="zh-CN" altLang="en-US" sz="2000" b="1" dirty="0">
                  <a:solidFill>
                    <a:schemeClr val="accent3"/>
                  </a:solidFill>
                  <a:latin typeface="Arial" panose="020B0604020202020204" pitchFamily="34" charset="0"/>
                  <a:ea typeface="微软雅黑" panose="020B0503020204020204" pitchFamily="34" charset="-122"/>
                </a:endParaRPr>
              </a:p>
            </p:txBody>
          </p:sp>
          <p:sp>
            <p:nvSpPr>
              <p:cNvPr id="41" name="Title-3"/>
              <p:cNvSpPr/>
              <p:nvPr>
                <p:custDataLst>
                  <p:tags r:id="rId18"/>
                </p:custDataLst>
              </p:nvPr>
            </p:nvSpPr>
            <p:spPr>
              <a:xfrm>
                <a:off x="4251997" y="1903057"/>
                <a:ext cx="1811601" cy="5537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nchorCtr="0">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30000"/>
                  </a:lnSpc>
                </a:pPr>
                <a:r>
                  <a:rPr lang="zh-CN" altLang="en-US" sz="2800" b="1" dirty="0">
                    <a:solidFill>
                      <a:srgbClr val="136DCF"/>
                    </a:solidFill>
                    <a:sym typeface="Arial" panose="020B0604020202020204" pitchFamily="34" charset="0"/>
                  </a:rPr>
                  <a:t>对比数据</a:t>
                </a:r>
                <a:endParaRPr lang="en-US" altLang="zh-CN" sz="2800" b="1" dirty="0">
                  <a:solidFill>
                    <a:srgbClr val="136DCF"/>
                  </a:solidFill>
                  <a:sym typeface="Arial" panose="020B0604020202020204" pitchFamily="34" charset="0"/>
                </a:endParaRPr>
              </a:p>
            </p:txBody>
          </p:sp>
          <p:sp>
            <p:nvSpPr>
              <p:cNvPr id="42" name="Body-3"/>
              <p:cNvSpPr/>
              <p:nvPr>
                <p:custDataLst>
                  <p:tags r:id="rId19"/>
                </p:custDataLst>
              </p:nvPr>
            </p:nvSpPr>
            <p:spPr>
              <a:xfrm>
                <a:off x="4251997" y="2370702"/>
                <a:ext cx="2118318" cy="5538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t" anchorCtr="0">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defTabSz="913765">
                  <a:lnSpc>
                    <a:spcPct val="130000"/>
                  </a:lnSpc>
                  <a:buSzPct val="100000"/>
                  <a:defRPr/>
                </a:pPr>
                <a:r>
                  <a:rPr kumimoji="0" lang="zh-CN" altLang="en-US" b="1" i="0" u="none" strike="noStrike" kern="1200" cap="none" spc="0" normalizeH="0" baseline="0" noProof="0" dirty="0">
                    <a:ln>
                      <a:noFill/>
                    </a:ln>
                    <a:solidFill>
                      <a:schemeClr val="tx1"/>
                    </a:solidFill>
                    <a:effectLst/>
                    <a:uLnTx/>
                    <a:uFillTx/>
                  </a:rPr>
                  <a:t>整体交互流程</a:t>
                </a:r>
                <a:endParaRPr kumimoji="0" lang="en-GB" altLang="zh-CN" b="1" i="0" u="none" strike="noStrike" kern="1200" cap="none" spc="0" normalizeH="0" baseline="0" noProof="0" dirty="0">
                  <a:ln>
                    <a:noFill/>
                  </a:ln>
                  <a:solidFill>
                    <a:schemeClr val="tx1"/>
                  </a:solidFill>
                  <a:effectLst/>
                  <a:uLnTx/>
                  <a:uFillTx/>
                </a:endParaRPr>
              </a:p>
            </p:txBody>
          </p:sp>
        </p:grpSp>
        <p:grpSp>
          <p:nvGrpSpPr>
            <p:cNvPr id="34" name="组合 33"/>
            <p:cNvGrpSpPr/>
            <p:nvPr/>
          </p:nvGrpSpPr>
          <p:grpSpPr>
            <a:xfrm>
              <a:off x="2002391" y="3051753"/>
              <a:ext cx="2646259" cy="2557101"/>
              <a:chOff x="2002391" y="3051753"/>
              <a:chExt cx="2646259" cy="2557101"/>
            </a:xfrm>
          </p:grpSpPr>
          <p:sp>
            <p:nvSpPr>
              <p:cNvPr id="35" name="2"/>
              <p:cNvSpPr/>
              <p:nvPr>
                <p:custDataLst>
                  <p:tags r:id="rId20"/>
                </p:custDataLst>
              </p:nvPr>
            </p:nvSpPr>
            <p:spPr bwMode="auto">
              <a:xfrm rot="16200000">
                <a:off x="2592767" y="3277178"/>
                <a:ext cx="1266825" cy="815975"/>
              </a:xfrm>
              <a:custGeom>
                <a:avLst/>
                <a:gdLst>
                  <a:gd name="T0" fmla="*/ 302 w 336"/>
                  <a:gd name="T1" fmla="*/ 0 h 216"/>
                  <a:gd name="T2" fmla="*/ 205 w 336"/>
                  <a:gd name="T3" fmla="*/ 98 h 216"/>
                  <a:gd name="T4" fmla="*/ 132 w 336"/>
                  <a:gd name="T5" fmla="*/ 98 h 216"/>
                  <a:gd name="T6" fmla="*/ 34 w 336"/>
                  <a:gd name="T7" fmla="*/ 0 h 216"/>
                  <a:gd name="T8" fmla="*/ 17 w 336"/>
                  <a:gd name="T9" fmla="*/ 17 h 216"/>
                  <a:gd name="T10" fmla="*/ 17 w 336"/>
                  <a:gd name="T11" fmla="*/ 79 h 216"/>
                  <a:gd name="T12" fmla="*/ 137 w 336"/>
                  <a:gd name="T13" fmla="*/ 199 h 216"/>
                  <a:gd name="T14" fmla="*/ 199 w 336"/>
                  <a:gd name="T15" fmla="*/ 199 h 216"/>
                  <a:gd name="T16" fmla="*/ 319 w 336"/>
                  <a:gd name="T17" fmla="*/ 79 h 216"/>
                  <a:gd name="T18" fmla="*/ 319 w 336"/>
                  <a:gd name="T19" fmla="*/ 17 h 216"/>
                  <a:gd name="T20" fmla="*/ 302 w 336"/>
                  <a:gd name="T21" fmla="*/ 0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6" h="216">
                    <a:moveTo>
                      <a:pt x="302" y="0"/>
                    </a:moveTo>
                    <a:cubicBezTo>
                      <a:pt x="205" y="98"/>
                      <a:pt x="205" y="98"/>
                      <a:pt x="205" y="98"/>
                    </a:cubicBezTo>
                    <a:cubicBezTo>
                      <a:pt x="184" y="118"/>
                      <a:pt x="152" y="118"/>
                      <a:pt x="132" y="98"/>
                    </a:cubicBezTo>
                    <a:cubicBezTo>
                      <a:pt x="34" y="0"/>
                      <a:pt x="34" y="0"/>
                      <a:pt x="34" y="0"/>
                    </a:cubicBezTo>
                    <a:cubicBezTo>
                      <a:pt x="17" y="17"/>
                      <a:pt x="17" y="17"/>
                      <a:pt x="17" y="17"/>
                    </a:cubicBezTo>
                    <a:cubicBezTo>
                      <a:pt x="0" y="34"/>
                      <a:pt x="0" y="62"/>
                      <a:pt x="17" y="79"/>
                    </a:cubicBezTo>
                    <a:cubicBezTo>
                      <a:pt x="137" y="199"/>
                      <a:pt x="137" y="199"/>
                      <a:pt x="137" y="199"/>
                    </a:cubicBezTo>
                    <a:cubicBezTo>
                      <a:pt x="154" y="216"/>
                      <a:pt x="182" y="216"/>
                      <a:pt x="199" y="199"/>
                    </a:cubicBezTo>
                    <a:cubicBezTo>
                      <a:pt x="319" y="79"/>
                      <a:pt x="319" y="79"/>
                      <a:pt x="319" y="79"/>
                    </a:cubicBezTo>
                    <a:cubicBezTo>
                      <a:pt x="336" y="62"/>
                      <a:pt x="336" y="34"/>
                      <a:pt x="319" y="17"/>
                    </a:cubicBezTo>
                    <a:lnTo>
                      <a:pt x="302" y="0"/>
                    </a:lnTo>
                    <a:close/>
                  </a:path>
                </a:pathLst>
              </a:custGeom>
              <a:gradFill>
                <a:gsLst>
                  <a:gs pos="0">
                    <a:schemeClr val="accent2">
                      <a:lumMod val="60000"/>
                      <a:lumOff val="40000"/>
                    </a:schemeClr>
                  </a:gs>
                  <a:gs pos="60000">
                    <a:schemeClr val="accent2"/>
                  </a:gs>
                </a:gsLst>
                <a:lin ang="27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600" b="1"/>
              </a:p>
            </p:txBody>
          </p:sp>
          <p:sp>
            <p:nvSpPr>
              <p:cNvPr id="36" name="Index-2"/>
              <p:cNvSpPr txBox="1"/>
              <p:nvPr>
                <p:custDataLst>
                  <p:tags r:id="rId21"/>
                </p:custDataLst>
              </p:nvPr>
            </p:nvSpPr>
            <p:spPr>
              <a:xfrm>
                <a:off x="2519908" y="3506904"/>
                <a:ext cx="470000" cy="400110"/>
              </a:xfrm>
              <a:prstGeom prst="rect">
                <a:avLst/>
              </a:prstGeom>
              <a:noFill/>
            </p:spPr>
            <p:txBody>
              <a:bodyPr wrap="none" rtlCol="0">
                <a:spAutoFit/>
              </a:bodyPr>
              <a:lstStyle/>
              <a:p>
                <a:r>
                  <a:rPr lang="en-US" altLang="zh-CN" sz="2000" b="1" dirty="0">
                    <a:solidFill>
                      <a:schemeClr val="accent2"/>
                    </a:solidFill>
                    <a:latin typeface="Arial" panose="020B0604020202020204" pitchFamily="34" charset="0"/>
                    <a:ea typeface="微软雅黑" panose="020B0503020204020204" pitchFamily="34" charset="-122"/>
                  </a:rPr>
                  <a:t>02</a:t>
                </a:r>
                <a:endParaRPr lang="zh-CN" altLang="en-US" sz="2000" b="1" dirty="0">
                  <a:solidFill>
                    <a:schemeClr val="accent2"/>
                  </a:solidFill>
                  <a:latin typeface="Arial" panose="020B0604020202020204" pitchFamily="34" charset="0"/>
                  <a:ea typeface="微软雅黑" panose="020B0503020204020204" pitchFamily="34" charset="-122"/>
                </a:endParaRPr>
              </a:p>
            </p:txBody>
          </p:sp>
          <p:sp>
            <p:nvSpPr>
              <p:cNvPr id="37" name="Body-2"/>
              <p:cNvSpPr/>
              <p:nvPr>
                <p:custDataLst>
                  <p:tags r:id="rId22"/>
                </p:custDataLst>
              </p:nvPr>
            </p:nvSpPr>
            <p:spPr>
              <a:xfrm>
                <a:off x="2002391" y="4820617"/>
                <a:ext cx="2646259" cy="78823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t" anchorCtr="0">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defTabSz="913765">
                  <a:lnSpc>
                    <a:spcPct val="130000"/>
                  </a:lnSpc>
                  <a:buSzPct val="100000"/>
                  <a:defRPr/>
                </a:pPr>
                <a:r>
                  <a:rPr lang="zh-CN" altLang="en-US" b="1" dirty="0">
                    <a:solidFill>
                      <a:schemeClr val="tx1"/>
                    </a:solidFill>
                  </a:rPr>
                  <a:t>可交互的</a:t>
                </a:r>
                <a:r>
                  <a:rPr lang="en-US" altLang="zh-CN" b="1" dirty="0">
                    <a:solidFill>
                      <a:schemeClr val="tx1"/>
                    </a:solidFill>
                  </a:rPr>
                  <a:t>Web</a:t>
                </a:r>
                <a:r>
                  <a:rPr lang="zh-CN" altLang="en-US" b="1" dirty="0">
                    <a:solidFill>
                      <a:schemeClr val="tx1"/>
                    </a:solidFill>
                  </a:rPr>
                  <a:t>应用程序</a:t>
                </a:r>
                <a:endParaRPr kumimoji="0" lang="en-GB" altLang="zh-CN" b="1" i="0" u="none" strike="noStrike" kern="1200" cap="none" spc="0" normalizeH="0" baseline="0" noProof="0" dirty="0">
                  <a:ln>
                    <a:noFill/>
                  </a:ln>
                  <a:solidFill>
                    <a:schemeClr val="tx1"/>
                  </a:solidFill>
                  <a:effectLst/>
                  <a:uLnTx/>
                  <a:uFillTx/>
                </a:endParaRPr>
              </a:p>
            </p:txBody>
          </p:sp>
          <p:sp>
            <p:nvSpPr>
              <p:cNvPr id="38" name="Title-2"/>
              <p:cNvSpPr/>
              <p:nvPr>
                <p:custDataLst>
                  <p:tags r:id="rId23"/>
                </p:custDataLst>
              </p:nvPr>
            </p:nvSpPr>
            <p:spPr>
              <a:xfrm>
                <a:off x="2439859" y="4415753"/>
                <a:ext cx="1664393" cy="4813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nchorCtr="0">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30000"/>
                  </a:lnSpc>
                </a:pPr>
                <a:r>
                  <a:rPr lang="zh-CN" altLang="en-US" sz="2800" b="1" dirty="0">
                    <a:solidFill>
                      <a:schemeClr val="accent2"/>
                    </a:solidFill>
                    <a:sym typeface="Arial" panose="020B0604020202020204" pitchFamily="34" charset="0"/>
                  </a:rPr>
                  <a:t>处理数据</a:t>
                </a:r>
                <a:endParaRPr lang="en-US" altLang="zh-CN" sz="2800" b="1" dirty="0">
                  <a:solidFill>
                    <a:schemeClr val="accent2"/>
                  </a:solidFill>
                  <a:sym typeface="Arial" panose="020B0604020202020204" pitchFamily="34" charset="0"/>
                </a:endParaRPr>
              </a:p>
            </p:txBody>
          </p:sp>
        </p:grpSp>
      </p:grpSp>
      <p:pic>
        <p:nvPicPr>
          <p:cNvPr id="50" name="图片 49"/>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7807660" y="-1"/>
            <a:ext cx="4384339" cy="408709"/>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normAutofit/>
          </a:bodyPr>
          <a:lstStyle/>
          <a:p>
            <a:r>
              <a:rPr lang="zh-CN" altLang="en-US" dirty="0">
                <a:solidFill>
                  <a:srgbClr val="136DCF"/>
                </a:solidFill>
              </a:rPr>
              <a:t>监控开源项目质量</a:t>
            </a:r>
            <a:r>
              <a:rPr lang="en-US" altLang="zh-CN" dirty="0">
                <a:solidFill>
                  <a:srgbClr val="136DCF"/>
                </a:solidFill>
              </a:rPr>
              <a:t>——</a:t>
            </a:r>
            <a:r>
              <a:rPr lang="zh-CN" altLang="en-US" dirty="0">
                <a:solidFill>
                  <a:srgbClr val="136DCF"/>
                </a:solidFill>
              </a:rPr>
              <a:t>获取数据</a:t>
            </a:r>
            <a:endParaRPr lang="en-US" dirty="0">
              <a:solidFill>
                <a:srgbClr val="136DCF"/>
              </a:solidFill>
            </a:endParaRPr>
          </a:p>
        </p:txBody>
      </p:sp>
      <p:grpSp>
        <p:nvGrpSpPr>
          <p:cNvPr id="50" name="组合 49"/>
          <p:cNvGrpSpPr/>
          <p:nvPr/>
        </p:nvGrpSpPr>
        <p:grpSpPr>
          <a:xfrm>
            <a:off x="660401" y="1134016"/>
            <a:ext cx="10484303" cy="5347322"/>
            <a:chOff x="660401" y="1134016"/>
            <a:chExt cx="10484303" cy="5347322"/>
          </a:xfrm>
        </p:grpSpPr>
        <p:cxnSp>
          <p:nvCxnSpPr>
            <p:cNvPr id="51" name="连接符: 肘形 50"/>
            <p:cNvCxnSpPr>
              <a:stCxn id="68" idx="3"/>
              <a:endCxn id="63" idx="0"/>
            </p:cNvCxnSpPr>
            <p:nvPr/>
          </p:nvCxnSpPr>
          <p:spPr>
            <a:xfrm rot="5400000">
              <a:off x="1501007" y="2781880"/>
              <a:ext cx="955037" cy="714415"/>
            </a:xfrm>
            <a:prstGeom prst="bentConnector3">
              <a:avLst/>
            </a:prstGeom>
            <a:ln w="12700">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52" name="连接符: 肘形 51"/>
            <p:cNvCxnSpPr>
              <a:stCxn id="63" idx="4"/>
              <a:endCxn id="59" idx="1"/>
            </p:cNvCxnSpPr>
            <p:nvPr/>
          </p:nvCxnSpPr>
          <p:spPr>
            <a:xfrm rot="16200000" flipH="1">
              <a:off x="1468148" y="4308451"/>
              <a:ext cx="1033197" cy="726858"/>
            </a:xfrm>
            <a:prstGeom prst="bentConnector3">
              <a:avLst/>
            </a:prstGeom>
            <a:ln w="12700">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sp>
          <p:nvSpPr>
            <p:cNvPr id="53" name="文本框 52"/>
            <p:cNvSpPr txBox="1"/>
            <p:nvPr/>
          </p:nvSpPr>
          <p:spPr>
            <a:xfrm>
              <a:off x="660401" y="1134016"/>
              <a:ext cx="6092092" cy="808669"/>
            </a:xfrm>
            <a:prstGeom prst="rect">
              <a:avLst/>
            </a:prstGeom>
            <a:noFill/>
          </p:spPr>
          <p:txBody>
            <a:bodyPr vert="horz" wrap="square" rtlCol="0" anchor="t" anchorCtr="0">
              <a:normAutofit/>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400" b="1" dirty="0"/>
                <a:t>设计监控流程：</a:t>
              </a:r>
              <a:endParaRPr lang="en-US" sz="2400" b="1" dirty="0"/>
            </a:p>
          </p:txBody>
        </p:sp>
        <p:grpSp>
          <p:nvGrpSpPr>
            <p:cNvPr id="54" name="组合 53"/>
            <p:cNvGrpSpPr/>
            <p:nvPr/>
          </p:nvGrpSpPr>
          <p:grpSpPr>
            <a:xfrm>
              <a:off x="2256844" y="1608637"/>
              <a:ext cx="8887860" cy="4534807"/>
              <a:chOff x="2256844" y="1608637"/>
              <a:chExt cx="8887860" cy="4534807"/>
            </a:xfrm>
          </p:grpSpPr>
          <p:sp>
            <p:nvSpPr>
              <p:cNvPr id="65" name="椭圆 64"/>
              <p:cNvSpPr/>
              <p:nvPr/>
            </p:nvSpPr>
            <p:spPr>
              <a:xfrm>
                <a:off x="6609897" y="1608637"/>
                <a:ext cx="4534807" cy="4534807"/>
              </a:xfrm>
              <a:prstGeom prst="ellipse">
                <a:avLst/>
              </a:prstGeom>
              <a:blipFill>
                <a:blip r:embed="rId1"/>
                <a:srcRect/>
                <a:stretch>
                  <a:fillRect/>
                </a:stretch>
              </a:blip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en-US"/>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dirty="0"/>
              </a:p>
            </p:txBody>
          </p:sp>
          <p:sp>
            <p:nvSpPr>
              <p:cNvPr id="66" name="文本框 65"/>
              <p:cNvSpPr txBox="1"/>
              <p:nvPr/>
            </p:nvSpPr>
            <p:spPr>
              <a:xfrm>
                <a:off x="2915823" y="2001725"/>
                <a:ext cx="3478361" cy="411985"/>
              </a:xfrm>
              <a:prstGeom prst="rect">
                <a:avLst/>
              </a:prstGeom>
              <a:noFill/>
            </p:spPr>
            <p:txBody>
              <a:bodyPr wrap="square" anchor="b" anchorCtr="0">
                <a:normAutofit/>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000" b="1" dirty="0">
                    <a:solidFill>
                      <a:srgbClr val="136DCF"/>
                    </a:solidFill>
                  </a:rPr>
                  <a:t>数据收集与整理</a:t>
                </a:r>
                <a:endParaRPr lang="en-US" sz="2000" b="1" dirty="0">
                  <a:solidFill>
                    <a:srgbClr val="136DCF"/>
                  </a:solidFill>
                </a:endParaRPr>
              </a:p>
            </p:txBody>
          </p:sp>
          <p:sp>
            <p:nvSpPr>
              <p:cNvPr id="67" name="文本框 66"/>
              <p:cNvSpPr txBox="1"/>
              <p:nvPr/>
            </p:nvSpPr>
            <p:spPr>
              <a:xfrm>
                <a:off x="2795523" y="2362581"/>
                <a:ext cx="3975852" cy="1006166"/>
              </a:xfrm>
              <a:prstGeom prst="rect">
                <a:avLst/>
              </a:prstGeom>
              <a:noFill/>
            </p:spPr>
            <p:txBody>
              <a:bodyPr wrap="square" rtlCol="0" anchor="t" anchorCtr="0">
                <a:noAutofit/>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20000"/>
                  </a:lnSpc>
                </a:pPr>
                <a:r>
                  <a:rPr lang="zh-CN" altLang="en-US" sz="1300" spc="120" dirty="0"/>
                  <a:t>定期（如每周、每月）从上述提到的各个数据文件（主要使用</a:t>
                </a:r>
                <a:r>
                  <a:rPr lang="en-US" altLang="zh-CN" sz="1300" spc="120" dirty="0"/>
                  <a:t>OpenDigger</a:t>
                </a:r>
                <a:r>
                  <a:rPr lang="zh-CN" altLang="en-US" sz="1300" spc="120" dirty="0"/>
                  <a:t>）中获取最新数据，并按照设计好的指标计算所需的数据值</a:t>
                </a:r>
                <a:endParaRPr lang="en-US" sz="1300" spc="120" dirty="0"/>
              </a:p>
            </p:txBody>
          </p:sp>
          <p:sp>
            <p:nvSpPr>
              <p:cNvPr id="68" name="椭圆 67"/>
              <p:cNvSpPr/>
              <p:nvPr/>
            </p:nvSpPr>
            <p:spPr>
              <a:xfrm>
                <a:off x="2256844" y="2201780"/>
                <a:ext cx="538679" cy="538676"/>
              </a:xfrm>
              <a:prstGeom prst="ellipse">
                <a:avLst/>
              </a:prstGeom>
              <a:gradFill flip="none" rotWithShape="0">
                <a:gsLst>
                  <a:gs pos="0">
                    <a:schemeClr val="accent2">
                      <a:lumMod val="60000"/>
                      <a:lumOff val="40000"/>
                    </a:schemeClr>
                  </a:gs>
                  <a:gs pos="60000">
                    <a:schemeClr val="accent2"/>
                  </a:gs>
                </a:gsLst>
                <a:lin ang="2700000" scaled="0"/>
                <a:tileRect/>
              </a:gradFill>
              <a:ln w="57150" cap="rnd">
                <a:noFill/>
                <a:prstDash val="solid"/>
                <a:round/>
              </a:ln>
              <a:effectLst>
                <a:outerShdw blurRad="254000" dist="127000" dir="2700000" algn="ctr" rotWithShape="0">
                  <a:schemeClr val="accent2">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defPPr>
                  <a:defRPr lang="en-US"/>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3765"/>
                <a:endParaRPr lang="zh-CN" altLang="en-US" b="1" dirty="0">
                  <a:solidFill>
                    <a:srgbClr val="FFFFFF"/>
                  </a:solidFill>
                </a:endParaRPr>
              </a:p>
            </p:txBody>
          </p:sp>
          <p:sp>
            <p:nvSpPr>
              <p:cNvPr id="69" name="任意多边形: 形状 68"/>
              <p:cNvSpPr/>
              <p:nvPr/>
            </p:nvSpPr>
            <p:spPr>
              <a:xfrm>
                <a:off x="2415576" y="2362580"/>
                <a:ext cx="221214" cy="233753"/>
              </a:xfrm>
              <a:custGeom>
                <a:avLst/>
                <a:gdLst>
                  <a:gd name="T0" fmla="*/ 4819 w 4947"/>
                  <a:gd name="T1" fmla="*/ 0 h 5235"/>
                  <a:gd name="T2" fmla="*/ 4075 w 4947"/>
                  <a:gd name="T3" fmla="*/ 0 h 5235"/>
                  <a:gd name="T4" fmla="*/ 3946 w 4947"/>
                  <a:gd name="T5" fmla="*/ 129 h 5235"/>
                  <a:gd name="T6" fmla="*/ 3946 w 4947"/>
                  <a:gd name="T7" fmla="*/ 1295 h 5235"/>
                  <a:gd name="T8" fmla="*/ 3817 w 4947"/>
                  <a:gd name="T9" fmla="*/ 1166 h 5235"/>
                  <a:gd name="T10" fmla="*/ 3073 w 4947"/>
                  <a:gd name="T11" fmla="*/ 1166 h 5235"/>
                  <a:gd name="T12" fmla="*/ 2944 w 4947"/>
                  <a:gd name="T13" fmla="*/ 1295 h 5235"/>
                  <a:gd name="T14" fmla="*/ 2944 w 4947"/>
                  <a:gd name="T15" fmla="*/ 2014 h 5235"/>
                  <a:gd name="T16" fmla="*/ 2846 w 4947"/>
                  <a:gd name="T17" fmla="*/ 1967 h 5235"/>
                  <a:gd name="T18" fmla="*/ 2102 w 4947"/>
                  <a:gd name="T19" fmla="*/ 1967 h 5235"/>
                  <a:gd name="T20" fmla="*/ 1973 w 4947"/>
                  <a:gd name="T21" fmla="*/ 2096 h 5235"/>
                  <a:gd name="T22" fmla="*/ 1973 w 4947"/>
                  <a:gd name="T23" fmla="*/ 3012 h 5235"/>
                  <a:gd name="T24" fmla="*/ 1844 w 4947"/>
                  <a:gd name="T25" fmla="*/ 2883 h 5235"/>
                  <a:gd name="T26" fmla="*/ 1100 w 4947"/>
                  <a:gd name="T27" fmla="*/ 2883 h 5235"/>
                  <a:gd name="T28" fmla="*/ 971 w 4947"/>
                  <a:gd name="T29" fmla="*/ 3012 h 5235"/>
                  <a:gd name="T30" fmla="*/ 971 w 4947"/>
                  <a:gd name="T31" fmla="*/ 3731 h 5235"/>
                  <a:gd name="T32" fmla="*/ 872 w 4947"/>
                  <a:gd name="T33" fmla="*/ 3684 h 5235"/>
                  <a:gd name="T34" fmla="*/ 128 w 4947"/>
                  <a:gd name="T35" fmla="*/ 3684 h 5235"/>
                  <a:gd name="T36" fmla="*/ 0 w 4947"/>
                  <a:gd name="T37" fmla="*/ 3813 h 5235"/>
                  <a:gd name="T38" fmla="*/ 0 w 4947"/>
                  <a:gd name="T39" fmla="*/ 5106 h 5235"/>
                  <a:gd name="T40" fmla="*/ 128 w 4947"/>
                  <a:gd name="T41" fmla="*/ 5235 h 5235"/>
                  <a:gd name="T42" fmla="*/ 4819 w 4947"/>
                  <a:gd name="T43" fmla="*/ 5232 h 5235"/>
                  <a:gd name="T44" fmla="*/ 4947 w 4947"/>
                  <a:gd name="T45" fmla="*/ 5104 h 5235"/>
                  <a:gd name="T46" fmla="*/ 4947 w 4947"/>
                  <a:gd name="T47" fmla="*/ 129 h 5235"/>
                  <a:gd name="T48" fmla="*/ 4819 w 4947"/>
                  <a:gd name="T49" fmla="*/ 0 h 5235"/>
                  <a:gd name="T50" fmla="*/ 828 w 4947"/>
                  <a:gd name="T51" fmla="*/ 5015 h 5235"/>
                  <a:gd name="T52" fmla="*/ 213 w 4947"/>
                  <a:gd name="T53" fmla="*/ 5015 h 5235"/>
                  <a:gd name="T54" fmla="*/ 213 w 4947"/>
                  <a:gd name="T55" fmla="*/ 3942 h 5235"/>
                  <a:gd name="T56" fmla="*/ 828 w 4947"/>
                  <a:gd name="T57" fmla="*/ 3942 h 5235"/>
                  <a:gd name="T58" fmla="*/ 828 w 4947"/>
                  <a:gd name="T59" fmla="*/ 5015 h 5235"/>
                  <a:gd name="T60" fmla="*/ 1792 w 4947"/>
                  <a:gd name="T61" fmla="*/ 5015 h 5235"/>
                  <a:gd name="T62" fmla="*/ 1177 w 4947"/>
                  <a:gd name="T63" fmla="*/ 5015 h 5235"/>
                  <a:gd name="T64" fmla="*/ 1177 w 4947"/>
                  <a:gd name="T65" fmla="*/ 3148 h 5235"/>
                  <a:gd name="T66" fmla="*/ 1792 w 4947"/>
                  <a:gd name="T67" fmla="*/ 3148 h 5235"/>
                  <a:gd name="T68" fmla="*/ 1792 w 4947"/>
                  <a:gd name="T69" fmla="*/ 5015 h 5235"/>
                  <a:gd name="T70" fmla="*/ 2795 w 4947"/>
                  <a:gd name="T71" fmla="*/ 5015 h 5235"/>
                  <a:gd name="T72" fmla="*/ 2180 w 4947"/>
                  <a:gd name="T73" fmla="*/ 5015 h 5235"/>
                  <a:gd name="T74" fmla="*/ 2180 w 4947"/>
                  <a:gd name="T75" fmla="*/ 2153 h 5235"/>
                  <a:gd name="T76" fmla="*/ 2795 w 4947"/>
                  <a:gd name="T77" fmla="*/ 2153 h 5235"/>
                  <a:gd name="T78" fmla="*/ 2795 w 4947"/>
                  <a:gd name="T79" fmla="*/ 5015 h 5235"/>
                  <a:gd name="T80" fmla="*/ 3778 w 4947"/>
                  <a:gd name="T81" fmla="*/ 5015 h 5235"/>
                  <a:gd name="T82" fmla="*/ 3163 w 4947"/>
                  <a:gd name="T83" fmla="*/ 5015 h 5235"/>
                  <a:gd name="T84" fmla="*/ 3163 w 4947"/>
                  <a:gd name="T85" fmla="*/ 1374 h 5235"/>
                  <a:gd name="T86" fmla="*/ 3778 w 4947"/>
                  <a:gd name="T87" fmla="*/ 1374 h 5235"/>
                  <a:gd name="T88" fmla="*/ 3778 w 4947"/>
                  <a:gd name="T89" fmla="*/ 5015 h 5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947" h="5235">
                    <a:moveTo>
                      <a:pt x="4819" y="0"/>
                    </a:moveTo>
                    <a:lnTo>
                      <a:pt x="4075" y="0"/>
                    </a:lnTo>
                    <a:cubicBezTo>
                      <a:pt x="4004" y="0"/>
                      <a:pt x="3946" y="58"/>
                      <a:pt x="3946" y="129"/>
                    </a:cubicBezTo>
                    <a:lnTo>
                      <a:pt x="3946" y="1295"/>
                    </a:lnTo>
                    <a:cubicBezTo>
                      <a:pt x="3946" y="1224"/>
                      <a:pt x="3888" y="1166"/>
                      <a:pt x="3817" y="1166"/>
                    </a:cubicBezTo>
                    <a:lnTo>
                      <a:pt x="3073" y="1166"/>
                    </a:lnTo>
                    <a:cubicBezTo>
                      <a:pt x="3002" y="1166"/>
                      <a:pt x="2944" y="1224"/>
                      <a:pt x="2944" y="1295"/>
                    </a:cubicBezTo>
                    <a:lnTo>
                      <a:pt x="2944" y="2014"/>
                    </a:lnTo>
                    <a:cubicBezTo>
                      <a:pt x="2921" y="1986"/>
                      <a:pt x="2885" y="1967"/>
                      <a:pt x="2846" y="1967"/>
                    </a:cubicBezTo>
                    <a:lnTo>
                      <a:pt x="2102" y="1967"/>
                    </a:lnTo>
                    <a:cubicBezTo>
                      <a:pt x="2030" y="1967"/>
                      <a:pt x="1973" y="2025"/>
                      <a:pt x="1973" y="2096"/>
                    </a:cubicBezTo>
                    <a:lnTo>
                      <a:pt x="1973" y="3012"/>
                    </a:lnTo>
                    <a:cubicBezTo>
                      <a:pt x="1973" y="2941"/>
                      <a:pt x="1915" y="2883"/>
                      <a:pt x="1844" y="2883"/>
                    </a:cubicBezTo>
                    <a:lnTo>
                      <a:pt x="1100" y="2883"/>
                    </a:lnTo>
                    <a:cubicBezTo>
                      <a:pt x="1029" y="2883"/>
                      <a:pt x="971" y="2941"/>
                      <a:pt x="971" y="3012"/>
                    </a:cubicBezTo>
                    <a:lnTo>
                      <a:pt x="971" y="3731"/>
                    </a:lnTo>
                    <a:cubicBezTo>
                      <a:pt x="948" y="3703"/>
                      <a:pt x="912" y="3684"/>
                      <a:pt x="872" y="3684"/>
                    </a:cubicBezTo>
                    <a:lnTo>
                      <a:pt x="128" y="3684"/>
                    </a:lnTo>
                    <a:cubicBezTo>
                      <a:pt x="57" y="3684"/>
                      <a:pt x="0" y="3742"/>
                      <a:pt x="0" y="3813"/>
                    </a:cubicBezTo>
                    <a:lnTo>
                      <a:pt x="0" y="5106"/>
                    </a:lnTo>
                    <a:cubicBezTo>
                      <a:pt x="0" y="5177"/>
                      <a:pt x="57" y="5235"/>
                      <a:pt x="128" y="5235"/>
                    </a:cubicBezTo>
                    <a:lnTo>
                      <a:pt x="4819" y="5232"/>
                    </a:lnTo>
                    <a:cubicBezTo>
                      <a:pt x="4890" y="5232"/>
                      <a:pt x="4947" y="5175"/>
                      <a:pt x="4947" y="5104"/>
                    </a:cubicBezTo>
                    <a:lnTo>
                      <a:pt x="4947" y="129"/>
                    </a:lnTo>
                    <a:cubicBezTo>
                      <a:pt x="4947" y="58"/>
                      <a:pt x="4890" y="0"/>
                      <a:pt x="4819" y="0"/>
                    </a:cubicBezTo>
                    <a:close/>
                    <a:moveTo>
                      <a:pt x="828" y="5015"/>
                    </a:moveTo>
                    <a:lnTo>
                      <a:pt x="213" y="5015"/>
                    </a:lnTo>
                    <a:lnTo>
                      <a:pt x="213" y="3942"/>
                    </a:lnTo>
                    <a:lnTo>
                      <a:pt x="828" y="3942"/>
                    </a:lnTo>
                    <a:lnTo>
                      <a:pt x="828" y="5015"/>
                    </a:lnTo>
                    <a:close/>
                    <a:moveTo>
                      <a:pt x="1792" y="5015"/>
                    </a:moveTo>
                    <a:lnTo>
                      <a:pt x="1177" y="5015"/>
                    </a:lnTo>
                    <a:lnTo>
                      <a:pt x="1177" y="3148"/>
                    </a:lnTo>
                    <a:lnTo>
                      <a:pt x="1792" y="3148"/>
                    </a:lnTo>
                    <a:lnTo>
                      <a:pt x="1792" y="5015"/>
                    </a:lnTo>
                    <a:close/>
                    <a:moveTo>
                      <a:pt x="2795" y="5015"/>
                    </a:moveTo>
                    <a:lnTo>
                      <a:pt x="2180" y="5015"/>
                    </a:lnTo>
                    <a:lnTo>
                      <a:pt x="2180" y="2153"/>
                    </a:lnTo>
                    <a:lnTo>
                      <a:pt x="2795" y="2153"/>
                    </a:lnTo>
                    <a:lnTo>
                      <a:pt x="2795" y="5015"/>
                    </a:lnTo>
                    <a:close/>
                    <a:moveTo>
                      <a:pt x="3778" y="5015"/>
                    </a:moveTo>
                    <a:lnTo>
                      <a:pt x="3163" y="5015"/>
                    </a:lnTo>
                    <a:lnTo>
                      <a:pt x="3163" y="1374"/>
                    </a:lnTo>
                    <a:lnTo>
                      <a:pt x="3778" y="1374"/>
                    </a:lnTo>
                    <a:lnTo>
                      <a:pt x="3778" y="5015"/>
                    </a:lnTo>
                    <a:close/>
                  </a:path>
                </a:pathLst>
              </a:custGeom>
              <a:solidFill>
                <a:srgbClr val="FFFFFF"/>
              </a:solidFill>
              <a:ln w="1270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55000" lnSpcReduction="20000"/>
              </a:bodyPr>
              <a:lstStyle>
                <a:defPPr>
                  <a:defRPr lang="en-US"/>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400"/>
                <a:endParaRPr lang="zh-CN" altLang="en-US" sz="2000" b="1" dirty="0">
                  <a:solidFill>
                    <a:schemeClr val="bg1"/>
                  </a:solidFill>
                </a:endParaRPr>
              </a:p>
            </p:txBody>
          </p:sp>
        </p:grpSp>
        <p:grpSp>
          <p:nvGrpSpPr>
            <p:cNvPr id="55" name="组合 54"/>
            <p:cNvGrpSpPr/>
            <p:nvPr/>
          </p:nvGrpSpPr>
          <p:grpSpPr>
            <a:xfrm>
              <a:off x="1351977" y="3401104"/>
              <a:ext cx="5400516" cy="1248699"/>
              <a:chOff x="1351977" y="3401104"/>
              <a:chExt cx="5400516" cy="1248699"/>
            </a:xfrm>
          </p:grpSpPr>
          <p:sp>
            <p:nvSpPr>
              <p:cNvPr id="61" name="文本框 60"/>
              <p:cNvSpPr txBox="1"/>
              <p:nvPr/>
            </p:nvSpPr>
            <p:spPr>
              <a:xfrm>
                <a:off x="1998510" y="3401104"/>
                <a:ext cx="3478361" cy="411985"/>
              </a:xfrm>
              <a:prstGeom prst="rect">
                <a:avLst/>
              </a:prstGeom>
              <a:noFill/>
            </p:spPr>
            <p:txBody>
              <a:bodyPr wrap="square" anchor="b" anchorCtr="0">
                <a:normAutofit/>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000" b="1" dirty="0">
                    <a:solidFill>
                      <a:srgbClr val="136DCF"/>
                    </a:solidFill>
                  </a:rPr>
                  <a:t>设定阈值与告警</a:t>
                </a:r>
                <a:endParaRPr lang="en-US" sz="2000" b="1" dirty="0">
                  <a:solidFill>
                    <a:srgbClr val="136DCF"/>
                  </a:solidFill>
                </a:endParaRPr>
              </a:p>
            </p:txBody>
          </p:sp>
          <p:sp>
            <p:nvSpPr>
              <p:cNvPr id="62" name="文本框 61"/>
              <p:cNvSpPr txBox="1"/>
              <p:nvPr/>
            </p:nvSpPr>
            <p:spPr>
              <a:xfrm>
                <a:off x="1890656" y="3813089"/>
                <a:ext cx="4861837" cy="836714"/>
              </a:xfrm>
              <a:prstGeom prst="rect">
                <a:avLst/>
              </a:prstGeom>
              <a:noFill/>
            </p:spPr>
            <p:txBody>
              <a:bodyPr wrap="square" rtlCol="0" anchor="t" anchorCtr="0">
                <a:noAutofit/>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20000"/>
                  </a:lnSpc>
                </a:pPr>
                <a:r>
                  <a:rPr lang="zh-CN" altLang="en-US" sz="1300" spc="120" dirty="0"/>
                  <a:t>为每个健康度指标设定合理的阈值范围，当指标值超出或低于阈值时，触发告警机制。例如，若新贡献者增长率连续两个周期低于 </a:t>
                </a:r>
                <a:r>
                  <a:rPr lang="en-US" altLang="zh-CN" sz="1300" spc="120" dirty="0"/>
                  <a:t>-20%</a:t>
                </a:r>
                <a:r>
                  <a:rPr lang="zh-CN" altLang="en-US" sz="1300" spc="120" dirty="0"/>
                  <a:t>，则发出项目吸引力可能下降的告警</a:t>
                </a:r>
                <a:endParaRPr lang="en-US" sz="1300" spc="120" dirty="0"/>
              </a:p>
            </p:txBody>
          </p:sp>
          <p:sp>
            <p:nvSpPr>
              <p:cNvPr id="63" name="椭圆 62"/>
              <p:cNvSpPr/>
              <p:nvPr/>
            </p:nvSpPr>
            <p:spPr>
              <a:xfrm>
                <a:off x="1351977" y="3616606"/>
                <a:ext cx="538679" cy="538676"/>
              </a:xfrm>
              <a:prstGeom prst="ellipse">
                <a:avLst/>
              </a:prstGeom>
              <a:gradFill flip="none" rotWithShape="0">
                <a:gsLst>
                  <a:gs pos="0">
                    <a:schemeClr val="accent1">
                      <a:lumMod val="60000"/>
                      <a:lumOff val="40000"/>
                    </a:schemeClr>
                  </a:gs>
                  <a:gs pos="60000">
                    <a:schemeClr val="accent1"/>
                  </a:gs>
                </a:gsLst>
                <a:lin ang="2700000" scaled="0"/>
                <a:tileRect/>
              </a:gradFill>
              <a:ln w="57150" cap="rnd">
                <a:noFill/>
                <a:prstDash val="solid"/>
                <a:round/>
              </a:ln>
              <a:effectLst>
                <a:outerShdw blurRad="254000" dist="127000" dir="2700000" algn="ctr" rotWithShape="0">
                  <a:schemeClr val="accent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defPPr>
                  <a:defRPr lang="en-US"/>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3765"/>
                <a:endParaRPr lang="zh-CN" altLang="en-US" b="1" dirty="0">
                  <a:solidFill>
                    <a:srgbClr val="FFFFFF"/>
                  </a:solidFill>
                </a:endParaRPr>
              </a:p>
            </p:txBody>
          </p:sp>
          <p:sp>
            <p:nvSpPr>
              <p:cNvPr id="64" name="任意多边形: 形状 63"/>
              <p:cNvSpPr/>
              <p:nvPr/>
            </p:nvSpPr>
            <p:spPr>
              <a:xfrm>
                <a:off x="1504441" y="3799338"/>
                <a:ext cx="233753" cy="181547"/>
              </a:xfrm>
              <a:custGeom>
                <a:avLst/>
                <a:gdLst>
                  <a:gd name="T0" fmla="*/ 654 w 1183"/>
                  <a:gd name="T1" fmla="*/ 196 h 920"/>
                  <a:gd name="T2" fmla="*/ 849 w 1183"/>
                  <a:gd name="T3" fmla="*/ 0 h 920"/>
                  <a:gd name="T4" fmla="*/ 1045 w 1183"/>
                  <a:gd name="T5" fmla="*/ 196 h 920"/>
                  <a:gd name="T6" fmla="*/ 849 w 1183"/>
                  <a:gd name="T7" fmla="*/ 391 h 920"/>
                  <a:gd name="T8" fmla="*/ 654 w 1183"/>
                  <a:gd name="T9" fmla="*/ 196 h 920"/>
                  <a:gd name="T10" fmla="*/ 932 w 1183"/>
                  <a:gd name="T11" fmla="*/ 405 h 920"/>
                  <a:gd name="T12" fmla="*/ 767 w 1183"/>
                  <a:gd name="T13" fmla="*/ 405 h 920"/>
                  <a:gd name="T14" fmla="*/ 516 w 1183"/>
                  <a:gd name="T15" fmla="*/ 655 h 920"/>
                  <a:gd name="T16" fmla="*/ 516 w 1183"/>
                  <a:gd name="T17" fmla="*/ 858 h 920"/>
                  <a:gd name="T18" fmla="*/ 517 w 1183"/>
                  <a:gd name="T19" fmla="*/ 861 h 920"/>
                  <a:gd name="T20" fmla="*/ 531 w 1183"/>
                  <a:gd name="T21" fmla="*/ 866 h 920"/>
                  <a:gd name="T22" fmla="*/ 871 w 1183"/>
                  <a:gd name="T23" fmla="*/ 920 h 920"/>
                  <a:gd name="T24" fmla="*/ 1168 w 1183"/>
                  <a:gd name="T25" fmla="*/ 865 h 920"/>
                  <a:gd name="T26" fmla="*/ 1181 w 1183"/>
                  <a:gd name="T27" fmla="*/ 858 h 920"/>
                  <a:gd name="T28" fmla="*/ 1183 w 1183"/>
                  <a:gd name="T29" fmla="*/ 858 h 920"/>
                  <a:gd name="T30" fmla="*/ 1183 w 1183"/>
                  <a:gd name="T31" fmla="*/ 655 h 920"/>
                  <a:gd name="T32" fmla="*/ 932 w 1183"/>
                  <a:gd name="T33" fmla="*/ 405 h 920"/>
                  <a:gd name="T34" fmla="*/ 333 w 1183"/>
                  <a:gd name="T35" fmla="*/ 391 h 920"/>
                  <a:gd name="T36" fmla="*/ 529 w 1183"/>
                  <a:gd name="T37" fmla="*/ 196 h 920"/>
                  <a:gd name="T38" fmla="*/ 333 w 1183"/>
                  <a:gd name="T39" fmla="*/ 0 h 920"/>
                  <a:gd name="T40" fmla="*/ 138 w 1183"/>
                  <a:gd name="T41" fmla="*/ 196 h 920"/>
                  <a:gd name="T42" fmla="*/ 333 w 1183"/>
                  <a:gd name="T43" fmla="*/ 391 h 920"/>
                  <a:gd name="T44" fmla="*/ 471 w 1183"/>
                  <a:gd name="T45" fmla="*/ 858 h 920"/>
                  <a:gd name="T46" fmla="*/ 471 w 1183"/>
                  <a:gd name="T47" fmla="*/ 655 h 920"/>
                  <a:gd name="T48" fmla="*/ 556 w 1183"/>
                  <a:gd name="T49" fmla="*/ 448 h 920"/>
                  <a:gd name="T50" fmla="*/ 416 w 1183"/>
                  <a:gd name="T51" fmla="*/ 405 h 920"/>
                  <a:gd name="T52" fmla="*/ 250 w 1183"/>
                  <a:gd name="T53" fmla="*/ 405 h 920"/>
                  <a:gd name="T54" fmla="*/ 0 w 1183"/>
                  <a:gd name="T55" fmla="*/ 655 h 920"/>
                  <a:gd name="T56" fmla="*/ 0 w 1183"/>
                  <a:gd name="T57" fmla="*/ 858 h 920"/>
                  <a:gd name="T58" fmla="*/ 1 w 1183"/>
                  <a:gd name="T59" fmla="*/ 861 h 920"/>
                  <a:gd name="T60" fmla="*/ 15 w 1183"/>
                  <a:gd name="T61" fmla="*/ 866 h 920"/>
                  <a:gd name="T62" fmla="*/ 355 w 1183"/>
                  <a:gd name="T63" fmla="*/ 920 h 920"/>
                  <a:gd name="T64" fmla="*/ 509 w 1183"/>
                  <a:gd name="T65" fmla="*/ 907 h 920"/>
                  <a:gd name="T66" fmla="*/ 477 w 1183"/>
                  <a:gd name="T67" fmla="*/ 897 h 920"/>
                  <a:gd name="T68" fmla="*/ 471 w 1183"/>
                  <a:gd name="T69" fmla="*/ 858 h 9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183" h="920">
                    <a:moveTo>
                      <a:pt x="654" y="196"/>
                    </a:moveTo>
                    <a:cubicBezTo>
                      <a:pt x="654" y="88"/>
                      <a:pt x="741" y="0"/>
                      <a:pt x="849" y="0"/>
                    </a:cubicBezTo>
                    <a:cubicBezTo>
                      <a:pt x="957" y="0"/>
                      <a:pt x="1045" y="88"/>
                      <a:pt x="1045" y="196"/>
                    </a:cubicBezTo>
                    <a:cubicBezTo>
                      <a:pt x="1045" y="304"/>
                      <a:pt x="957" y="391"/>
                      <a:pt x="849" y="391"/>
                    </a:cubicBezTo>
                    <a:cubicBezTo>
                      <a:pt x="741" y="391"/>
                      <a:pt x="654" y="304"/>
                      <a:pt x="654" y="196"/>
                    </a:cubicBezTo>
                    <a:close/>
                    <a:moveTo>
                      <a:pt x="932" y="405"/>
                    </a:moveTo>
                    <a:lnTo>
                      <a:pt x="767" y="405"/>
                    </a:lnTo>
                    <a:cubicBezTo>
                      <a:pt x="628" y="405"/>
                      <a:pt x="516" y="517"/>
                      <a:pt x="516" y="655"/>
                    </a:cubicBezTo>
                    <a:lnTo>
                      <a:pt x="516" y="858"/>
                    </a:lnTo>
                    <a:lnTo>
                      <a:pt x="517" y="861"/>
                    </a:lnTo>
                    <a:lnTo>
                      <a:pt x="531" y="866"/>
                    </a:lnTo>
                    <a:cubicBezTo>
                      <a:pt x="662" y="907"/>
                      <a:pt x="777" y="920"/>
                      <a:pt x="871" y="920"/>
                    </a:cubicBezTo>
                    <a:cubicBezTo>
                      <a:pt x="1055" y="920"/>
                      <a:pt x="1162" y="868"/>
                      <a:pt x="1168" y="865"/>
                    </a:cubicBezTo>
                    <a:lnTo>
                      <a:pt x="1181" y="858"/>
                    </a:lnTo>
                    <a:lnTo>
                      <a:pt x="1183" y="858"/>
                    </a:lnTo>
                    <a:lnTo>
                      <a:pt x="1183" y="655"/>
                    </a:lnTo>
                    <a:cubicBezTo>
                      <a:pt x="1183" y="517"/>
                      <a:pt x="1070" y="405"/>
                      <a:pt x="932" y="405"/>
                    </a:cubicBezTo>
                    <a:close/>
                    <a:moveTo>
                      <a:pt x="333" y="391"/>
                    </a:moveTo>
                    <a:cubicBezTo>
                      <a:pt x="441" y="391"/>
                      <a:pt x="529" y="304"/>
                      <a:pt x="529" y="196"/>
                    </a:cubicBezTo>
                    <a:cubicBezTo>
                      <a:pt x="529" y="88"/>
                      <a:pt x="441" y="0"/>
                      <a:pt x="333" y="0"/>
                    </a:cubicBezTo>
                    <a:cubicBezTo>
                      <a:pt x="225" y="0"/>
                      <a:pt x="138" y="88"/>
                      <a:pt x="138" y="196"/>
                    </a:cubicBezTo>
                    <a:cubicBezTo>
                      <a:pt x="138" y="304"/>
                      <a:pt x="225" y="391"/>
                      <a:pt x="333" y="391"/>
                    </a:cubicBezTo>
                    <a:close/>
                    <a:moveTo>
                      <a:pt x="471" y="858"/>
                    </a:moveTo>
                    <a:lnTo>
                      <a:pt x="471" y="655"/>
                    </a:lnTo>
                    <a:cubicBezTo>
                      <a:pt x="471" y="574"/>
                      <a:pt x="504" y="501"/>
                      <a:pt x="556" y="448"/>
                    </a:cubicBezTo>
                    <a:cubicBezTo>
                      <a:pt x="516" y="421"/>
                      <a:pt x="468" y="405"/>
                      <a:pt x="416" y="405"/>
                    </a:cubicBezTo>
                    <a:lnTo>
                      <a:pt x="250" y="405"/>
                    </a:lnTo>
                    <a:cubicBezTo>
                      <a:pt x="112" y="405"/>
                      <a:pt x="0" y="517"/>
                      <a:pt x="0" y="655"/>
                    </a:cubicBezTo>
                    <a:lnTo>
                      <a:pt x="0" y="858"/>
                    </a:lnTo>
                    <a:lnTo>
                      <a:pt x="1" y="861"/>
                    </a:lnTo>
                    <a:lnTo>
                      <a:pt x="15" y="866"/>
                    </a:lnTo>
                    <a:cubicBezTo>
                      <a:pt x="146" y="907"/>
                      <a:pt x="261" y="920"/>
                      <a:pt x="355" y="920"/>
                    </a:cubicBezTo>
                    <a:cubicBezTo>
                      <a:pt x="415" y="920"/>
                      <a:pt x="466" y="915"/>
                      <a:pt x="509" y="907"/>
                    </a:cubicBezTo>
                    <a:lnTo>
                      <a:pt x="477" y="897"/>
                    </a:lnTo>
                    <a:lnTo>
                      <a:pt x="471" y="858"/>
                    </a:lnTo>
                    <a:close/>
                  </a:path>
                </a:pathLst>
              </a:custGeom>
              <a:solidFill>
                <a:srgbClr val="FFFFFF"/>
              </a:solidFill>
              <a:ln w="1270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32500" lnSpcReduction="20000"/>
              </a:bodyPr>
              <a:lstStyle>
                <a:defPPr>
                  <a:defRPr lang="en-US"/>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400"/>
                <a:endParaRPr lang="zh-CN" altLang="en-US" sz="2000" b="1" dirty="0">
                  <a:solidFill>
                    <a:schemeClr val="bg1"/>
                  </a:solidFill>
                </a:endParaRPr>
              </a:p>
            </p:txBody>
          </p:sp>
        </p:grpSp>
        <p:grpSp>
          <p:nvGrpSpPr>
            <p:cNvPr id="56" name="组合 55"/>
            <p:cNvGrpSpPr/>
            <p:nvPr/>
          </p:nvGrpSpPr>
          <p:grpSpPr>
            <a:xfrm>
              <a:off x="2269287" y="4987697"/>
              <a:ext cx="4884548" cy="1493641"/>
              <a:chOff x="2269287" y="4987697"/>
              <a:chExt cx="4884548" cy="1493641"/>
            </a:xfrm>
          </p:grpSpPr>
          <p:sp>
            <p:nvSpPr>
              <p:cNvPr id="57" name="文本框 56"/>
              <p:cNvSpPr txBox="1"/>
              <p:nvPr/>
            </p:nvSpPr>
            <p:spPr>
              <a:xfrm>
                <a:off x="2915823" y="4987697"/>
                <a:ext cx="3478361" cy="411985"/>
              </a:xfrm>
              <a:prstGeom prst="rect">
                <a:avLst/>
              </a:prstGeom>
              <a:noFill/>
            </p:spPr>
            <p:txBody>
              <a:bodyPr wrap="square" anchor="b" anchorCtr="0">
                <a:normAutofit/>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000" b="1" dirty="0">
                    <a:solidFill>
                      <a:srgbClr val="136DCF"/>
                    </a:solidFill>
                  </a:rPr>
                  <a:t>趋势分析</a:t>
                </a:r>
                <a:endParaRPr lang="en-US" sz="2000" b="1" dirty="0">
                  <a:solidFill>
                    <a:srgbClr val="136DCF"/>
                  </a:solidFill>
                </a:endParaRPr>
              </a:p>
            </p:txBody>
          </p:sp>
          <p:sp>
            <p:nvSpPr>
              <p:cNvPr id="58" name="文本框 57"/>
              <p:cNvSpPr txBox="1"/>
              <p:nvPr/>
            </p:nvSpPr>
            <p:spPr>
              <a:xfrm>
                <a:off x="2915826" y="5399681"/>
                <a:ext cx="4238009" cy="1081657"/>
              </a:xfrm>
              <a:prstGeom prst="rect">
                <a:avLst/>
              </a:prstGeom>
              <a:noFill/>
            </p:spPr>
            <p:txBody>
              <a:bodyPr wrap="square" rtlCol="0" anchor="t" anchorCtr="0">
                <a:noAutofit/>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20000"/>
                  </a:lnSpc>
                </a:pPr>
                <a:r>
                  <a:rPr lang="zh-CN" altLang="en-US" sz="1300" spc="120" dirty="0"/>
                  <a:t>通过对历史数据的分析，绘制各指标随时间变化的趋势图，以便直观了解项目质量的变化趋势。使用数据分析工具（ </a:t>
                </a:r>
                <a:r>
                  <a:rPr lang="en-US" altLang="zh-CN" sz="1300" spc="120" dirty="0"/>
                  <a:t>Python </a:t>
                </a:r>
                <a:r>
                  <a:rPr lang="zh-CN" altLang="en-US" sz="1300" spc="120" dirty="0"/>
                  <a:t>的 </a:t>
                </a:r>
                <a:r>
                  <a:rPr lang="en-US" altLang="zh-CN" sz="1300" spc="120" dirty="0"/>
                  <a:t>Pandas </a:t>
                </a:r>
                <a:r>
                  <a:rPr lang="zh-CN" altLang="en-US" sz="1300" spc="120" dirty="0"/>
                  <a:t>和 </a:t>
                </a:r>
                <a:r>
                  <a:rPr lang="en-US" altLang="zh-CN" sz="1300" spc="120" dirty="0"/>
                  <a:t>Matplotlib </a:t>
                </a:r>
                <a:r>
                  <a:rPr lang="zh-CN" altLang="en-US" sz="1300" spc="120" dirty="0"/>
                  <a:t>库</a:t>
                </a:r>
                <a:r>
                  <a:rPr lang="zh-CN" altLang="en-US" sz="1300" spc="120" dirty="0"/>
                  <a:t>等）来实现数据处理和绘图</a:t>
                </a:r>
                <a:endParaRPr lang="en-US" sz="1300" spc="120" dirty="0"/>
              </a:p>
            </p:txBody>
          </p:sp>
          <p:sp>
            <p:nvSpPr>
              <p:cNvPr id="59" name="椭圆 58"/>
              <p:cNvSpPr/>
              <p:nvPr/>
            </p:nvSpPr>
            <p:spPr>
              <a:xfrm>
                <a:off x="2269287" y="5109592"/>
                <a:ext cx="538679" cy="538676"/>
              </a:xfrm>
              <a:prstGeom prst="ellipse">
                <a:avLst/>
              </a:prstGeom>
              <a:gradFill flip="none" rotWithShape="0">
                <a:gsLst>
                  <a:gs pos="0">
                    <a:schemeClr val="accent1">
                      <a:lumMod val="60000"/>
                      <a:lumOff val="40000"/>
                    </a:schemeClr>
                  </a:gs>
                  <a:gs pos="60000">
                    <a:schemeClr val="accent1"/>
                  </a:gs>
                </a:gsLst>
                <a:lin ang="2700000" scaled="0"/>
                <a:tileRect/>
              </a:gradFill>
              <a:ln w="57150" cap="rnd">
                <a:noFill/>
                <a:prstDash val="solid"/>
                <a:round/>
              </a:ln>
              <a:effectLst>
                <a:outerShdw blurRad="254000" dist="127000" dir="2700000" algn="ctr" rotWithShape="0">
                  <a:schemeClr val="accent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defPPr>
                  <a:defRPr lang="en-US"/>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3765"/>
                <a:endParaRPr lang="zh-CN" altLang="en-US" b="1" dirty="0">
                  <a:solidFill>
                    <a:srgbClr val="FFFFFF"/>
                  </a:solidFill>
                </a:endParaRPr>
              </a:p>
            </p:txBody>
          </p:sp>
          <p:sp>
            <p:nvSpPr>
              <p:cNvPr id="60" name="任意多边形: 形状 59"/>
              <p:cNvSpPr/>
              <p:nvPr/>
            </p:nvSpPr>
            <p:spPr>
              <a:xfrm>
                <a:off x="2421751" y="5294200"/>
                <a:ext cx="233753" cy="186136"/>
              </a:xfrm>
              <a:custGeom>
                <a:avLst/>
                <a:gdLst>
                  <a:gd name="connsiteX0" fmla="*/ 486767 w 514350"/>
                  <a:gd name="connsiteY0" fmla="*/ 621 h 409575"/>
                  <a:gd name="connsiteX1" fmla="*/ 515342 w 514350"/>
                  <a:gd name="connsiteY1" fmla="*/ 29196 h 409575"/>
                  <a:gd name="connsiteX2" fmla="*/ 515342 w 514350"/>
                  <a:gd name="connsiteY2" fmla="*/ 324471 h 409575"/>
                  <a:gd name="connsiteX3" fmla="*/ 486767 w 514350"/>
                  <a:gd name="connsiteY3" fmla="*/ 353046 h 409575"/>
                  <a:gd name="connsiteX4" fmla="*/ 192159 w 514350"/>
                  <a:gd name="connsiteY4" fmla="*/ 353046 h 409575"/>
                  <a:gd name="connsiteX5" fmla="*/ 115387 w 514350"/>
                  <a:gd name="connsiteY5" fmla="*/ 410196 h 409575"/>
                  <a:gd name="connsiteX6" fmla="*/ 115387 w 514350"/>
                  <a:gd name="connsiteY6" fmla="*/ 353046 h 409575"/>
                  <a:gd name="connsiteX7" fmla="*/ 29567 w 514350"/>
                  <a:gd name="connsiteY7" fmla="*/ 353046 h 409575"/>
                  <a:gd name="connsiteX8" fmla="*/ 992 w 514350"/>
                  <a:gd name="connsiteY8" fmla="*/ 324471 h 409575"/>
                  <a:gd name="connsiteX9" fmla="*/ 992 w 514350"/>
                  <a:gd name="connsiteY9" fmla="*/ 29196 h 409575"/>
                  <a:gd name="connsiteX10" fmla="*/ 29567 w 514350"/>
                  <a:gd name="connsiteY10" fmla="*/ 621 h 409575"/>
                  <a:gd name="connsiteX11" fmla="*/ 486767 w 514350"/>
                  <a:gd name="connsiteY11" fmla="*/ 621 h 409575"/>
                  <a:gd name="connsiteX12" fmla="*/ 124817 w 514350"/>
                  <a:gd name="connsiteY12" fmla="*/ 143496 h 409575"/>
                  <a:gd name="connsiteX13" fmla="*/ 91480 w 514350"/>
                  <a:gd name="connsiteY13" fmla="*/ 176834 h 409575"/>
                  <a:gd name="connsiteX14" fmla="*/ 124817 w 514350"/>
                  <a:gd name="connsiteY14" fmla="*/ 210171 h 409575"/>
                  <a:gd name="connsiteX15" fmla="*/ 158155 w 514350"/>
                  <a:gd name="connsiteY15" fmla="*/ 176834 h 409575"/>
                  <a:gd name="connsiteX16" fmla="*/ 124817 w 514350"/>
                  <a:gd name="connsiteY16" fmla="*/ 143496 h 409575"/>
                  <a:gd name="connsiteX17" fmla="*/ 258167 w 514350"/>
                  <a:gd name="connsiteY17" fmla="*/ 143496 h 409575"/>
                  <a:gd name="connsiteX18" fmla="*/ 224830 w 514350"/>
                  <a:gd name="connsiteY18" fmla="*/ 176834 h 409575"/>
                  <a:gd name="connsiteX19" fmla="*/ 258167 w 514350"/>
                  <a:gd name="connsiteY19" fmla="*/ 210171 h 409575"/>
                  <a:gd name="connsiteX20" fmla="*/ 291505 w 514350"/>
                  <a:gd name="connsiteY20" fmla="*/ 176834 h 409575"/>
                  <a:gd name="connsiteX21" fmla="*/ 258167 w 514350"/>
                  <a:gd name="connsiteY21" fmla="*/ 143496 h 409575"/>
                  <a:gd name="connsiteX22" fmla="*/ 391517 w 514350"/>
                  <a:gd name="connsiteY22" fmla="*/ 143496 h 409575"/>
                  <a:gd name="connsiteX23" fmla="*/ 358180 w 514350"/>
                  <a:gd name="connsiteY23" fmla="*/ 176834 h 409575"/>
                  <a:gd name="connsiteX24" fmla="*/ 391517 w 514350"/>
                  <a:gd name="connsiteY24" fmla="*/ 210171 h 409575"/>
                  <a:gd name="connsiteX25" fmla="*/ 424855 w 514350"/>
                  <a:gd name="connsiteY25" fmla="*/ 176834 h 409575"/>
                  <a:gd name="connsiteX26" fmla="*/ 391517 w 514350"/>
                  <a:gd name="connsiteY26" fmla="*/ 143496 h 409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14350" h="409575">
                    <a:moveTo>
                      <a:pt x="486767" y="621"/>
                    </a:moveTo>
                    <a:cubicBezTo>
                      <a:pt x="502579" y="621"/>
                      <a:pt x="515342" y="13385"/>
                      <a:pt x="515342" y="29196"/>
                    </a:cubicBezTo>
                    <a:lnTo>
                      <a:pt x="515342" y="324471"/>
                    </a:lnTo>
                    <a:cubicBezTo>
                      <a:pt x="515342" y="340282"/>
                      <a:pt x="502579" y="353046"/>
                      <a:pt x="486767" y="353046"/>
                    </a:cubicBezTo>
                    <a:lnTo>
                      <a:pt x="192159" y="353046"/>
                    </a:lnTo>
                    <a:lnTo>
                      <a:pt x="115387" y="410196"/>
                    </a:lnTo>
                    <a:lnTo>
                      <a:pt x="115387" y="353046"/>
                    </a:lnTo>
                    <a:lnTo>
                      <a:pt x="29567" y="353046"/>
                    </a:lnTo>
                    <a:cubicBezTo>
                      <a:pt x="13755" y="353046"/>
                      <a:pt x="992" y="340282"/>
                      <a:pt x="992" y="324471"/>
                    </a:cubicBezTo>
                    <a:lnTo>
                      <a:pt x="992" y="29196"/>
                    </a:lnTo>
                    <a:cubicBezTo>
                      <a:pt x="992" y="13385"/>
                      <a:pt x="13755" y="621"/>
                      <a:pt x="29567" y="621"/>
                    </a:cubicBezTo>
                    <a:lnTo>
                      <a:pt x="486767" y="621"/>
                    </a:lnTo>
                    <a:close/>
                    <a:moveTo>
                      <a:pt x="124817" y="143496"/>
                    </a:moveTo>
                    <a:cubicBezTo>
                      <a:pt x="106434" y="143496"/>
                      <a:pt x="91480" y="158450"/>
                      <a:pt x="91480" y="176834"/>
                    </a:cubicBezTo>
                    <a:cubicBezTo>
                      <a:pt x="91480" y="195217"/>
                      <a:pt x="106434" y="210171"/>
                      <a:pt x="124817" y="210171"/>
                    </a:cubicBezTo>
                    <a:cubicBezTo>
                      <a:pt x="143200" y="210171"/>
                      <a:pt x="158155" y="195217"/>
                      <a:pt x="158155" y="176834"/>
                    </a:cubicBezTo>
                    <a:cubicBezTo>
                      <a:pt x="158155" y="158450"/>
                      <a:pt x="143200" y="143496"/>
                      <a:pt x="124817" y="143496"/>
                    </a:cubicBezTo>
                    <a:close/>
                    <a:moveTo>
                      <a:pt x="258167" y="143496"/>
                    </a:moveTo>
                    <a:cubicBezTo>
                      <a:pt x="239784" y="143496"/>
                      <a:pt x="224830" y="158450"/>
                      <a:pt x="224830" y="176834"/>
                    </a:cubicBezTo>
                    <a:cubicBezTo>
                      <a:pt x="224830" y="195217"/>
                      <a:pt x="239784" y="210171"/>
                      <a:pt x="258167" y="210171"/>
                    </a:cubicBezTo>
                    <a:cubicBezTo>
                      <a:pt x="276550" y="210171"/>
                      <a:pt x="291505" y="195217"/>
                      <a:pt x="291505" y="176834"/>
                    </a:cubicBezTo>
                    <a:cubicBezTo>
                      <a:pt x="291505" y="158450"/>
                      <a:pt x="276550" y="143496"/>
                      <a:pt x="258167" y="143496"/>
                    </a:cubicBezTo>
                    <a:close/>
                    <a:moveTo>
                      <a:pt x="391517" y="143496"/>
                    </a:moveTo>
                    <a:cubicBezTo>
                      <a:pt x="373134" y="143496"/>
                      <a:pt x="358180" y="158450"/>
                      <a:pt x="358180" y="176834"/>
                    </a:cubicBezTo>
                    <a:cubicBezTo>
                      <a:pt x="358180" y="195217"/>
                      <a:pt x="373134" y="210171"/>
                      <a:pt x="391517" y="210171"/>
                    </a:cubicBezTo>
                    <a:cubicBezTo>
                      <a:pt x="409900" y="210171"/>
                      <a:pt x="424855" y="195217"/>
                      <a:pt x="424855" y="176834"/>
                    </a:cubicBezTo>
                    <a:cubicBezTo>
                      <a:pt x="424855" y="158450"/>
                      <a:pt x="409900" y="143496"/>
                      <a:pt x="391517" y="143496"/>
                    </a:cubicBezTo>
                    <a:close/>
                  </a:path>
                </a:pathLst>
              </a:custGeom>
              <a:solidFill>
                <a:srgbClr val="FFFFFF"/>
              </a:solidFill>
              <a:ln w="1270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32500" lnSpcReduction="20000"/>
              </a:bodyPr>
              <a:lstStyle>
                <a:defPPr>
                  <a:defRPr lang="en-US"/>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400"/>
                <a:endParaRPr lang="zh-CN" altLang="en-US" sz="2000" b="1" dirty="0">
                  <a:solidFill>
                    <a:schemeClr val="bg1"/>
                  </a:solidFill>
                </a:endParaRPr>
              </a:p>
            </p:txBody>
          </p:sp>
        </p:grpSp>
      </p:gr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07660" y="-1"/>
            <a:ext cx="4384339" cy="408709"/>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9" name="组合 58"/>
          <p:cNvGrpSpPr/>
          <p:nvPr>
            <p:custDataLst>
              <p:tags r:id="rId1"/>
            </p:custDataLst>
          </p:nvPr>
        </p:nvGrpSpPr>
        <p:grpSpPr>
          <a:xfrm>
            <a:off x="660396" y="0"/>
            <a:ext cx="11531604" cy="6858000"/>
            <a:chOff x="660396" y="0"/>
            <a:chExt cx="11531604" cy="6858000"/>
          </a:xfrm>
        </p:grpSpPr>
        <p:grpSp>
          <p:nvGrpSpPr>
            <p:cNvPr id="57" name="组合 56"/>
            <p:cNvGrpSpPr/>
            <p:nvPr/>
          </p:nvGrpSpPr>
          <p:grpSpPr>
            <a:xfrm>
              <a:off x="5746191" y="0"/>
              <a:ext cx="6445809" cy="6858000"/>
              <a:chOff x="5746191" y="0"/>
              <a:chExt cx="6445809" cy="6858000"/>
            </a:xfrm>
          </p:grpSpPr>
          <p:sp>
            <p:nvSpPr>
              <p:cNvPr id="56" name="任意多边形: 形状 55"/>
              <p:cNvSpPr/>
              <p:nvPr/>
            </p:nvSpPr>
            <p:spPr>
              <a:xfrm flipH="1">
                <a:off x="9608024" y="0"/>
                <a:ext cx="2583976" cy="2479857"/>
              </a:xfrm>
              <a:custGeom>
                <a:avLst/>
                <a:gdLst>
                  <a:gd name="connsiteX0" fmla="*/ 0 w 3610222"/>
                  <a:gd name="connsiteY0" fmla="*/ 0 h 3464752"/>
                  <a:gd name="connsiteX1" fmla="*/ 3562435 w 3610222"/>
                  <a:gd name="connsiteY1" fmla="*/ 0 h 3464752"/>
                  <a:gd name="connsiteX2" fmla="*/ 3594993 w 3610222"/>
                  <a:gd name="connsiteY2" fmla="*/ 213328 h 3464752"/>
                  <a:gd name="connsiteX3" fmla="*/ 3610222 w 3610222"/>
                  <a:gd name="connsiteY3" fmla="*/ 514930 h 3464752"/>
                  <a:gd name="connsiteX4" fmla="*/ 660400 w 3610222"/>
                  <a:gd name="connsiteY4" fmla="*/ 3464752 h 3464752"/>
                  <a:gd name="connsiteX5" fmla="*/ 65908 w 3610222"/>
                  <a:gd name="connsiteY5" fmla="*/ 3404822 h 3464752"/>
                  <a:gd name="connsiteX6" fmla="*/ 0 w 3610222"/>
                  <a:gd name="connsiteY6" fmla="*/ 3387876 h 3464752"/>
                  <a:gd name="connsiteX0-1" fmla="*/ 0 w 3610222"/>
                  <a:gd name="connsiteY0-2" fmla="*/ 0 h 3464752"/>
                  <a:gd name="connsiteX1-3" fmla="*/ 3562435 w 3610222"/>
                  <a:gd name="connsiteY1-4" fmla="*/ 0 h 3464752"/>
                  <a:gd name="connsiteX2-5" fmla="*/ 3594993 w 3610222"/>
                  <a:gd name="connsiteY2-6" fmla="*/ 213328 h 3464752"/>
                  <a:gd name="connsiteX3-7" fmla="*/ 3610222 w 3610222"/>
                  <a:gd name="connsiteY3-8" fmla="*/ 514930 h 3464752"/>
                  <a:gd name="connsiteX4-9" fmla="*/ 660400 w 3610222"/>
                  <a:gd name="connsiteY4-10" fmla="*/ 3464752 h 3464752"/>
                  <a:gd name="connsiteX5-11" fmla="*/ 65908 w 3610222"/>
                  <a:gd name="connsiteY5-12" fmla="*/ 3404822 h 3464752"/>
                  <a:gd name="connsiteX6-13" fmla="*/ 0 w 3610222"/>
                  <a:gd name="connsiteY6-14" fmla="*/ 3387876 h 3464752"/>
                  <a:gd name="connsiteX7" fmla="*/ 91440 w 3610222"/>
                  <a:gd name="connsiteY7" fmla="*/ 91440 h 3464752"/>
                  <a:gd name="connsiteX0-15" fmla="*/ 0 w 3610222"/>
                  <a:gd name="connsiteY0-16" fmla="*/ 0 h 3464752"/>
                  <a:gd name="connsiteX1-17" fmla="*/ 3562435 w 3610222"/>
                  <a:gd name="connsiteY1-18" fmla="*/ 0 h 3464752"/>
                  <a:gd name="connsiteX2-19" fmla="*/ 3594993 w 3610222"/>
                  <a:gd name="connsiteY2-20" fmla="*/ 213328 h 3464752"/>
                  <a:gd name="connsiteX3-21" fmla="*/ 3610222 w 3610222"/>
                  <a:gd name="connsiteY3-22" fmla="*/ 514930 h 3464752"/>
                  <a:gd name="connsiteX4-23" fmla="*/ 660400 w 3610222"/>
                  <a:gd name="connsiteY4-24" fmla="*/ 3464752 h 3464752"/>
                  <a:gd name="connsiteX5-25" fmla="*/ 65908 w 3610222"/>
                  <a:gd name="connsiteY5-26" fmla="*/ 3404822 h 3464752"/>
                  <a:gd name="connsiteX6-27" fmla="*/ 0 w 3610222"/>
                  <a:gd name="connsiteY6-28" fmla="*/ 3387876 h 3464752"/>
                  <a:gd name="connsiteX0-29" fmla="*/ 3562435 w 3610222"/>
                  <a:gd name="connsiteY0-30" fmla="*/ 0 h 3464752"/>
                  <a:gd name="connsiteX1-31" fmla="*/ 3594993 w 3610222"/>
                  <a:gd name="connsiteY1-32" fmla="*/ 213328 h 3464752"/>
                  <a:gd name="connsiteX2-33" fmla="*/ 3610222 w 3610222"/>
                  <a:gd name="connsiteY2-34" fmla="*/ 514930 h 3464752"/>
                  <a:gd name="connsiteX3-35" fmla="*/ 660400 w 3610222"/>
                  <a:gd name="connsiteY3-36" fmla="*/ 3464752 h 3464752"/>
                  <a:gd name="connsiteX4-37" fmla="*/ 65908 w 3610222"/>
                  <a:gd name="connsiteY4-38" fmla="*/ 3404822 h 3464752"/>
                  <a:gd name="connsiteX5-39" fmla="*/ 0 w 3610222"/>
                  <a:gd name="connsiteY5-40" fmla="*/ 3387876 h 346475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3610222" h="3464752">
                    <a:moveTo>
                      <a:pt x="3562435" y="0"/>
                    </a:moveTo>
                    <a:lnTo>
                      <a:pt x="3594993" y="213328"/>
                    </a:lnTo>
                    <a:cubicBezTo>
                      <a:pt x="3605063" y="312492"/>
                      <a:pt x="3610222" y="413109"/>
                      <a:pt x="3610222" y="514930"/>
                    </a:cubicBezTo>
                    <a:cubicBezTo>
                      <a:pt x="3610222" y="2144072"/>
                      <a:pt x="2289542" y="3464752"/>
                      <a:pt x="660400" y="3464752"/>
                    </a:cubicBezTo>
                    <a:cubicBezTo>
                      <a:pt x="456758" y="3464752"/>
                      <a:pt x="257934" y="3444117"/>
                      <a:pt x="65908" y="3404822"/>
                    </a:cubicBezTo>
                    <a:lnTo>
                      <a:pt x="0" y="3387876"/>
                    </a:lnTo>
                  </a:path>
                </a:pathLst>
              </a:custGeom>
              <a:no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sp>
            <p:nvSpPr>
              <p:cNvPr id="55" name="任意多边形: 形状 54"/>
              <p:cNvSpPr/>
              <p:nvPr userDrawn="1"/>
            </p:nvSpPr>
            <p:spPr>
              <a:xfrm flipH="1">
                <a:off x="5746191" y="0"/>
                <a:ext cx="4998575" cy="6858000"/>
              </a:xfrm>
              <a:custGeom>
                <a:avLst/>
                <a:gdLst>
                  <a:gd name="connsiteX0" fmla="*/ 3977659 w 4998575"/>
                  <a:gd name="connsiteY0" fmla="*/ 0 h 6858000"/>
                  <a:gd name="connsiteX1" fmla="*/ 0 w 4998575"/>
                  <a:gd name="connsiteY1" fmla="*/ 0 h 6858000"/>
                  <a:gd name="connsiteX2" fmla="*/ 19326 w 4998575"/>
                  <a:gd name="connsiteY2" fmla="*/ 7620 h 6858000"/>
                  <a:gd name="connsiteX3" fmla="*/ 2320470 w 4998575"/>
                  <a:gd name="connsiteY3" fmla="*/ 3479240 h 6858000"/>
                  <a:gd name="connsiteX4" fmla="*/ 348677 w 4998575"/>
                  <a:gd name="connsiteY4" fmla="*/ 6792204 h 6858000"/>
                  <a:gd name="connsiteX5" fmla="*/ 220211 w 4998575"/>
                  <a:gd name="connsiteY5" fmla="*/ 6858000 h 6858000"/>
                  <a:gd name="connsiteX6" fmla="*/ 4042076 w 4998575"/>
                  <a:gd name="connsiteY6" fmla="*/ 6858000 h 6858000"/>
                  <a:gd name="connsiteX7" fmla="*/ 4065394 w 4998575"/>
                  <a:gd name="connsiteY7" fmla="*/ 6821627 h 6858000"/>
                  <a:gd name="connsiteX8" fmla="*/ 4998575 w 4998575"/>
                  <a:gd name="connsiteY8" fmla="*/ 3479240 h 6858000"/>
                  <a:gd name="connsiteX9" fmla="*/ 4065394 w 4998575"/>
                  <a:gd name="connsiteY9" fmla="*/ 13685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998575" h="6858000">
                    <a:moveTo>
                      <a:pt x="3977659" y="0"/>
                    </a:moveTo>
                    <a:lnTo>
                      <a:pt x="0" y="0"/>
                    </a:lnTo>
                    <a:lnTo>
                      <a:pt x="19326" y="7620"/>
                    </a:lnTo>
                    <a:cubicBezTo>
                      <a:pt x="1371612" y="579589"/>
                      <a:pt x="2320470" y="1918606"/>
                      <a:pt x="2320470" y="3479240"/>
                    </a:cubicBezTo>
                    <a:cubicBezTo>
                      <a:pt x="2320470" y="4909822"/>
                      <a:pt x="1523165" y="6154183"/>
                      <a:pt x="348677" y="6792204"/>
                    </a:cubicBezTo>
                    <a:lnTo>
                      <a:pt x="220211" y="6858000"/>
                    </a:lnTo>
                    <a:lnTo>
                      <a:pt x="4042076" y="6858000"/>
                    </a:lnTo>
                    <a:lnTo>
                      <a:pt x="4065394" y="6821627"/>
                    </a:lnTo>
                    <a:cubicBezTo>
                      <a:pt x="4657567" y="5847040"/>
                      <a:pt x="4998575" y="4702964"/>
                      <a:pt x="4998575" y="3479240"/>
                    </a:cubicBezTo>
                    <a:cubicBezTo>
                      <a:pt x="4998575" y="2255517"/>
                      <a:pt x="4657567" y="1111440"/>
                      <a:pt x="4065394" y="136853"/>
                    </a:cubicBezTo>
                    <a:close/>
                  </a:path>
                </a:pathLst>
              </a:custGeom>
              <a:gradFill flip="none" rotWithShape="0">
                <a:gsLst>
                  <a:gs pos="0">
                    <a:schemeClr val="accent1">
                      <a:lumMod val="60000"/>
                      <a:lumOff val="40000"/>
                    </a:schemeClr>
                  </a:gs>
                  <a:gs pos="60000">
                    <a:schemeClr val="accent1"/>
                  </a:gs>
                </a:gsLst>
                <a:lin ang="2700000" scaled="0"/>
                <a:tileRect/>
              </a:gradFill>
              <a:ln w="57150" cap="rnd">
                <a:noFill/>
                <a:prstDash val="solid"/>
                <a:round/>
              </a:ln>
              <a:effectLst>
                <a:outerShdw blurRad="254000" dist="127000" dir="2700000" algn="ctr" rotWithShape="0">
                  <a:schemeClr val="accent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lvl="0" algn="ctr" defTabSz="913765"/>
                <a:endParaRPr lang="zh-CN" altLang="en-US" b="1">
                  <a:solidFill>
                    <a:srgbClr val="FFFFFF"/>
                  </a:solidFill>
                </a:endParaRPr>
              </a:p>
            </p:txBody>
          </p:sp>
          <p:sp>
            <p:nvSpPr>
              <p:cNvPr id="25" name="矩形 24"/>
              <p:cNvSpPr>
                <a:spLocks noChangeAspect="1"/>
              </p:cNvSpPr>
              <p:nvPr/>
            </p:nvSpPr>
            <p:spPr>
              <a:xfrm>
                <a:off x="7937499" y="2608484"/>
                <a:ext cx="3581400" cy="14648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91440" tIns="45720" rIns="91440" bIns="45720" rtlCol="0" anchor="ctr" anchorCtr="0">
                <a:noAutofit/>
              </a:bodyPr>
              <a:lstStyle/>
              <a:p>
                <a:pPr algn="r">
                  <a:buSzPct val="25000"/>
                </a:pPr>
                <a:r>
                  <a:rPr lang="zh-CN" altLang="en-US" sz="8000" b="1" dirty="0">
                    <a:solidFill>
                      <a:schemeClr val="accent1"/>
                    </a:solidFill>
                  </a:rPr>
                  <a:t>目 录</a:t>
                </a:r>
                <a:endParaRPr lang="en-US" altLang="zh-CN" sz="8000" b="1" dirty="0">
                  <a:solidFill>
                    <a:schemeClr val="accent1"/>
                  </a:solidFill>
                </a:endParaRPr>
              </a:p>
            </p:txBody>
          </p:sp>
        </p:grpSp>
        <p:grpSp>
          <p:nvGrpSpPr>
            <p:cNvPr id="58" name="组合 57"/>
            <p:cNvGrpSpPr/>
            <p:nvPr/>
          </p:nvGrpSpPr>
          <p:grpSpPr>
            <a:xfrm>
              <a:off x="660396" y="1166482"/>
              <a:ext cx="6459220" cy="4612577"/>
              <a:chOff x="660396" y="1369682"/>
              <a:chExt cx="6459220" cy="4612577"/>
            </a:xfrm>
          </p:grpSpPr>
          <p:grpSp>
            <p:nvGrpSpPr>
              <p:cNvPr id="6" name="组合 5"/>
              <p:cNvGrpSpPr>
                <a:grpSpLocks noChangeAspect="1"/>
              </p:cNvGrpSpPr>
              <p:nvPr/>
            </p:nvGrpSpPr>
            <p:grpSpPr>
              <a:xfrm>
                <a:off x="660396" y="1369682"/>
                <a:ext cx="6459219" cy="1021509"/>
                <a:chOff x="3569903" y="3448256"/>
                <a:chExt cx="5650293" cy="1741786"/>
              </a:xfrm>
            </p:grpSpPr>
            <p:sp>
              <p:nvSpPr>
                <p:cNvPr id="19" name="矩形: 圆角 18"/>
                <p:cNvSpPr/>
                <p:nvPr>
                  <p:custDataLst>
                    <p:tags r:id="rId2"/>
                  </p:custDataLst>
                </p:nvPr>
              </p:nvSpPr>
              <p:spPr>
                <a:xfrm>
                  <a:off x="3569903" y="3448256"/>
                  <a:ext cx="5650293" cy="1741786"/>
                </a:xfrm>
                <a:prstGeom prst="roundRect">
                  <a:avLst>
                    <a:gd name="adj" fmla="val 50000"/>
                  </a:avLst>
                </a:prstGeom>
                <a:solidFill>
                  <a:schemeClr val="bg1"/>
                </a:solidFill>
                <a:ln w="12700" cap="rnd">
                  <a:gradFill>
                    <a:gsLst>
                      <a:gs pos="0">
                        <a:schemeClr val="accent1">
                          <a:lumMod val="45000"/>
                          <a:lumOff val="55000"/>
                        </a:schemeClr>
                      </a:gs>
                      <a:gs pos="100000">
                        <a:schemeClr val="accent1">
                          <a:lumMod val="30000"/>
                          <a:lumOff val="70000"/>
                          <a:alpha val="0"/>
                        </a:schemeClr>
                      </a:gs>
                    </a:gsLst>
                    <a:lin ang="2700000" scaled="0"/>
                  </a:gradFill>
                  <a:prstDash val="solid"/>
                  <a:round/>
                </a:ln>
                <a:effectLst>
                  <a:outerShdw blurRad="254000" dist="127000" algn="ctr" rotWithShape="0">
                    <a:schemeClr val="accent1">
                      <a:alpha val="1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normAutofit/>
                </a:bodyPr>
                <a:lstStyle/>
                <a:p>
                  <a:pPr algn="r"/>
                  <a:endParaRPr lang="zh-CN" altLang="en-US" b="1">
                    <a:solidFill>
                      <a:schemeClr val="accent1"/>
                    </a:solidFill>
                  </a:endParaRPr>
                </a:p>
              </p:txBody>
            </p:sp>
            <p:sp>
              <p:nvSpPr>
                <p:cNvPr id="20" name="文本框 19"/>
                <p:cNvSpPr txBox="1"/>
                <p:nvPr>
                  <p:custDataLst>
                    <p:tags r:id="rId3"/>
                  </p:custDataLst>
                </p:nvPr>
              </p:nvSpPr>
              <p:spPr bwMode="auto">
                <a:xfrm>
                  <a:off x="4522754" y="3751425"/>
                  <a:ext cx="4460064" cy="1135447"/>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wrap="square" lIns="91440" tIns="45720" rIns="91440" bIns="45720" anchor="ctr"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eaLnBrk="1" hangingPunct="1">
                    <a:spcBef>
                      <a:spcPct val="0"/>
                    </a:spcBef>
                    <a:buFontTx/>
                    <a:buNone/>
                  </a:pPr>
                  <a:r>
                    <a:rPr lang="zh-CN" altLang="en-US" sz="3200" b="1" dirty="0"/>
                    <a:t>指标选择  </a:t>
                  </a:r>
                  <a:r>
                    <a:rPr lang="en-US" altLang="zh-CN" sz="3200" b="1" dirty="0"/>
                    <a:t>&amp;  </a:t>
                  </a:r>
                  <a:r>
                    <a:rPr lang="zh-CN" altLang="en-US" sz="3200" b="1" dirty="0"/>
                    <a:t>应用场景</a:t>
                  </a:r>
                  <a:endParaRPr lang="zh-CN" altLang="en-US" sz="3200" b="1" dirty="0"/>
                </a:p>
              </p:txBody>
            </p:sp>
            <p:sp>
              <p:nvSpPr>
                <p:cNvPr id="21" name="矩形: 圆角 20"/>
                <p:cNvSpPr/>
                <p:nvPr>
                  <p:custDataLst>
                    <p:tags r:id="rId4"/>
                  </p:custDataLst>
                </p:nvPr>
              </p:nvSpPr>
              <p:spPr>
                <a:xfrm>
                  <a:off x="3732690" y="3705308"/>
                  <a:ext cx="629830" cy="1227680"/>
                </a:xfrm>
                <a:prstGeom prst="roundRect">
                  <a:avLst>
                    <a:gd name="adj" fmla="val 50000"/>
                  </a:avLst>
                </a:prstGeom>
                <a:gradFill flip="none" rotWithShape="1">
                  <a:gsLst>
                    <a:gs pos="0">
                      <a:schemeClr val="accent1">
                        <a:lumMod val="60000"/>
                        <a:lumOff val="40000"/>
                      </a:schemeClr>
                    </a:gs>
                    <a:gs pos="50000">
                      <a:schemeClr val="accent1"/>
                    </a:gs>
                  </a:gsLst>
                  <a:lin ang="2700000" scaled="1"/>
                  <a:tileRect/>
                </a:gradFill>
                <a:ln>
                  <a:noFill/>
                </a:ln>
                <a:effectLst>
                  <a:outerShdw blurRad="50800" dist="50800" dir="5400000" algn="ctr" rotWithShape="0">
                    <a:schemeClr val="accent1">
                      <a:alpha val="1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91440" tIns="45720" rIns="91440" bIns="45720" rtlCol="0" anchor="ctr" anchorCtr="0">
                  <a:normAutofit/>
                </a:bodyPr>
                <a:lstStyle/>
                <a:p>
                  <a:pPr algn="ctr"/>
                  <a:r>
                    <a:rPr kumimoji="1" lang="en-US" altLang="zh-CN" sz="2400" b="1" dirty="0">
                      <a:solidFill>
                        <a:srgbClr val="FFFFFF"/>
                      </a:solidFill>
                    </a:rPr>
                    <a:t>01</a:t>
                  </a:r>
                  <a:endParaRPr kumimoji="1" lang="en-US" altLang="zh-CN" sz="2400" b="1" dirty="0">
                    <a:solidFill>
                      <a:srgbClr val="FFFFFF"/>
                    </a:solidFill>
                  </a:endParaRPr>
                </a:p>
              </p:txBody>
            </p:sp>
          </p:grpSp>
          <p:grpSp>
            <p:nvGrpSpPr>
              <p:cNvPr id="7" name="组合 6"/>
              <p:cNvGrpSpPr>
                <a:grpSpLocks noChangeAspect="1"/>
              </p:cNvGrpSpPr>
              <p:nvPr/>
            </p:nvGrpSpPr>
            <p:grpSpPr>
              <a:xfrm>
                <a:off x="660397" y="3123647"/>
                <a:ext cx="6459219" cy="1021509"/>
                <a:chOff x="3569904" y="4175544"/>
                <a:chExt cx="5650293" cy="1741786"/>
              </a:xfrm>
            </p:grpSpPr>
            <p:sp>
              <p:nvSpPr>
                <p:cNvPr id="16" name="矩形: 圆角 15"/>
                <p:cNvSpPr/>
                <p:nvPr>
                  <p:custDataLst>
                    <p:tags r:id="rId5"/>
                  </p:custDataLst>
                </p:nvPr>
              </p:nvSpPr>
              <p:spPr>
                <a:xfrm>
                  <a:off x="3569904" y="4175544"/>
                  <a:ext cx="5650293" cy="1741786"/>
                </a:xfrm>
                <a:prstGeom prst="roundRect">
                  <a:avLst>
                    <a:gd name="adj" fmla="val 50000"/>
                  </a:avLst>
                </a:prstGeom>
                <a:solidFill>
                  <a:schemeClr val="bg1"/>
                </a:solidFill>
                <a:ln w="12700" cap="rnd">
                  <a:gradFill>
                    <a:gsLst>
                      <a:gs pos="0">
                        <a:schemeClr val="accent1">
                          <a:lumMod val="45000"/>
                          <a:lumOff val="55000"/>
                        </a:schemeClr>
                      </a:gs>
                      <a:gs pos="100000">
                        <a:schemeClr val="accent1">
                          <a:lumMod val="30000"/>
                          <a:lumOff val="70000"/>
                          <a:alpha val="0"/>
                        </a:schemeClr>
                      </a:gs>
                    </a:gsLst>
                    <a:lin ang="2700000" scaled="0"/>
                  </a:gradFill>
                  <a:prstDash val="solid"/>
                  <a:round/>
                </a:ln>
                <a:effectLst>
                  <a:outerShdw blurRad="254000" dist="127000" algn="ctr" rotWithShape="0">
                    <a:schemeClr val="accent1">
                      <a:alpha val="1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normAutofit/>
                </a:bodyPr>
                <a:lstStyle/>
                <a:p>
                  <a:pPr algn="r"/>
                  <a:endParaRPr lang="zh-CN" altLang="en-US" b="1">
                    <a:solidFill>
                      <a:schemeClr val="accent1"/>
                    </a:solidFill>
                  </a:endParaRPr>
                </a:p>
              </p:txBody>
            </p:sp>
            <p:sp>
              <p:nvSpPr>
                <p:cNvPr id="17" name="文本框 16"/>
                <p:cNvSpPr txBox="1"/>
                <p:nvPr>
                  <p:custDataLst>
                    <p:tags r:id="rId6"/>
                  </p:custDataLst>
                </p:nvPr>
              </p:nvSpPr>
              <p:spPr bwMode="auto">
                <a:xfrm>
                  <a:off x="4522755" y="4474960"/>
                  <a:ext cx="4460063" cy="1135447"/>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wrap="square" lIns="91440" tIns="45720" rIns="91440" bIns="45720" anchor="ctr"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eaLnBrk="1" hangingPunct="1">
                    <a:spcBef>
                      <a:spcPct val="0"/>
                    </a:spcBef>
                    <a:buFontTx/>
                    <a:buNone/>
                  </a:pPr>
                  <a:r>
                    <a:rPr lang="zh-CN" altLang="en-US" sz="3200" b="1" dirty="0"/>
                    <a:t>方案设计</a:t>
                  </a:r>
                  <a:endParaRPr lang="zh-CN" altLang="en-US" sz="3200" b="1" dirty="0"/>
                </a:p>
              </p:txBody>
            </p:sp>
            <p:sp>
              <p:nvSpPr>
                <p:cNvPr id="18" name="矩形: 圆角 17"/>
                <p:cNvSpPr/>
                <p:nvPr>
                  <p:custDataLst>
                    <p:tags r:id="rId7"/>
                  </p:custDataLst>
                </p:nvPr>
              </p:nvSpPr>
              <p:spPr>
                <a:xfrm>
                  <a:off x="3732691" y="4428843"/>
                  <a:ext cx="629830" cy="1227680"/>
                </a:xfrm>
                <a:prstGeom prst="roundRect">
                  <a:avLst>
                    <a:gd name="adj" fmla="val 50000"/>
                  </a:avLst>
                </a:prstGeom>
                <a:gradFill flip="none" rotWithShape="1">
                  <a:gsLst>
                    <a:gs pos="0">
                      <a:schemeClr val="accent2">
                        <a:lumMod val="60000"/>
                        <a:lumOff val="40000"/>
                      </a:schemeClr>
                    </a:gs>
                    <a:gs pos="75000">
                      <a:schemeClr val="accent2"/>
                    </a:gs>
                  </a:gsLst>
                  <a:lin ang="2700000" scaled="1"/>
                  <a:tileRect/>
                </a:gradFill>
                <a:ln w="12700">
                  <a:solidFill>
                    <a:schemeClr val="bg1"/>
                  </a:solidFill>
                </a:ln>
                <a:effectLst>
                  <a:outerShdw blurRad="127000" dist="63500" dir="2700000" algn="tl" rotWithShape="0">
                    <a:schemeClr val="accent2">
                      <a:alpha val="1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wrap="none" lIns="91440" tIns="45720" rIns="91440" bIns="45720" rtlCol="0" anchor="ctr" anchorCtr="0">
                  <a:normAutofit/>
                </a:bodyPr>
                <a:lstStyle/>
                <a:p>
                  <a:pPr algn="ctr"/>
                  <a:r>
                    <a:rPr kumimoji="1" lang="en-US" altLang="zh-CN" sz="2400" b="1" dirty="0">
                      <a:solidFill>
                        <a:srgbClr val="FFFFFF"/>
                      </a:solidFill>
                    </a:rPr>
                    <a:t>02</a:t>
                  </a:r>
                  <a:endParaRPr kumimoji="1" lang="en-US" altLang="zh-CN" sz="2400" b="1" dirty="0">
                    <a:solidFill>
                      <a:srgbClr val="FFFFFF"/>
                    </a:solidFill>
                  </a:endParaRPr>
                </a:p>
              </p:txBody>
            </p:sp>
          </p:grpSp>
          <p:grpSp>
            <p:nvGrpSpPr>
              <p:cNvPr id="8" name="组合 7"/>
              <p:cNvGrpSpPr>
                <a:grpSpLocks noChangeAspect="1"/>
              </p:cNvGrpSpPr>
              <p:nvPr/>
            </p:nvGrpSpPr>
            <p:grpSpPr>
              <a:xfrm>
                <a:off x="660397" y="4960750"/>
                <a:ext cx="6459219" cy="1021509"/>
                <a:chOff x="3569904" y="5044592"/>
                <a:chExt cx="5650293" cy="1741786"/>
              </a:xfrm>
            </p:grpSpPr>
            <p:sp>
              <p:nvSpPr>
                <p:cNvPr id="13" name="矩形: 圆角 12"/>
                <p:cNvSpPr/>
                <p:nvPr>
                  <p:custDataLst>
                    <p:tags r:id="rId8"/>
                  </p:custDataLst>
                </p:nvPr>
              </p:nvSpPr>
              <p:spPr>
                <a:xfrm>
                  <a:off x="3569904" y="5044592"/>
                  <a:ext cx="5650293" cy="1741786"/>
                </a:xfrm>
                <a:prstGeom prst="roundRect">
                  <a:avLst>
                    <a:gd name="adj" fmla="val 50000"/>
                  </a:avLst>
                </a:prstGeom>
                <a:solidFill>
                  <a:schemeClr val="bg1"/>
                </a:solidFill>
                <a:ln w="12700" cap="rnd">
                  <a:gradFill>
                    <a:gsLst>
                      <a:gs pos="0">
                        <a:schemeClr val="accent1">
                          <a:lumMod val="45000"/>
                          <a:lumOff val="55000"/>
                        </a:schemeClr>
                      </a:gs>
                      <a:gs pos="100000">
                        <a:schemeClr val="accent1">
                          <a:lumMod val="30000"/>
                          <a:lumOff val="70000"/>
                          <a:alpha val="0"/>
                        </a:schemeClr>
                      </a:gs>
                    </a:gsLst>
                    <a:lin ang="2700000" scaled="0"/>
                  </a:gradFill>
                  <a:prstDash val="solid"/>
                  <a:round/>
                </a:ln>
                <a:effectLst>
                  <a:outerShdw blurRad="254000" dist="127000" algn="ctr" rotWithShape="0">
                    <a:schemeClr val="accent1">
                      <a:alpha val="1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normAutofit/>
                </a:bodyPr>
                <a:lstStyle/>
                <a:p>
                  <a:pPr algn="r"/>
                  <a:endParaRPr lang="zh-CN" altLang="en-US" b="1">
                    <a:solidFill>
                      <a:schemeClr val="accent1"/>
                    </a:solidFill>
                  </a:endParaRPr>
                </a:p>
              </p:txBody>
            </p:sp>
            <p:sp>
              <p:nvSpPr>
                <p:cNvPr id="14" name="文本框 13"/>
                <p:cNvSpPr txBox="1"/>
                <p:nvPr>
                  <p:custDataLst>
                    <p:tags r:id="rId9"/>
                  </p:custDataLst>
                </p:nvPr>
              </p:nvSpPr>
              <p:spPr bwMode="auto">
                <a:xfrm>
                  <a:off x="4522754" y="5347761"/>
                  <a:ext cx="4460064" cy="1135447"/>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wrap="square" lIns="91440" tIns="45720" rIns="91440" bIns="45720" anchor="ctr"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eaLnBrk="1" hangingPunct="1">
                    <a:spcBef>
                      <a:spcPct val="0"/>
                    </a:spcBef>
                    <a:buFontTx/>
                    <a:buNone/>
                  </a:pPr>
                  <a:r>
                    <a:rPr lang="zh-CN" altLang="en-US" sz="3200" b="1" dirty="0"/>
                    <a:t>后期规划</a:t>
                  </a:r>
                  <a:endParaRPr lang="zh-CN" altLang="en-US" sz="3200" b="1" dirty="0"/>
                </a:p>
              </p:txBody>
            </p:sp>
            <p:sp>
              <p:nvSpPr>
                <p:cNvPr id="15" name="矩形: 圆角 14"/>
                <p:cNvSpPr/>
                <p:nvPr>
                  <p:custDataLst>
                    <p:tags r:id="rId10"/>
                  </p:custDataLst>
                </p:nvPr>
              </p:nvSpPr>
              <p:spPr>
                <a:xfrm>
                  <a:off x="3732691" y="5301644"/>
                  <a:ext cx="629830" cy="1227679"/>
                </a:xfrm>
                <a:prstGeom prst="roundRect">
                  <a:avLst>
                    <a:gd name="adj" fmla="val 50000"/>
                  </a:avLst>
                </a:prstGeom>
                <a:gradFill flip="none" rotWithShape="1">
                  <a:gsLst>
                    <a:gs pos="0">
                      <a:schemeClr val="accent1">
                        <a:lumMod val="60000"/>
                        <a:lumOff val="40000"/>
                      </a:schemeClr>
                    </a:gs>
                    <a:gs pos="50000">
                      <a:schemeClr val="accent1"/>
                    </a:gs>
                  </a:gsLst>
                  <a:lin ang="2700000" scaled="1"/>
                  <a:tileRect/>
                </a:gradFill>
                <a:ln>
                  <a:noFill/>
                </a:ln>
                <a:effectLst>
                  <a:outerShdw blurRad="50800" dist="50800" dir="5400000" algn="ctr" rotWithShape="0">
                    <a:schemeClr val="accent1">
                      <a:alpha val="1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91440" tIns="45720" rIns="91440" bIns="45720" rtlCol="0" anchor="ctr" anchorCtr="0">
                  <a:normAutofit/>
                </a:bodyPr>
                <a:lstStyle/>
                <a:p>
                  <a:pPr algn="ctr"/>
                  <a:r>
                    <a:rPr kumimoji="1" lang="en-US" altLang="zh-CN" sz="2400" b="1" dirty="0">
                      <a:solidFill>
                        <a:srgbClr val="FFFFFF"/>
                      </a:solidFill>
                    </a:rPr>
                    <a:t>03</a:t>
                  </a:r>
                  <a:endParaRPr kumimoji="1" lang="en-US" altLang="zh-CN" sz="2400" b="1" dirty="0">
                    <a:solidFill>
                      <a:srgbClr val="FFFFFF"/>
                    </a:solidFill>
                  </a:endParaRPr>
                </a:p>
              </p:txBody>
            </p:sp>
          </p:grpSp>
        </p:gr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圆角 4"/>
          <p:cNvSpPr/>
          <p:nvPr/>
        </p:nvSpPr>
        <p:spPr>
          <a:xfrm>
            <a:off x="8797605" y="4410623"/>
            <a:ext cx="1874166" cy="490674"/>
          </a:xfrm>
          <a:prstGeom prst="roundRect">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圆角 2"/>
          <p:cNvSpPr/>
          <p:nvPr/>
        </p:nvSpPr>
        <p:spPr>
          <a:xfrm>
            <a:off x="5169779" y="1234775"/>
            <a:ext cx="1874166" cy="490674"/>
          </a:xfrm>
          <a:prstGeom prst="roundRect">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hasCustomPrompt="1"/>
          </p:nvPr>
        </p:nvSpPr>
        <p:spPr/>
        <p:txBody>
          <a:bodyPr>
            <a:normAutofit/>
          </a:bodyPr>
          <a:lstStyle/>
          <a:p>
            <a:r>
              <a:rPr lang="zh-CN" altLang="en-US" dirty="0">
                <a:solidFill>
                  <a:srgbClr val="136DCF"/>
                </a:solidFill>
              </a:rPr>
              <a:t>可交互的</a:t>
            </a:r>
            <a:r>
              <a:rPr lang="en-US" altLang="zh-CN" dirty="0">
                <a:solidFill>
                  <a:srgbClr val="136DCF"/>
                </a:solidFill>
              </a:rPr>
              <a:t>Web</a:t>
            </a:r>
            <a:r>
              <a:rPr lang="zh-CN" altLang="en-US" dirty="0">
                <a:solidFill>
                  <a:srgbClr val="136DCF"/>
                </a:solidFill>
              </a:rPr>
              <a:t>应用程序</a:t>
            </a:r>
            <a:r>
              <a:rPr lang="en-US" altLang="zh-CN" dirty="0">
                <a:solidFill>
                  <a:srgbClr val="136DCF"/>
                </a:solidFill>
              </a:rPr>
              <a:t>——</a:t>
            </a:r>
            <a:r>
              <a:rPr lang="zh-CN" altLang="en-US" dirty="0">
                <a:solidFill>
                  <a:srgbClr val="136DCF"/>
                </a:solidFill>
              </a:rPr>
              <a:t>处理数据</a:t>
            </a:r>
            <a:endParaRPr lang="en-US" dirty="0">
              <a:solidFill>
                <a:srgbClr val="136DCF"/>
              </a:solidFill>
            </a:endParaRPr>
          </a:p>
        </p:txBody>
      </p:sp>
      <p:pic>
        <p:nvPicPr>
          <p:cNvPr id="8" name="图片 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807660" y="-1"/>
            <a:ext cx="4384339" cy="408709"/>
          </a:xfrm>
          <a:prstGeom prst="rect">
            <a:avLst/>
          </a:prstGeom>
        </p:spPr>
      </p:pic>
      <p:grpSp>
        <p:nvGrpSpPr>
          <p:cNvPr id="78" name="组合 77"/>
          <p:cNvGrpSpPr/>
          <p:nvPr/>
        </p:nvGrpSpPr>
        <p:grpSpPr>
          <a:xfrm>
            <a:off x="-6350" y="1190410"/>
            <a:ext cx="12198350" cy="5645299"/>
            <a:chOff x="-6350" y="1190410"/>
            <a:chExt cx="12198350" cy="5645299"/>
          </a:xfrm>
        </p:grpSpPr>
        <p:sp>
          <p:nvSpPr>
            <p:cNvPr id="4" name="矩形 3"/>
            <p:cNvSpPr>
              <a:spLocks noChangeAspect="1"/>
            </p:cNvSpPr>
            <p:nvPr/>
          </p:nvSpPr>
          <p:spPr>
            <a:xfrm>
              <a:off x="5216664" y="1190410"/>
              <a:ext cx="1827281" cy="868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nchorCtr="0">
              <a:normAutofit/>
            </a:bodyPr>
            <a:lstStyle/>
            <a:p>
              <a:pPr algn="ctr">
                <a:buSzPct val="25000"/>
              </a:pPr>
              <a:r>
                <a:rPr lang="zh-CN" altLang="en-US" sz="3200" b="1" dirty="0">
                  <a:solidFill>
                    <a:srgbClr val="0C80FF"/>
                  </a:solidFill>
                </a:rPr>
                <a:t>前端部分</a:t>
              </a:r>
              <a:endParaRPr lang="zh-CN" altLang="en-US" sz="3200" b="1" dirty="0">
                <a:solidFill>
                  <a:srgbClr val="0C80FF"/>
                </a:solidFill>
              </a:endParaRPr>
            </a:p>
          </p:txBody>
        </p:sp>
        <p:sp>
          <p:nvSpPr>
            <p:cNvPr id="6" name="任意多边形: 形状 5"/>
            <p:cNvSpPr/>
            <p:nvPr/>
          </p:nvSpPr>
          <p:spPr>
            <a:xfrm>
              <a:off x="-6350" y="3312454"/>
              <a:ext cx="12192000" cy="3523255"/>
            </a:xfrm>
            <a:custGeom>
              <a:avLst/>
              <a:gdLst>
                <a:gd name="connsiteX0" fmla="*/ 996516 w 12192000"/>
                <a:gd name="connsiteY0" fmla="*/ 704 h 3523255"/>
                <a:gd name="connsiteX1" fmla="*/ 6657549 w 12192000"/>
                <a:gd name="connsiteY1" fmla="*/ 952779 h 3523255"/>
                <a:gd name="connsiteX2" fmla="*/ 12148458 w 12192000"/>
                <a:gd name="connsiteY2" fmla="*/ 811558 h 3523255"/>
                <a:gd name="connsiteX3" fmla="*/ 12148459 w 12192000"/>
                <a:gd name="connsiteY3" fmla="*/ 824819 h 3523255"/>
                <a:gd name="connsiteX4" fmla="*/ 12168929 w 12192000"/>
                <a:gd name="connsiteY4" fmla="*/ 866295 h 3523255"/>
                <a:gd name="connsiteX5" fmla="*/ 12192000 w 12192000"/>
                <a:gd name="connsiteY5" fmla="*/ 911883 h 3523255"/>
                <a:gd name="connsiteX6" fmla="*/ 12192000 w 12192000"/>
                <a:gd name="connsiteY6" fmla="*/ 3523255 h 3523255"/>
                <a:gd name="connsiteX7" fmla="*/ 0 w 12192000"/>
                <a:gd name="connsiteY7" fmla="*/ 3523255 h 3523255"/>
                <a:gd name="connsiteX8" fmla="*/ 0 w 12192000"/>
                <a:gd name="connsiteY8" fmla="*/ 70082 h 3523255"/>
                <a:gd name="connsiteX9" fmla="*/ 256681 w 12192000"/>
                <a:gd name="connsiteY9" fmla="*/ 34982 h 3523255"/>
                <a:gd name="connsiteX10" fmla="*/ 773562 w 12192000"/>
                <a:gd name="connsiteY10" fmla="*/ 2136 h 3523255"/>
                <a:gd name="connsiteX11" fmla="*/ 996516 w 12192000"/>
                <a:gd name="connsiteY11" fmla="*/ 704 h 35232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3523255">
                  <a:moveTo>
                    <a:pt x="996516" y="704"/>
                  </a:moveTo>
                  <a:cubicBezTo>
                    <a:pt x="3266021" y="40079"/>
                    <a:pt x="4492075" y="1715133"/>
                    <a:pt x="6657549" y="952779"/>
                  </a:cubicBezTo>
                  <a:cubicBezTo>
                    <a:pt x="9174917" y="-17175"/>
                    <a:pt x="11111663" y="-131556"/>
                    <a:pt x="12148458" y="811558"/>
                  </a:cubicBezTo>
                  <a:cubicBezTo>
                    <a:pt x="12148458" y="815978"/>
                    <a:pt x="12148459" y="820399"/>
                    <a:pt x="12148459" y="824819"/>
                  </a:cubicBezTo>
                  <a:cubicBezTo>
                    <a:pt x="12147632" y="824323"/>
                    <a:pt x="12154962" y="838772"/>
                    <a:pt x="12168929" y="866295"/>
                  </a:cubicBezTo>
                  <a:lnTo>
                    <a:pt x="12192000" y="911883"/>
                  </a:lnTo>
                  <a:lnTo>
                    <a:pt x="12192000" y="3523255"/>
                  </a:lnTo>
                  <a:lnTo>
                    <a:pt x="0" y="3523255"/>
                  </a:lnTo>
                  <a:lnTo>
                    <a:pt x="0" y="70082"/>
                  </a:lnTo>
                  <a:lnTo>
                    <a:pt x="256681" y="34982"/>
                  </a:lnTo>
                  <a:cubicBezTo>
                    <a:pt x="434998" y="15013"/>
                    <a:pt x="607056" y="4520"/>
                    <a:pt x="773562" y="2136"/>
                  </a:cubicBezTo>
                  <a:cubicBezTo>
                    <a:pt x="849010" y="-135"/>
                    <a:pt x="923306" y="-567"/>
                    <a:pt x="996516" y="704"/>
                  </a:cubicBezTo>
                  <a:close/>
                </a:path>
              </a:pathLst>
            </a:custGeom>
            <a:gradFill>
              <a:gsLst>
                <a:gs pos="0">
                  <a:schemeClr val="accent1">
                    <a:lumMod val="60000"/>
                    <a:lumOff val="40000"/>
                    <a:alpha val="40000"/>
                  </a:schemeClr>
                </a:gs>
                <a:gs pos="75000">
                  <a:schemeClr val="bg1">
                    <a:alpha val="0"/>
                  </a:schemeClr>
                </a:gs>
              </a:gsLst>
              <a:lin ang="5400000" scaled="0"/>
            </a:gradFill>
            <a:ln w="12700">
              <a:noFill/>
            </a:ln>
            <a:effectLst>
              <a:outerShdw blurRad="127000" dist="50800" dir="5400000" algn="ctr" rotWithShape="0">
                <a:schemeClr val="accent1">
                  <a:alpha val="1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sz="2800" b="1" dirty="0">
                <a:solidFill>
                  <a:schemeClr val="accent1"/>
                </a:solidFill>
              </a:endParaRPr>
            </a:p>
          </p:txBody>
        </p:sp>
        <p:sp>
          <p:nvSpPr>
            <p:cNvPr id="7" name="任意多边形: 形状 6"/>
            <p:cNvSpPr/>
            <p:nvPr/>
          </p:nvSpPr>
          <p:spPr>
            <a:xfrm>
              <a:off x="1" y="3312454"/>
              <a:ext cx="12191999" cy="1181746"/>
            </a:xfrm>
            <a:custGeom>
              <a:avLst/>
              <a:gdLst>
                <a:gd name="connsiteX0" fmla="*/ 12192000 w 12192000"/>
                <a:gd name="connsiteY0" fmla="*/ 0 h 3545712"/>
                <a:gd name="connsiteX1" fmla="*/ 12192000 w 12192000"/>
                <a:gd name="connsiteY1" fmla="*/ 3523308 h 3545712"/>
                <a:gd name="connsiteX2" fmla="*/ 11940566 w 12192000"/>
                <a:gd name="connsiteY2" fmla="*/ 3536146 h 3545712"/>
                <a:gd name="connsiteX3" fmla="*/ 38450 w 12192000"/>
                <a:gd name="connsiteY3" fmla="*/ 2482056 h 3545712"/>
                <a:gd name="connsiteX4" fmla="*/ 1 w 12192000"/>
                <a:gd name="connsiteY4" fmla="*/ 2486524 h 3545712"/>
                <a:gd name="connsiteX5" fmla="*/ 0 w 12192000"/>
                <a:gd name="connsiteY5" fmla="*/ 1106436 h 3545712"/>
                <a:gd name="connsiteX6" fmla="*/ 0 w 12192000"/>
                <a:gd name="connsiteY6" fmla="*/ 416392 h 3545712"/>
                <a:gd name="connsiteX7" fmla="*/ 170812 w 12192000"/>
                <a:gd name="connsiteY7" fmla="*/ 375515 h 3545712"/>
                <a:gd name="connsiteX8" fmla="*/ 2665297 w 12192000"/>
                <a:gd name="connsiteY8" fmla="*/ 63493 h 3545712"/>
                <a:gd name="connsiteX9" fmla="*/ 11687173 w 12192000"/>
                <a:gd name="connsiteY9" fmla="*/ 81340 h 3545712"/>
                <a:gd name="connsiteX0-1" fmla="*/ 11687173 w 12192000"/>
                <a:gd name="connsiteY0-2" fmla="*/ 81340 h 3545712"/>
                <a:gd name="connsiteX1-3" fmla="*/ 12192000 w 12192000"/>
                <a:gd name="connsiteY1-4" fmla="*/ 0 h 3545712"/>
                <a:gd name="connsiteX2-5" fmla="*/ 12192000 w 12192000"/>
                <a:gd name="connsiteY2-6" fmla="*/ 3523308 h 3545712"/>
                <a:gd name="connsiteX3-7" fmla="*/ 11940566 w 12192000"/>
                <a:gd name="connsiteY3-8" fmla="*/ 3536146 h 3545712"/>
                <a:gd name="connsiteX4-9" fmla="*/ 38450 w 12192000"/>
                <a:gd name="connsiteY4-10" fmla="*/ 2482056 h 3545712"/>
                <a:gd name="connsiteX5-11" fmla="*/ 1 w 12192000"/>
                <a:gd name="connsiteY5-12" fmla="*/ 2486524 h 3545712"/>
                <a:gd name="connsiteX6-13" fmla="*/ 0 w 12192000"/>
                <a:gd name="connsiteY6-14" fmla="*/ 1106436 h 3545712"/>
                <a:gd name="connsiteX7-15" fmla="*/ 0 w 12192000"/>
                <a:gd name="connsiteY7-16" fmla="*/ 416392 h 3545712"/>
                <a:gd name="connsiteX8-17" fmla="*/ 170812 w 12192000"/>
                <a:gd name="connsiteY8-18" fmla="*/ 375515 h 3545712"/>
                <a:gd name="connsiteX9-19" fmla="*/ 2665297 w 12192000"/>
                <a:gd name="connsiteY9-20" fmla="*/ 63493 h 3545712"/>
                <a:gd name="connsiteX10" fmla="*/ 11778613 w 12192000"/>
                <a:gd name="connsiteY10" fmla="*/ 179906 h 3545712"/>
                <a:gd name="connsiteX0-21" fmla="*/ 11687173 w 12192000"/>
                <a:gd name="connsiteY0-22" fmla="*/ 81340 h 3545712"/>
                <a:gd name="connsiteX1-23" fmla="*/ 12192000 w 12192000"/>
                <a:gd name="connsiteY1-24" fmla="*/ 0 h 3545712"/>
                <a:gd name="connsiteX2-25" fmla="*/ 12192000 w 12192000"/>
                <a:gd name="connsiteY2-26" fmla="*/ 3523308 h 3545712"/>
                <a:gd name="connsiteX3-27" fmla="*/ 11940566 w 12192000"/>
                <a:gd name="connsiteY3-28" fmla="*/ 3536146 h 3545712"/>
                <a:gd name="connsiteX4-29" fmla="*/ 38450 w 12192000"/>
                <a:gd name="connsiteY4-30" fmla="*/ 2482056 h 3545712"/>
                <a:gd name="connsiteX5-31" fmla="*/ 1 w 12192000"/>
                <a:gd name="connsiteY5-32" fmla="*/ 2486524 h 3545712"/>
                <a:gd name="connsiteX6-33" fmla="*/ 0 w 12192000"/>
                <a:gd name="connsiteY6-34" fmla="*/ 1106436 h 3545712"/>
                <a:gd name="connsiteX7-35" fmla="*/ 0 w 12192000"/>
                <a:gd name="connsiteY7-36" fmla="*/ 416392 h 3545712"/>
                <a:gd name="connsiteX8-37" fmla="*/ 170812 w 12192000"/>
                <a:gd name="connsiteY8-38" fmla="*/ 375515 h 3545712"/>
                <a:gd name="connsiteX9-39" fmla="*/ 2665297 w 12192000"/>
                <a:gd name="connsiteY9-40" fmla="*/ 63493 h 3545712"/>
                <a:gd name="connsiteX0-41" fmla="*/ 12192000 w 12192000"/>
                <a:gd name="connsiteY0-42" fmla="*/ 0 h 3545712"/>
                <a:gd name="connsiteX1-43" fmla="*/ 12192000 w 12192000"/>
                <a:gd name="connsiteY1-44" fmla="*/ 3523308 h 3545712"/>
                <a:gd name="connsiteX2-45" fmla="*/ 11940566 w 12192000"/>
                <a:gd name="connsiteY2-46" fmla="*/ 3536146 h 3545712"/>
                <a:gd name="connsiteX3-47" fmla="*/ 38450 w 12192000"/>
                <a:gd name="connsiteY3-48" fmla="*/ 2482056 h 3545712"/>
                <a:gd name="connsiteX4-49" fmla="*/ 1 w 12192000"/>
                <a:gd name="connsiteY4-50" fmla="*/ 2486524 h 3545712"/>
                <a:gd name="connsiteX5-51" fmla="*/ 0 w 12192000"/>
                <a:gd name="connsiteY5-52" fmla="*/ 1106436 h 3545712"/>
                <a:gd name="connsiteX6-53" fmla="*/ 0 w 12192000"/>
                <a:gd name="connsiteY6-54" fmla="*/ 416392 h 3545712"/>
                <a:gd name="connsiteX7-55" fmla="*/ 170812 w 12192000"/>
                <a:gd name="connsiteY7-56" fmla="*/ 375515 h 3545712"/>
                <a:gd name="connsiteX8-57" fmla="*/ 2665297 w 12192000"/>
                <a:gd name="connsiteY8-58" fmla="*/ 63493 h 3545712"/>
                <a:gd name="connsiteX0-59" fmla="*/ 12192000 w 12192000"/>
                <a:gd name="connsiteY0-60" fmla="*/ 3459815 h 3482219"/>
                <a:gd name="connsiteX1-61" fmla="*/ 11940566 w 12192000"/>
                <a:gd name="connsiteY1-62" fmla="*/ 3472653 h 3482219"/>
                <a:gd name="connsiteX2-63" fmla="*/ 38450 w 12192000"/>
                <a:gd name="connsiteY2-64" fmla="*/ 2418563 h 3482219"/>
                <a:gd name="connsiteX3-65" fmla="*/ 1 w 12192000"/>
                <a:gd name="connsiteY3-66" fmla="*/ 2423031 h 3482219"/>
                <a:gd name="connsiteX4-67" fmla="*/ 0 w 12192000"/>
                <a:gd name="connsiteY4-68" fmla="*/ 1042943 h 3482219"/>
                <a:gd name="connsiteX5-69" fmla="*/ 0 w 12192000"/>
                <a:gd name="connsiteY5-70" fmla="*/ 352899 h 3482219"/>
                <a:gd name="connsiteX6-71" fmla="*/ 170812 w 12192000"/>
                <a:gd name="connsiteY6-72" fmla="*/ 312022 h 3482219"/>
                <a:gd name="connsiteX7-73" fmla="*/ 2665297 w 12192000"/>
                <a:gd name="connsiteY7-74" fmla="*/ 0 h 3482219"/>
                <a:gd name="connsiteX0-75" fmla="*/ 12192000 w 12192000"/>
                <a:gd name="connsiteY0-76" fmla="*/ 3147793 h 3170197"/>
                <a:gd name="connsiteX1-77" fmla="*/ 11940566 w 12192000"/>
                <a:gd name="connsiteY1-78" fmla="*/ 3160631 h 3170197"/>
                <a:gd name="connsiteX2-79" fmla="*/ 38450 w 12192000"/>
                <a:gd name="connsiteY2-80" fmla="*/ 2106541 h 3170197"/>
                <a:gd name="connsiteX3-81" fmla="*/ 1 w 12192000"/>
                <a:gd name="connsiteY3-82" fmla="*/ 2111009 h 3170197"/>
                <a:gd name="connsiteX4-83" fmla="*/ 0 w 12192000"/>
                <a:gd name="connsiteY4-84" fmla="*/ 730921 h 3170197"/>
                <a:gd name="connsiteX5-85" fmla="*/ 0 w 12192000"/>
                <a:gd name="connsiteY5-86" fmla="*/ 40877 h 3170197"/>
                <a:gd name="connsiteX6-87" fmla="*/ 170812 w 12192000"/>
                <a:gd name="connsiteY6-88" fmla="*/ 0 h 3170197"/>
                <a:gd name="connsiteX0-89" fmla="*/ 12192000 w 12192000"/>
                <a:gd name="connsiteY0-90" fmla="*/ 3106916 h 3129320"/>
                <a:gd name="connsiteX1-91" fmla="*/ 11940566 w 12192000"/>
                <a:gd name="connsiteY1-92" fmla="*/ 3119754 h 3129320"/>
                <a:gd name="connsiteX2-93" fmla="*/ 38450 w 12192000"/>
                <a:gd name="connsiteY2-94" fmla="*/ 2065664 h 3129320"/>
                <a:gd name="connsiteX3-95" fmla="*/ 1 w 12192000"/>
                <a:gd name="connsiteY3-96" fmla="*/ 2070132 h 3129320"/>
                <a:gd name="connsiteX4-97" fmla="*/ 0 w 12192000"/>
                <a:gd name="connsiteY4-98" fmla="*/ 690044 h 3129320"/>
                <a:gd name="connsiteX5-99" fmla="*/ 0 w 12192000"/>
                <a:gd name="connsiteY5-100" fmla="*/ 0 h 3129320"/>
                <a:gd name="connsiteX0-101" fmla="*/ 12192000 w 12192000"/>
                <a:gd name="connsiteY0-102" fmla="*/ 2416872 h 2439276"/>
                <a:gd name="connsiteX1-103" fmla="*/ 11940566 w 12192000"/>
                <a:gd name="connsiteY1-104" fmla="*/ 2429710 h 2439276"/>
                <a:gd name="connsiteX2-105" fmla="*/ 38450 w 12192000"/>
                <a:gd name="connsiteY2-106" fmla="*/ 1375620 h 2439276"/>
                <a:gd name="connsiteX3-107" fmla="*/ 1 w 12192000"/>
                <a:gd name="connsiteY3-108" fmla="*/ 1380088 h 2439276"/>
                <a:gd name="connsiteX4-109" fmla="*/ 0 w 12192000"/>
                <a:gd name="connsiteY4-110" fmla="*/ 0 h 2439276"/>
                <a:gd name="connsiteX0-111" fmla="*/ 12191999 w 12191999"/>
                <a:gd name="connsiteY0-112" fmla="*/ 1104527 h 1126931"/>
                <a:gd name="connsiteX1-113" fmla="*/ 11940565 w 12191999"/>
                <a:gd name="connsiteY1-114" fmla="*/ 1117365 h 1126931"/>
                <a:gd name="connsiteX2-115" fmla="*/ 38449 w 12191999"/>
                <a:gd name="connsiteY2-116" fmla="*/ 63275 h 1126931"/>
                <a:gd name="connsiteX3-117" fmla="*/ 0 w 12191999"/>
                <a:gd name="connsiteY3-118" fmla="*/ 67743 h 1126931"/>
                <a:gd name="connsiteX0-119" fmla="*/ 16217347 w 16217347"/>
                <a:gd name="connsiteY0-120" fmla="*/ 4860 h 1126931"/>
                <a:gd name="connsiteX1-121" fmla="*/ 11940565 w 16217347"/>
                <a:gd name="connsiteY1-122" fmla="*/ 1117365 h 1126931"/>
                <a:gd name="connsiteX2-123" fmla="*/ 38449 w 16217347"/>
                <a:gd name="connsiteY2-124" fmla="*/ 63275 h 1126931"/>
                <a:gd name="connsiteX3-125" fmla="*/ 0 w 16217347"/>
                <a:gd name="connsiteY3-126" fmla="*/ 67743 h 1126931"/>
                <a:gd name="connsiteX0-127" fmla="*/ 16217347 w 16217410"/>
                <a:gd name="connsiteY0-128" fmla="*/ 4860 h 1126931"/>
                <a:gd name="connsiteX1-129" fmla="*/ 11940565 w 16217410"/>
                <a:gd name="connsiteY1-130" fmla="*/ 1117365 h 1126931"/>
                <a:gd name="connsiteX2-131" fmla="*/ 38449 w 16217410"/>
                <a:gd name="connsiteY2-132" fmla="*/ 63275 h 1126931"/>
                <a:gd name="connsiteX3-133" fmla="*/ 0 w 16217410"/>
                <a:gd name="connsiteY3-134" fmla="*/ 67743 h 1126931"/>
                <a:gd name="connsiteX0-135" fmla="*/ 16217347 w 16217944"/>
                <a:gd name="connsiteY0-136" fmla="*/ 4860 h 1126931"/>
                <a:gd name="connsiteX1-137" fmla="*/ 11940565 w 16217944"/>
                <a:gd name="connsiteY1-138" fmla="*/ 1117365 h 1126931"/>
                <a:gd name="connsiteX2-139" fmla="*/ 38449 w 16217944"/>
                <a:gd name="connsiteY2-140" fmla="*/ 63275 h 1126931"/>
                <a:gd name="connsiteX3-141" fmla="*/ 0 w 16217944"/>
                <a:gd name="connsiteY3-142" fmla="*/ 67743 h 1126931"/>
                <a:gd name="connsiteX0-143" fmla="*/ 16764000 w 16764088"/>
                <a:gd name="connsiteY0-144" fmla="*/ 686687 h 1326189"/>
                <a:gd name="connsiteX1-145" fmla="*/ 11940565 w 16764088"/>
                <a:gd name="connsiteY1-146" fmla="*/ 1126669 h 1326189"/>
                <a:gd name="connsiteX2-147" fmla="*/ 38449 w 16764088"/>
                <a:gd name="connsiteY2-148" fmla="*/ 72579 h 1326189"/>
                <a:gd name="connsiteX3-149" fmla="*/ 0 w 16764088"/>
                <a:gd name="connsiteY3-150" fmla="*/ 77047 h 1326189"/>
                <a:gd name="connsiteX0-151" fmla="*/ 16764000 w 16764000"/>
                <a:gd name="connsiteY0-152" fmla="*/ 686687 h 1132345"/>
                <a:gd name="connsiteX1-153" fmla="*/ 11940565 w 16764000"/>
                <a:gd name="connsiteY1-154" fmla="*/ 1126669 h 1132345"/>
                <a:gd name="connsiteX2-155" fmla="*/ 38449 w 16764000"/>
                <a:gd name="connsiteY2-156" fmla="*/ 72579 h 1132345"/>
                <a:gd name="connsiteX3-157" fmla="*/ 0 w 16764000"/>
                <a:gd name="connsiteY3-158" fmla="*/ 77047 h 1132345"/>
                <a:gd name="connsiteX0-159" fmla="*/ 16764000 w 16764000"/>
                <a:gd name="connsiteY0-160" fmla="*/ 710823 h 751810"/>
                <a:gd name="connsiteX1-161" fmla="*/ 9231461 w 16764000"/>
                <a:gd name="connsiteY1-162" fmla="*/ 743732 h 751810"/>
                <a:gd name="connsiteX2-163" fmla="*/ 38449 w 16764000"/>
                <a:gd name="connsiteY2-164" fmla="*/ 96715 h 751810"/>
                <a:gd name="connsiteX3-165" fmla="*/ 0 w 16764000"/>
                <a:gd name="connsiteY3-166" fmla="*/ 101183 h 751810"/>
                <a:gd name="connsiteX0-167" fmla="*/ 16764000 w 16764000"/>
                <a:gd name="connsiteY0-168" fmla="*/ 672755 h 880897"/>
                <a:gd name="connsiteX1-169" fmla="*/ 9231461 w 16764000"/>
                <a:gd name="connsiteY1-170" fmla="*/ 705664 h 880897"/>
                <a:gd name="connsiteX2-171" fmla="*/ 38449 w 16764000"/>
                <a:gd name="connsiteY2-172" fmla="*/ 58647 h 880897"/>
                <a:gd name="connsiteX3-173" fmla="*/ 0 w 16764000"/>
                <a:gd name="connsiteY3-174" fmla="*/ 63115 h 880897"/>
              </a:gdLst>
              <a:ahLst/>
              <a:cxnLst>
                <a:cxn ang="0">
                  <a:pos x="connsiteX0-1" y="connsiteY0-2"/>
                </a:cxn>
                <a:cxn ang="0">
                  <a:pos x="connsiteX1-3" y="connsiteY1-4"/>
                </a:cxn>
                <a:cxn ang="0">
                  <a:pos x="connsiteX2-5" y="connsiteY2-6"/>
                </a:cxn>
                <a:cxn ang="0">
                  <a:pos x="connsiteX3-7" y="connsiteY3-8"/>
                </a:cxn>
              </a:cxnLst>
              <a:rect l="l" t="t" r="r" b="b"/>
              <a:pathLst>
                <a:path w="16764000" h="880897">
                  <a:moveTo>
                    <a:pt x="16764000" y="672755"/>
                  </a:moveTo>
                  <a:cubicBezTo>
                    <a:pt x="15338406" y="-110605"/>
                    <a:pt x="12622993" y="-15599"/>
                    <a:pt x="9231461" y="705664"/>
                  </a:cubicBezTo>
                  <a:cubicBezTo>
                    <a:pt x="5839929" y="1426927"/>
                    <a:pt x="4103014" y="-337195"/>
                    <a:pt x="38449" y="58647"/>
                  </a:cubicBezTo>
                  <a:lnTo>
                    <a:pt x="0" y="63115"/>
                  </a:lnTo>
                </a:path>
              </a:pathLst>
            </a:custGeom>
            <a:noFill/>
            <a:ln w="12700">
              <a:solidFill>
                <a:schemeClr val="accent1"/>
              </a:solidFill>
            </a:ln>
            <a:effectLst>
              <a:outerShdw blurRad="127000" dist="50800" dir="5400000" algn="ctr" rotWithShape="0">
                <a:schemeClr val="accent1">
                  <a:alpha val="1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800" b="1" dirty="0">
                <a:solidFill>
                  <a:schemeClr val="accent1"/>
                </a:solidFill>
              </a:endParaRPr>
            </a:p>
          </p:txBody>
        </p:sp>
        <p:grpSp>
          <p:nvGrpSpPr>
            <p:cNvPr id="9" name="组合 8"/>
            <p:cNvGrpSpPr/>
            <p:nvPr/>
          </p:nvGrpSpPr>
          <p:grpSpPr>
            <a:xfrm>
              <a:off x="7233915" y="1300003"/>
              <a:ext cx="3560232" cy="2896153"/>
              <a:chOff x="5385635" y="1821561"/>
              <a:chExt cx="3560232" cy="2896153"/>
            </a:xfrm>
          </p:grpSpPr>
          <p:grpSp>
            <p:nvGrpSpPr>
              <p:cNvPr id="71" name="组合 70"/>
              <p:cNvGrpSpPr/>
              <p:nvPr/>
            </p:nvGrpSpPr>
            <p:grpSpPr>
              <a:xfrm>
                <a:off x="5385635" y="1821561"/>
                <a:ext cx="3560232" cy="2428726"/>
                <a:chOff x="1020658" y="4622293"/>
                <a:chExt cx="3560232" cy="2428726"/>
              </a:xfrm>
            </p:grpSpPr>
            <p:cxnSp>
              <p:nvCxnSpPr>
                <p:cNvPr id="75" name="直接连接符 74"/>
                <p:cNvCxnSpPr/>
                <p:nvPr/>
              </p:nvCxnSpPr>
              <p:spPr>
                <a:xfrm flipV="1">
                  <a:off x="1446586" y="6408229"/>
                  <a:ext cx="0" cy="642790"/>
                </a:xfrm>
                <a:prstGeom prst="line">
                  <a:avLst/>
                </a:prstGeom>
                <a:ln>
                  <a:gradFill>
                    <a:gsLst>
                      <a:gs pos="0">
                        <a:schemeClr val="accent1">
                          <a:alpha val="0"/>
                        </a:schemeClr>
                      </a:gs>
                      <a:gs pos="100000">
                        <a:schemeClr val="accent1"/>
                      </a:gs>
                    </a:gsLst>
                    <a:lin ang="5400000" scaled="1"/>
                  </a:gradFill>
                  <a:tailEnd type="oval"/>
                </a:ln>
              </p:spPr>
              <p:style>
                <a:lnRef idx="2">
                  <a:schemeClr val="accent1"/>
                </a:lnRef>
                <a:fillRef idx="0">
                  <a:schemeClr val="accent1"/>
                </a:fillRef>
                <a:effectRef idx="1">
                  <a:schemeClr val="accent1"/>
                </a:effectRef>
                <a:fontRef idx="minor">
                  <a:schemeClr val="tx1"/>
                </a:fontRef>
              </p:style>
            </p:cxnSp>
            <p:sp>
              <p:nvSpPr>
                <p:cNvPr id="76" name="文本框 75"/>
                <p:cNvSpPr txBox="1"/>
                <p:nvPr/>
              </p:nvSpPr>
              <p:spPr>
                <a:xfrm>
                  <a:off x="1020658" y="4622293"/>
                  <a:ext cx="2453710" cy="523878"/>
                </a:xfrm>
                <a:prstGeom prst="rect">
                  <a:avLst/>
                </a:prstGeom>
                <a:noFill/>
                <a:ln>
                  <a:noFill/>
                </a:ln>
              </p:spPr>
              <p:txBody>
                <a:bodyPr wrap="square" lIns="91440" tIns="45720" rIns="91440" bIns="45720" anchor="b" anchorCtr="0">
                  <a:normAutofit/>
                </a:bodyPr>
                <a:lstStyle/>
                <a:p>
                  <a:pPr marL="0" marR="0" lvl="0" indent="0" defTabSz="913765" rtl="0" eaLnBrk="1" fontAlgn="auto" latinLnBrk="0" hangingPunct="1">
                    <a:spcBef>
                      <a:spcPts val="0"/>
                    </a:spcBef>
                    <a:spcAft>
                      <a:spcPts val="0"/>
                    </a:spcAft>
                    <a:buClrTx/>
                    <a:buSzPct val="25000"/>
                    <a:buFontTx/>
                    <a:buNone/>
                    <a:defRPr/>
                  </a:pPr>
                  <a:r>
                    <a:rPr kumimoji="0" lang="zh-CN" altLang="en-US" b="1" i="0" u="none" strike="noStrike" kern="1200" cap="none" spc="0" normalizeH="0" baseline="0" noProof="0" dirty="0">
                      <a:ln>
                        <a:noFill/>
                      </a:ln>
                      <a:effectLst/>
                      <a:uLnTx/>
                      <a:uFillTx/>
                    </a:rPr>
                    <a:t>准备可视化图表容器</a:t>
                  </a:r>
                  <a:endParaRPr kumimoji="0" lang="zh-CN" altLang="en-US" b="1" i="0" u="none" strike="noStrike" kern="1200" cap="none" spc="0" normalizeH="0" baseline="0" noProof="0" dirty="0">
                    <a:ln>
                      <a:noFill/>
                    </a:ln>
                    <a:effectLst/>
                    <a:uLnTx/>
                    <a:uFillTx/>
                  </a:endParaRPr>
                </a:p>
              </p:txBody>
            </p:sp>
            <p:sp>
              <p:nvSpPr>
                <p:cNvPr id="77" name="文本框 76"/>
                <p:cNvSpPr txBox="1"/>
                <p:nvPr/>
              </p:nvSpPr>
              <p:spPr>
                <a:xfrm>
                  <a:off x="1020658" y="5095997"/>
                  <a:ext cx="3560232" cy="1260613"/>
                </a:xfrm>
                <a:prstGeom prst="rect">
                  <a:avLst/>
                </a:prstGeom>
                <a:noFill/>
                <a:ln>
                  <a:noFill/>
                </a:ln>
              </p:spPr>
              <p:txBody>
                <a:bodyPr wrap="square" lIns="91440" tIns="45720" rIns="91440" bIns="45720" anchor="t" anchorCtr="0">
                  <a:normAutofit/>
                </a:bodyPr>
                <a:lstStyle/>
                <a:p>
                  <a:pPr>
                    <a:lnSpc>
                      <a:spcPct val="120000"/>
                    </a:lnSpc>
                  </a:pPr>
                  <a:r>
                    <a:rPr lang="zh-CN" altLang="en-US" sz="1300" spc="120" dirty="0">
                      <a:latin typeface="+mn-ea"/>
                    </a:rPr>
                    <a:t>在页面上设置专门的区域用于展示可视化图表，使用</a:t>
                  </a:r>
                  <a:r>
                    <a:rPr lang="en-US" altLang="zh-CN" sz="1300" spc="120" dirty="0">
                      <a:latin typeface="+mn-ea"/>
                    </a:rPr>
                    <a:t>HTML</a:t>
                  </a:r>
                  <a:r>
                    <a:rPr lang="zh-CN" altLang="en-US" sz="1300" spc="120" dirty="0">
                      <a:latin typeface="+mn-ea"/>
                    </a:rPr>
                    <a:t>的 </a:t>
                  </a:r>
                  <a:r>
                    <a:rPr lang="en-US" altLang="zh-CN" sz="1300" spc="120" dirty="0">
                      <a:latin typeface="+mn-ea"/>
                    </a:rPr>
                    <a:t>`&lt;canvas&gt;` </a:t>
                  </a:r>
                  <a:r>
                    <a:rPr lang="zh-CN" altLang="en-US" sz="1300" spc="120" dirty="0">
                      <a:latin typeface="+mn-ea"/>
                    </a:rPr>
                    <a:t>元素（对于使用</a:t>
                  </a:r>
                  <a:r>
                    <a:rPr lang="en-US" altLang="zh-CN" sz="1300" spc="120" dirty="0">
                      <a:latin typeface="+mn-ea"/>
                    </a:rPr>
                    <a:t>JavaScript</a:t>
                  </a:r>
                  <a:r>
                    <a:rPr lang="zh-CN" altLang="en-US" sz="1300" spc="120" dirty="0">
                      <a:latin typeface="+mn-ea"/>
                    </a:rPr>
                    <a:t>库如</a:t>
                  </a:r>
                  <a:r>
                    <a:rPr lang="en-US" altLang="zh-CN" sz="1300" spc="120" dirty="0">
                      <a:latin typeface="+mn-ea"/>
                    </a:rPr>
                    <a:t>Chart.js</a:t>
                  </a:r>
                  <a:r>
                    <a:rPr lang="zh-CN" altLang="en-US" sz="1300" spc="120" dirty="0">
                      <a:latin typeface="+mn-ea"/>
                    </a:rPr>
                    <a:t>等进行绘制）或者 </a:t>
                  </a:r>
                  <a:r>
                    <a:rPr lang="en-US" altLang="zh-CN" sz="1300" spc="120" dirty="0">
                      <a:latin typeface="+mn-ea"/>
                    </a:rPr>
                    <a:t>`&lt;div&gt;` </a:t>
                  </a:r>
                  <a:r>
                    <a:rPr lang="zh-CN" altLang="en-US" sz="1300" spc="120" dirty="0">
                      <a:latin typeface="+mn-ea"/>
                    </a:rPr>
                    <a:t>元素（配合一些可视化框架如</a:t>
                  </a:r>
                  <a:r>
                    <a:rPr lang="en-US" altLang="zh-CN" sz="1300" spc="120" dirty="0">
                      <a:latin typeface="+mn-ea"/>
                    </a:rPr>
                    <a:t>D3.js</a:t>
                  </a:r>
                  <a:r>
                    <a:rPr lang="zh-CN" altLang="en-US" sz="1300" spc="120" dirty="0">
                      <a:latin typeface="+mn-ea"/>
                    </a:rPr>
                    <a:t>等）来创建合适的容器</a:t>
                  </a:r>
                  <a:endParaRPr lang="zh-CN" altLang="en-US" sz="1300" spc="120" dirty="0">
                    <a:latin typeface="+mn-ea"/>
                  </a:endParaRPr>
                </a:p>
              </p:txBody>
            </p:sp>
          </p:grpSp>
          <p:grpSp>
            <p:nvGrpSpPr>
              <p:cNvPr id="72" name="组合 71"/>
              <p:cNvGrpSpPr/>
              <p:nvPr/>
            </p:nvGrpSpPr>
            <p:grpSpPr>
              <a:xfrm>
                <a:off x="5550355" y="4209382"/>
                <a:ext cx="508332" cy="508332"/>
                <a:chOff x="929341" y="2614613"/>
                <a:chExt cx="508332" cy="508332"/>
              </a:xfrm>
            </p:grpSpPr>
            <p:sp>
              <p:nvSpPr>
                <p:cNvPr id="73" name="椭圆 72"/>
                <p:cNvSpPr/>
                <p:nvPr/>
              </p:nvSpPr>
              <p:spPr>
                <a:xfrm>
                  <a:off x="929341" y="2614613"/>
                  <a:ext cx="508332" cy="508332"/>
                </a:xfrm>
                <a:prstGeom prst="ellipse">
                  <a:avLst/>
                </a:prstGeom>
                <a:solidFill>
                  <a:schemeClr val="bg1"/>
                </a:solidFill>
                <a:ln w="12700">
                  <a:solidFill>
                    <a:schemeClr val="accent1"/>
                  </a:solidFill>
                </a:ln>
                <a:effectLst>
                  <a:outerShdw blurRad="533400" dist="50800" dir="5400000" algn="ctr" rotWithShape="0">
                    <a:schemeClr val="accent1">
                      <a:alpha val="1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zh-CN" altLang="en-US" dirty="0"/>
                </a:p>
              </p:txBody>
            </p:sp>
            <p:sp>
              <p:nvSpPr>
                <p:cNvPr id="74" name="椭圆 73"/>
                <p:cNvSpPr/>
                <p:nvPr/>
              </p:nvSpPr>
              <p:spPr>
                <a:xfrm>
                  <a:off x="996340" y="2681612"/>
                  <a:ext cx="374334" cy="374334"/>
                </a:xfrm>
                <a:prstGeom prst="ellipse">
                  <a:avLst/>
                </a:prstGeom>
                <a:gradFill flip="none" rotWithShape="1">
                  <a:gsLst>
                    <a:gs pos="0">
                      <a:schemeClr val="accent2">
                        <a:lumMod val="60000"/>
                        <a:lumOff val="40000"/>
                      </a:schemeClr>
                    </a:gs>
                    <a:gs pos="75000">
                      <a:schemeClr val="accent2"/>
                    </a:gs>
                  </a:gsLst>
                  <a:lin ang="2700000" scaled="1"/>
                  <a:tileRect/>
                </a:gradFill>
                <a:ln w="38100">
                  <a:noFill/>
                </a:ln>
                <a:effectLst>
                  <a:outerShdw blurRad="127000" dist="63500" dir="2700000" algn="tl" rotWithShape="0">
                    <a:schemeClr val="accent2">
                      <a:alpha val="1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wrap="none" lIns="91440" tIns="45720" rIns="91440" bIns="45720" rtlCol="0" anchor="ctr">
                  <a:noAutofit/>
                </a:bodyPr>
                <a:lstStyle/>
                <a:p>
                  <a:pPr algn="ctr">
                    <a:lnSpc>
                      <a:spcPct val="120000"/>
                    </a:lnSpc>
                  </a:pPr>
                  <a:r>
                    <a:rPr lang="en-US" altLang="zh-CN" sz="2400" b="1" dirty="0">
                      <a:solidFill>
                        <a:srgbClr val="FFFFFF"/>
                      </a:solidFill>
                    </a:rPr>
                    <a:t>4</a:t>
                  </a:r>
                  <a:endParaRPr lang="zh-CN" altLang="en-US" sz="2400" b="1" dirty="0">
                    <a:solidFill>
                      <a:srgbClr val="FFFFFF"/>
                    </a:solidFill>
                  </a:endParaRPr>
                </a:p>
              </p:txBody>
            </p:sp>
          </p:grpSp>
        </p:grpSp>
        <p:grpSp>
          <p:nvGrpSpPr>
            <p:cNvPr id="14" name="组合 13"/>
            <p:cNvGrpSpPr/>
            <p:nvPr/>
          </p:nvGrpSpPr>
          <p:grpSpPr>
            <a:xfrm>
              <a:off x="774458" y="3064556"/>
              <a:ext cx="2605164" cy="3317241"/>
              <a:chOff x="426750" y="3064556"/>
              <a:chExt cx="2605164" cy="3317241"/>
            </a:xfrm>
          </p:grpSpPr>
          <p:grpSp>
            <p:nvGrpSpPr>
              <p:cNvPr id="64" name="组合 63"/>
              <p:cNvGrpSpPr/>
              <p:nvPr/>
            </p:nvGrpSpPr>
            <p:grpSpPr>
              <a:xfrm>
                <a:off x="426750" y="3503919"/>
                <a:ext cx="2605164" cy="2877878"/>
                <a:chOff x="668355" y="4136550"/>
                <a:chExt cx="2605164" cy="2877878"/>
              </a:xfrm>
            </p:grpSpPr>
            <p:cxnSp>
              <p:nvCxnSpPr>
                <p:cNvPr id="68" name="直接连接符 67"/>
                <p:cNvCxnSpPr/>
                <p:nvPr/>
              </p:nvCxnSpPr>
              <p:spPr>
                <a:xfrm>
                  <a:off x="1446586" y="4136550"/>
                  <a:ext cx="0" cy="540000"/>
                </a:xfrm>
                <a:prstGeom prst="line">
                  <a:avLst/>
                </a:prstGeom>
                <a:ln>
                  <a:gradFill>
                    <a:gsLst>
                      <a:gs pos="0">
                        <a:schemeClr val="accent1">
                          <a:alpha val="0"/>
                        </a:schemeClr>
                      </a:gs>
                      <a:gs pos="100000">
                        <a:schemeClr val="accent1"/>
                      </a:gs>
                    </a:gsLst>
                    <a:lin ang="5400000" scaled="1"/>
                  </a:gradFill>
                  <a:tailEnd type="oval"/>
                </a:ln>
              </p:spPr>
              <p:style>
                <a:lnRef idx="2">
                  <a:schemeClr val="accent1"/>
                </a:lnRef>
                <a:fillRef idx="0">
                  <a:schemeClr val="accent1"/>
                </a:fillRef>
                <a:effectRef idx="1">
                  <a:schemeClr val="accent1"/>
                </a:effectRef>
                <a:fontRef idx="minor">
                  <a:schemeClr val="tx1"/>
                </a:fontRef>
              </p:style>
            </p:cxnSp>
            <p:sp>
              <p:nvSpPr>
                <p:cNvPr id="69" name="文本框 68"/>
                <p:cNvSpPr txBox="1"/>
                <p:nvPr/>
              </p:nvSpPr>
              <p:spPr>
                <a:xfrm>
                  <a:off x="668355" y="4620152"/>
                  <a:ext cx="2340000" cy="482853"/>
                </a:xfrm>
                <a:prstGeom prst="rect">
                  <a:avLst/>
                </a:prstGeom>
                <a:noFill/>
                <a:ln>
                  <a:noFill/>
                </a:ln>
              </p:spPr>
              <p:txBody>
                <a:bodyPr wrap="square" lIns="91440" tIns="45720" rIns="91440" bIns="45720" anchor="b" anchorCtr="0">
                  <a:normAutofit/>
                </a:bodyPr>
                <a:lstStyle/>
                <a:p>
                  <a:pPr marL="0" marR="0" lvl="0" indent="0" defTabSz="913765" rtl="0" eaLnBrk="1" fontAlgn="auto" latinLnBrk="0" hangingPunct="1">
                    <a:spcBef>
                      <a:spcPts val="0"/>
                    </a:spcBef>
                    <a:spcAft>
                      <a:spcPts val="0"/>
                    </a:spcAft>
                    <a:buClrTx/>
                    <a:buSzPct val="25000"/>
                    <a:buFontTx/>
                    <a:buNone/>
                    <a:defRPr/>
                  </a:pPr>
                  <a:r>
                    <a:rPr kumimoji="0" lang="zh-CN" altLang="en-US" b="1" i="0" u="none" strike="noStrike" kern="1200" cap="none" spc="0" normalizeH="0" baseline="0" noProof="0" dirty="0">
                      <a:ln>
                        <a:noFill/>
                      </a:ln>
                      <a:effectLst/>
                      <a:uLnTx/>
                      <a:uFillTx/>
                    </a:rPr>
                    <a:t>创建基本页面结构</a:t>
                  </a:r>
                  <a:endParaRPr kumimoji="0" lang="zh-CN" altLang="en-US" b="1" i="0" u="none" strike="noStrike" kern="1200" cap="none" spc="0" normalizeH="0" baseline="0" noProof="0" dirty="0">
                    <a:ln>
                      <a:noFill/>
                    </a:ln>
                    <a:effectLst/>
                    <a:uLnTx/>
                    <a:uFillTx/>
                  </a:endParaRPr>
                </a:p>
              </p:txBody>
            </p:sp>
            <p:sp>
              <p:nvSpPr>
                <p:cNvPr id="70" name="文本框 69"/>
                <p:cNvSpPr txBox="1"/>
                <p:nvPr/>
              </p:nvSpPr>
              <p:spPr>
                <a:xfrm>
                  <a:off x="668355" y="5046039"/>
                  <a:ext cx="2605164" cy="1968389"/>
                </a:xfrm>
                <a:prstGeom prst="rect">
                  <a:avLst/>
                </a:prstGeom>
                <a:noFill/>
                <a:ln>
                  <a:noFill/>
                </a:ln>
              </p:spPr>
              <p:txBody>
                <a:bodyPr wrap="square" lIns="91440" tIns="45720" rIns="91440" bIns="45720" anchor="t" anchorCtr="0">
                  <a:noAutofit/>
                </a:bodyPr>
                <a:lstStyle/>
                <a:p>
                  <a:pPr>
                    <a:lnSpc>
                      <a:spcPct val="130000"/>
                    </a:lnSpc>
                  </a:pPr>
                  <a:r>
                    <a:rPr lang="zh-CN" altLang="en-US" sz="1300" spc="120" dirty="0">
                      <a:latin typeface="+mn-ea"/>
                    </a:rPr>
                    <a:t>使用</a:t>
                  </a:r>
                  <a:r>
                    <a:rPr lang="en-US" altLang="zh-CN" sz="1300" spc="120" dirty="0">
                      <a:latin typeface="+mn-ea"/>
                    </a:rPr>
                    <a:t>HTML</a:t>
                  </a:r>
                  <a:r>
                    <a:rPr lang="zh-CN" altLang="en-US" sz="1300" spc="120" dirty="0">
                      <a:latin typeface="+mn-ea"/>
                    </a:rPr>
                    <a:t>创建一个包含标题栏、数据展示区域、交互控件区域（如按钮、下拉菜单等）以及可视化图表展示区域的基本页面布局。应用</a:t>
                  </a:r>
                  <a:r>
                    <a:rPr lang="en-US" altLang="zh-CN" sz="1300" spc="120" dirty="0">
                      <a:latin typeface="+mn-ea"/>
                    </a:rPr>
                    <a:t>CSS</a:t>
                  </a:r>
                  <a:r>
                    <a:rPr lang="zh-CN" altLang="en-US" sz="1300" spc="120" dirty="0">
                      <a:latin typeface="+mn-ea"/>
                    </a:rPr>
                    <a:t>进行样式设计，使页面看起来美观、整洁且易于使用</a:t>
                  </a:r>
                  <a:endParaRPr lang="zh-CN" altLang="en-US" sz="1300" spc="120" dirty="0">
                    <a:latin typeface="+mn-ea"/>
                  </a:endParaRPr>
                </a:p>
              </p:txBody>
            </p:sp>
          </p:grpSp>
          <p:grpSp>
            <p:nvGrpSpPr>
              <p:cNvPr id="65" name="组合 64"/>
              <p:cNvGrpSpPr/>
              <p:nvPr/>
            </p:nvGrpSpPr>
            <p:grpSpPr>
              <a:xfrm>
                <a:off x="953405" y="3064556"/>
                <a:ext cx="508332" cy="508332"/>
                <a:chOff x="929341" y="2614613"/>
                <a:chExt cx="508332" cy="508332"/>
              </a:xfrm>
            </p:grpSpPr>
            <p:sp>
              <p:nvSpPr>
                <p:cNvPr id="66" name="椭圆 65"/>
                <p:cNvSpPr/>
                <p:nvPr/>
              </p:nvSpPr>
              <p:spPr>
                <a:xfrm>
                  <a:off x="929341" y="2614613"/>
                  <a:ext cx="508332" cy="508332"/>
                </a:xfrm>
                <a:prstGeom prst="ellipse">
                  <a:avLst/>
                </a:prstGeom>
                <a:solidFill>
                  <a:schemeClr val="bg1"/>
                </a:solidFill>
                <a:ln w="12700">
                  <a:solidFill>
                    <a:schemeClr val="accent1"/>
                  </a:solidFill>
                </a:ln>
                <a:effectLst>
                  <a:outerShdw blurRad="533400" dist="50800" dir="5400000" algn="ctr" rotWithShape="0">
                    <a:schemeClr val="accent1">
                      <a:alpha val="1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zh-CN" altLang="en-US" dirty="0"/>
                </a:p>
              </p:txBody>
            </p:sp>
            <p:sp>
              <p:nvSpPr>
                <p:cNvPr id="67" name="椭圆 66"/>
                <p:cNvSpPr/>
                <p:nvPr/>
              </p:nvSpPr>
              <p:spPr>
                <a:xfrm>
                  <a:off x="996340" y="2681612"/>
                  <a:ext cx="374334" cy="374334"/>
                </a:xfrm>
                <a:prstGeom prst="ellipse">
                  <a:avLst/>
                </a:prstGeom>
                <a:gradFill flip="none" rotWithShape="1">
                  <a:gsLst>
                    <a:gs pos="0">
                      <a:schemeClr val="accent1">
                        <a:lumMod val="60000"/>
                        <a:lumOff val="40000"/>
                      </a:schemeClr>
                    </a:gs>
                    <a:gs pos="75000">
                      <a:schemeClr val="accent1"/>
                    </a:gs>
                  </a:gsLst>
                  <a:lin ang="2700000" scaled="1"/>
                  <a:tileRect/>
                </a:gradFill>
                <a:ln w="38100">
                  <a:noFill/>
                </a:ln>
                <a:effectLst>
                  <a:outerShdw blurRad="127000" dist="63500" dir="2700000" algn="tl" rotWithShape="0">
                    <a:schemeClr val="accent1">
                      <a:alpha val="1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wrap="none" lIns="91440" tIns="45720" rIns="91440" bIns="45720" rtlCol="0" anchor="ctr">
                  <a:noAutofit/>
                </a:bodyPr>
                <a:lstStyle/>
                <a:p>
                  <a:pPr algn="ctr">
                    <a:lnSpc>
                      <a:spcPct val="120000"/>
                    </a:lnSpc>
                  </a:pPr>
                  <a:r>
                    <a:rPr lang="en-US" altLang="zh-CN" sz="2400" b="1" dirty="0">
                      <a:solidFill>
                        <a:srgbClr val="FFFFFF"/>
                      </a:solidFill>
                    </a:rPr>
                    <a:t>1</a:t>
                  </a:r>
                  <a:endParaRPr lang="zh-CN" altLang="en-US" sz="2400" b="1" dirty="0">
                    <a:solidFill>
                      <a:srgbClr val="FFFFFF"/>
                    </a:solidFill>
                  </a:endParaRPr>
                </a:p>
              </p:txBody>
            </p:sp>
          </p:grpSp>
        </p:grpSp>
        <p:grpSp>
          <p:nvGrpSpPr>
            <p:cNvPr id="25" name="组合 24"/>
            <p:cNvGrpSpPr/>
            <p:nvPr/>
          </p:nvGrpSpPr>
          <p:grpSpPr>
            <a:xfrm>
              <a:off x="2684000" y="1476261"/>
              <a:ext cx="3636895" cy="2765435"/>
              <a:chOff x="1808010" y="1162448"/>
              <a:chExt cx="3636895" cy="2765435"/>
            </a:xfrm>
          </p:grpSpPr>
          <p:grpSp>
            <p:nvGrpSpPr>
              <p:cNvPr id="57" name="组合 56"/>
              <p:cNvGrpSpPr/>
              <p:nvPr/>
            </p:nvGrpSpPr>
            <p:grpSpPr>
              <a:xfrm>
                <a:off x="1808010" y="1162448"/>
                <a:ext cx="3636895" cy="2400555"/>
                <a:chOff x="542179" y="4501955"/>
                <a:chExt cx="3636895" cy="2400555"/>
              </a:xfrm>
            </p:grpSpPr>
            <p:cxnSp>
              <p:nvCxnSpPr>
                <p:cNvPr id="61" name="直接连接符 60"/>
                <p:cNvCxnSpPr/>
                <p:nvPr/>
              </p:nvCxnSpPr>
              <p:spPr>
                <a:xfrm flipV="1">
                  <a:off x="1446586" y="6259720"/>
                  <a:ext cx="0" cy="642790"/>
                </a:xfrm>
                <a:prstGeom prst="line">
                  <a:avLst/>
                </a:prstGeom>
                <a:ln>
                  <a:gradFill>
                    <a:gsLst>
                      <a:gs pos="0">
                        <a:schemeClr val="accent1">
                          <a:alpha val="0"/>
                        </a:schemeClr>
                      </a:gs>
                      <a:gs pos="100000">
                        <a:schemeClr val="accent1"/>
                      </a:gs>
                    </a:gsLst>
                    <a:lin ang="5400000" scaled="1"/>
                  </a:gradFill>
                  <a:tailEnd type="oval"/>
                </a:ln>
              </p:spPr>
              <p:style>
                <a:lnRef idx="2">
                  <a:schemeClr val="accent1"/>
                </a:lnRef>
                <a:fillRef idx="0">
                  <a:schemeClr val="accent1"/>
                </a:fillRef>
                <a:effectRef idx="1">
                  <a:schemeClr val="accent1"/>
                </a:effectRef>
                <a:fontRef idx="minor">
                  <a:schemeClr val="tx1"/>
                </a:fontRef>
              </p:style>
            </p:cxnSp>
            <p:sp>
              <p:nvSpPr>
                <p:cNvPr id="62" name="文本框 61"/>
                <p:cNvSpPr txBox="1"/>
                <p:nvPr/>
              </p:nvSpPr>
              <p:spPr>
                <a:xfrm>
                  <a:off x="544873" y="4501955"/>
                  <a:ext cx="2340000" cy="523878"/>
                </a:xfrm>
                <a:prstGeom prst="rect">
                  <a:avLst/>
                </a:prstGeom>
                <a:noFill/>
                <a:ln>
                  <a:noFill/>
                </a:ln>
              </p:spPr>
              <p:txBody>
                <a:bodyPr wrap="square" lIns="91440" tIns="45720" rIns="91440" bIns="45720" anchor="b" anchorCtr="0">
                  <a:normAutofit/>
                </a:bodyPr>
                <a:lstStyle/>
                <a:p>
                  <a:pPr marL="0" marR="0" lvl="0" indent="0" defTabSz="913765" rtl="0" eaLnBrk="1" fontAlgn="auto" latinLnBrk="0" hangingPunct="1">
                    <a:spcBef>
                      <a:spcPts val="0"/>
                    </a:spcBef>
                    <a:spcAft>
                      <a:spcPts val="0"/>
                    </a:spcAft>
                    <a:buClrTx/>
                    <a:buSzPct val="25000"/>
                    <a:buFontTx/>
                    <a:buNone/>
                    <a:defRPr/>
                  </a:pPr>
                  <a:r>
                    <a:rPr kumimoji="0" lang="zh-CN" altLang="en-US" b="1" i="0" u="none" strike="noStrike" kern="1200" cap="none" spc="0" normalizeH="0" baseline="0" noProof="0" dirty="0">
                      <a:ln>
                        <a:noFill/>
                      </a:ln>
                      <a:effectLst/>
                      <a:uLnTx/>
                      <a:uFillTx/>
                    </a:rPr>
                    <a:t>设置交互控件</a:t>
                  </a:r>
                  <a:endParaRPr kumimoji="0" lang="zh-CN" altLang="en-US" b="1" i="0" u="none" strike="noStrike" kern="1200" cap="none" spc="0" normalizeH="0" baseline="0" noProof="0" dirty="0">
                    <a:ln>
                      <a:noFill/>
                    </a:ln>
                    <a:effectLst/>
                    <a:uLnTx/>
                    <a:uFillTx/>
                  </a:endParaRPr>
                </a:p>
              </p:txBody>
            </p:sp>
            <p:sp>
              <p:nvSpPr>
                <p:cNvPr id="63" name="文本框 62"/>
                <p:cNvSpPr txBox="1"/>
                <p:nvPr/>
              </p:nvSpPr>
              <p:spPr>
                <a:xfrm>
                  <a:off x="542179" y="4968435"/>
                  <a:ext cx="3636895" cy="1871475"/>
                </a:xfrm>
                <a:prstGeom prst="rect">
                  <a:avLst/>
                </a:prstGeom>
                <a:noFill/>
                <a:ln>
                  <a:noFill/>
                </a:ln>
              </p:spPr>
              <p:txBody>
                <a:bodyPr wrap="square" lIns="91440" tIns="45720" rIns="91440" bIns="45720" anchor="t" anchorCtr="0">
                  <a:noAutofit/>
                </a:bodyPr>
                <a:lstStyle/>
                <a:p>
                  <a:pPr>
                    <a:lnSpc>
                      <a:spcPct val="120000"/>
                    </a:lnSpc>
                  </a:pPr>
                  <a:r>
                    <a:rPr lang="zh-CN" altLang="en-US" sz="1300" spc="120" dirty="0">
                      <a:latin typeface="+mn-ea"/>
                    </a:rPr>
                    <a:t>在交互控件区域添加按钮，比如“获取数据并分析”、“更新数据”等，用于触发与后端的交互操作。创建下拉菜单，用于选择不同的项目、时间段或者分析维度等，以便用户可以根据自己的需求定制分析内容</a:t>
                  </a:r>
                  <a:endParaRPr lang="zh-CN" altLang="en-US" sz="1300" spc="120" dirty="0">
                    <a:latin typeface="+mn-ea"/>
                  </a:endParaRPr>
                </a:p>
              </p:txBody>
            </p:sp>
          </p:grpSp>
          <p:grpSp>
            <p:nvGrpSpPr>
              <p:cNvPr id="58" name="组合 57"/>
              <p:cNvGrpSpPr/>
              <p:nvPr/>
            </p:nvGrpSpPr>
            <p:grpSpPr>
              <a:xfrm>
                <a:off x="2469679" y="3419551"/>
                <a:ext cx="508332" cy="508332"/>
                <a:chOff x="929341" y="2614613"/>
                <a:chExt cx="508332" cy="508332"/>
              </a:xfrm>
            </p:grpSpPr>
            <p:sp>
              <p:nvSpPr>
                <p:cNvPr id="59" name="椭圆 58"/>
                <p:cNvSpPr/>
                <p:nvPr/>
              </p:nvSpPr>
              <p:spPr>
                <a:xfrm>
                  <a:off x="929341" y="2614613"/>
                  <a:ext cx="508332" cy="508332"/>
                </a:xfrm>
                <a:prstGeom prst="ellipse">
                  <a:avLst/>
                </a:prstGeom>
                <a:solidFill>
                  <a:schemeClr val="bg1"/>
                </a:solidFill>
                <a:ln w="12700">
                  <a:solidFill>
                    <a:schemeClr val="accent1"/>
                  </a:solidFill>
                </a:ln>
                <a:effectLst>
                  <a:outerShdw blurRad="533400" dist="50800" dir="5400000" algn="ctr" rotWithShape="0">
                    <a:schemeClr val="accent1">
                      <a:alpha val="1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zh-CN" altLang="en-US" dirty="0"/>
                </a:p>
              </p:txBody>
            </p:sp>
            <p:sp>
              <p:nvSpPr>
                <p:cNvPr id="60" name="椭圆 59"/>
                <p:cNvSpPr/>
                <p:nvPr/>
              </p:nvSpPr>
              <p:spPr>
                <a:xfrm>
                  <a:off x="996340" y="2681612"/>
                  <a:ext cx="374334" cy="374334"/>
                </a:xfrm>
                <a:prstGeom prst="ellipse">
                  <a:avLst/>
                </a:prstGeom>
                <a:gradFill flip="none" rotWithShape="1">
                  <a:gsLst>
                    <a:gs pos="0">
                      <a:schemeClr val="accent2">
                        <a:lumMod val="60000"/>
                        <a:lumOff val="40000"/>
                      </a:schemeClr>
                    </a:gs>
                    <a:gs pos="75000">
                      <a:schemeClr val="accent2"/>
                    </a:gs>
                  </a:gsLst>
                  <a:lin ang="2700000" scaled="1"/>
                  <a:tileRect/>
                </a:gradFill>
                <a:ln w="38100">
                  <a:noFill/>
                </a:ln>
                <a:effectLst>
                  <a:outerShdw blurRad="127000" dist="63500" dir="2700000" algn="tl" rotWithShape="0">
                    <a:schemeClr val="accent2">
                      <a:alpha val="1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wrap="none" lIns="91440" tIns="45720" rIns="91440" bIns="45720" rtlCol="0" anchor="ctr">
                  <a:noAutofit/>
                </a:bodyPr>
                <a:lstStyle/>
                <a:p>
                  <a:pPr algn="ctr">
                    <a:lnSpc>
                      <a:spcPct val="120000"/>
                    </a:lnSpc>
                  </a:pPr>
                  <a:r>
                    <a:rPr lang="en-US" altLang="zh-CN" sz="2400" b="1" dirty="0">
                      <a:solidFill>
                        <a:srgbClr val="FFFFFF"/>
                      </a:solidFill>
                    </a:rPr>
                    <a:t>2</a:t>
                  </a:r>
                  <a:endParaRPr lang="zh-CN" altLang="en-US" sz="2400" b="1" dirty="0">
                    <a:solidFill>
                      <a:srgbClr val="FFFFFF"/>
                    </a:solidFill>
                  </a:endParaRPr>
                </a:p>
              </p:txBody>
            </p:sp>
          </p:grpSp>
        </p:grpSp>
        <p:grpSp>
          <p:nvGrpSpPr>
            <p:cNvPr id="28" name="组合 27"/>
            <p:cNvGrpSpPr/>
            <p:nvPr/>
          </p:nvGrpSpPr>
          <p:grpSpPr>
            <a:xfrm>
              <a:off x="4919650" y="4118380"/>
              <a:ext cx="3677503" cy="2573646"/>
              <a:chOff x="3532551" y="3998060"/>
              <a:chExt cx="3677503" cy="2573646"/>
            </a:xfrm>
          </p:grpSpPr>
          <p:grpSp>
            <p:nvGrpSpPr>
              <p:cNvPr id="50" name="组合 49"/>
              <p:cNvGrpSpPr/>
              <p:nvPr/>
            </p:nvGrpSpPr>
            <p:grpSpPr>
              <a:xfrm>
                <a:off x="3532551" y="4417805"/>
                <a:ext cx="3677503" cy="2153901"/>
                <a:chOff x="673697" y="4046863"/>
                <a:chExt cx="3677503" cy="2153901"/>
              </a:xfrm>
            </p:grpSpPr>
            <p:cxnSp>
              <p:nvCxnSpPr>
                <p:cNvPr id="54" name="直接连接符 53"/>
                <p:cNvCxnSpPr/>
                <p:nvPr/>
              </p:nvCxnSpPr>
              <p:spPr>
                <a:xfrm>
                  <a:off x="1378172" y="4046863"/>
                  <a:ext cx="0" cy="540000"/>
                </a:xfrm>
                <a:prstGeom prst="line">
                  <a:avLst/>
                </a:prstGeom>
                <a:ln>
                  <a:gradFill>
                    <a:gsLst>
                      <a:gs pos="0">
                        <a:schemeClr val="accent1">
                          <a:alpha val="0"/>
                        </a:schemeClr>
                      </a:gs>
                      <a:gs pos="100000">
                        <a:schemeClr val="accent1"/>
                      </a:gs>
                    </a:gsLst>
                    <a:lin ang="5400000" scaled="1"/>
                  </a:gradFill>
                  <a:tailEnd type="oval"/>
                </a:ln>
              </p:spPr>
              <p:style>
                <a:lnRef idx="2">
                  <a:schemeClr val="accent1"/>
                </a:lnRef>
                <a:fillRef idx="0">
                  <a:schemeClr val="accent1"/>
                </a:fillRef>
                <a:effectRef idx="1">
                  <a:schemeClr val="accent1"/>
                </a:effectRef>
                <a:fontRef idx="minor">
                  <a:schemeClr val="tx1"/>
                </a:fontRef>
              </p:style>
            </p:cxnSp>
            <p:sp>
              <p:nvSpPr>
                <p:cNvPr id="55" name="文本框 54"/>
                <p:cNvSpPr txBox="1"/>
                <p:nvPr/>
              </p:nvSpPr>
              <p:spPr>
                <a:xfrm>
                  <a:off x="673697" y="4546227"/>
                  <a:ext cx="2340000" cy="482853"/>
                </a:xfrm>
                <a:prstGeom prst="rect">
                  <a:avLst/>
                </a:prstGeom>
                <a:noFill/>
                <a:ln>
                  <a:noFill/>
                </a:ln>
              </p:spPr>
              <p:txBody>
                <a:bodyPr wrap="square" lIns="91440" tIns="45720" rIns="91440" bIns="45720" anchor="b" anchorCtr="0">
                  <a:normAutofit/>
                </a:bodyPr>
                <a:lstStyle/>
                <a:p>
                  <a:pPr marL="0" marR="0" lvl="0" indent="0" defTabSz="913765" rtl="0" eaLnBrk="1" fontAlgn="auto" latinLnBrk="0" hangingPunct="1">
                    <a:spcBef>
                      <a:spcPts val="0"/>
                    </a:spcBef>
                    <a:spcAft>
                      <a:spcPts val="0"/>
                    </a:spcAft>
                    <a:buClrTx/>
                    <a:buSzPct val="25000"/>
                    <a:buFontTx/>
                    <a:buNone/>
                    <a:defRPr/>
                  </a:pPr>
                  <a:r>
                    <a:rPr kumimoji="0" lang="zh-CN" altLang="en-US" b="1" i="0" u="none" strike="noStrike" kern="1200" cap="none" spc="0" normalizeH="0" baseline="0" noProof="0" dirty="0">
                      <a:ln>
                        <a:noFill/>
                      </a:ln>
                      <a:effectLst/>
                      <a:uLnTx/>
                      <a:uFillTx/>
                    </a:rPr>
                    <a:t>定义数据展示区域</a:t>
                  </a:r>
                  <a:endParaRPr kumimoji="0" lang="zh-CN" altLang="en-US" b="1" i="0" u="none" strike="noStrike" kern="1200" cap="none" spc="0" normalizeH="0" baseline="0" noProof="0" dirty="0">
                    <a:ln>
                      <a:noFill/>
                    </a:ln>
                    <a:effectLst/>
                    <a:uLnTx/>
                    <a:uFillTx/>
                  </a:endParaRPr>
                </a:p>
              </p:txBody>
            </p:sp>
            <p:sp>
              <p:nvSpPr>
                <p:cNvPr id="56" name="文本框 55"/>
                <p:cNvSpPr txBox="1"/>
                <p:nvPr/>
              </p:nvSpPr>
              <p:spPr>
                <a:xfrm>
                  <a:off x="673697" y="4997640"/>
                  <a:ext cx="3677503" cy="1203124"/>
                </a:xfrm>
                <a:prstGeom prst="rect">
                  <a:avLst/>
                </a:prstGeom>
                <a:noFill/>
                <a:ln>
                  <a:noFill/>
                </a:ln>
              </p:spPr>
              <p:txBody>
                <a:bodyPr wrap="square" lIns="91440" tIns="45720" rIns="91440" bIns="45720" anchor="t" anchorCtr="0">
                  <a:noAutofit/>
                </a:bodyPr>
                <a:lstStyle/>
                <a:p>
                  <a:pPr>
                    <a:lnSpc>
                      <a:spcPct val="120000"/>
                    </a:lnSpc>
                  </a:pPr>
                  <a:r>
                    <a:rPr lang="zh-CN" altLang="en-US" sz="1300" spc="120" dirty="0">
                      <a:latin typeface="+mn-ea"/>
                    </a:rPr>
                    <a:t>预留区域用于展示从后端获取到的项目基础数据（如项目名称、描述等）以及经过大模型分析后返回的文本形式的分析结果，帮助用户判断两个项目的健康度</a:t>
                  </a:r>
                  <a:r>
                    <a:rPr lang="zh-CN" altLang="en-US" sz="1300" spc="120" dirty="0">
                      <a:latin typeface="+mn-ea"/>
                    </a:rPr>
                    <a:t>对比。</a:t>
                  </a:r>
                  <a:endParaRPr lang="zh-CN" altLang="en-US" sz="1300" spc="120" dirty="0">
                    <a:latin typeface="+mn-ea"/>
                  </a:endParaRPr>
                </a:p>
              </p:txBody>
            </p:sp>
          </p:grpSp>
          <p:grpSp>
            <p:nvGrpSpPr>
              <p:cNvPr id="51" name="组合 50"/>
              <p:cNvGrpSpPr/>
              <p:nvPr/>
            </p:nvGrpSpPr>
            <p:grpSpPr>
              <a:xfrm>
                <a:off x="4010017" y="3998060"/>
                <a:ext cx="508332" cy="508332"/>
                <a:chOff x="929341" y="2614613"/>
                <a:chExt cx="508332" cy="508332"/>
              </a:xfrm>
            </p:grpSpPr>
            <p:sp>
              <p:nvSpPr>
                <p:cNvPr id="52" name="椭圆 51"/>
                <p:cNvSpPr/>
                <p:nvPr/>
              </p:nvSpPr>
              <p:spPr>
                <a:xfrm>
                  <a:off x="929341" y="2614613"/>
                  <a:ext cx="508332" cy="508332"/>
                </a:xfrm>
                <a:prstGeom prst="ellipse">
                  <a:avLst/>
                </a:prstGeom>
                <a:solidFill>
                  <a:schemeClr val="bg1"/>
                </a:solidFill>
                <a:ln w="12700">
                  <a:solidFill>
                    <a:schemeClr val="accent1"/>
                  </a:solidFill>
                </a:ln>
                <a:effectLst>
                  <a:outerShdw blurRad="533400" dist="50800" dir="5400000" algn="ctr" rotWithShape="0">
                    <a:schemeClr val="accent1">
                      <a:alpha val="1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zh-CN" altLang="en-US" dirty="0"/>
                </a:p>
              </p:txBody>
            </p:sp>
            <p:sp>
              <p:nvSpPr>
                <p:cNvPr id="53" name="椭圆 52"/>
                <p:cNvSpPr/>
                <p:nvPr/>
              </p:nvSpPr>
              <p:spPr>
                <a:xfrm>
                  <a:off x="996340" y="2681612"/>
                  <a:ext cx="374334" cy="374334"/>
                </a:xfrm>
                <a:prstGeom prst="ellipse">
                  <a:avLst/>
                </a:prstGeom>
                <a:gradFill flip="none" rotWithShape="1">
                  <a:gsLst>
                    <a:gs pos="0">
                      <a:schemeClr val="accent1">
                        <a:lumMod val="60000"/>
                        <a:lumOff val="40000"/>
                      </a:schemeClr>
                    </a:gs>
                    <a:gs pos="75000">
                      <a:schemeClr val="accent1"/>
                    </a:gs>
                  </a:gsLst>
                  <a:lin ang="2700000" scaled="1"/>
                  <a:tileRect/>
                </a:gradFill>
                <a:ln w="38100">
                  <a:noFill/>
                </a:ln>
                <a:effectLst>
                  <a:outerShdw blurRad="127000" dist="63500" dir="2700000" algn="tl" rotWithShape="0">
                    <a:schemeClr val="accent1">
                      <a:alpha val="1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wrap="none" lIns="91440" tIns="45720" rIns="91440" bIns="45720" rtlCol="0" anchor="ctr">
                  <a:noAutofit/>
                </a:bodyPr>
                <a:lstStyle/>
                <a:p>
                  <a:pPr algn="ctr">
                    <a:lnSpc>
                      <a:spcPct val="120000"/>
                    </a:lnSpc>
                  </a:pPr>
                  <a:r>
                    <a:rPr lang="en-US" altLang="zh-CN" sz="2400" b="1" dirty="0">
                      <a:solidFill>
                        <a:srgbClr val="FFFFFF"/>
                      </a:solidFill>
                    </a:rPr>
                    <a:t>3</a:t>
                  </a:r>
                  <a:endParaRPr lang="zh-CN" altLang="en-US" sz="2400" b="1" dirty="0">
                    <a:solidFill>
                      <a:srgbClr val="FFFFFF"/>
                    </a:solidFill>
                  </a:endParaRPr>
                </a:p>
              </p:txBody>
            </p:sp>
          </p:grpSp>
        </p:grpSp>
        <p:grpSp>
          <p:nvGrpSpPr>
            <p:cNvPr id="34" name="组合 33"/>
            <p:cNvGrpSpPr/>
            <p:nvPr/>
          </p:nvGrpSpPr>
          <p:grpSpPr>
            <a:xfrm>
              <a:off x="8829233" y="3323290"/>
              <a:ext cx="2524798" cy="2074313"/>
              <a:chOff x="6484098" y="3741955"/>
              <a:chExt cx="2524798" cy="2074313"/>
            </a:xfrm>
          </p:grpSpPr>
          <p:grpSp>
            <p:nvGrpSpPr>
              <p:cNvPr id="43" name="组合 42"/>
              <p:cNvGrpSpPr/>
              <p:nvPr/>
            </p:nvGrpSpPr>
            <p:grpSpPr>
              <a:xfrm>
                <a:off x="6484098" y="4177342"/>
                <a:ext cx="2524798" cy="1638926"/>
                <a:chOff x="580258" y="4167183"/>
                <a:chExt cx="2524798" cy="1638926"/>
              </a:xfrm>
            </p:grpSpPr>
            <p:cxnSp>
              <p:nvCxnSpPr>
                <p:cNvPr id="47" name="直接连接符 46"/>
                <p:cNvCxnSpPr/>
                <p:nvPr/>
              </p:nvCxnSpPr>
              <p:spPr>
                <a:xfrm>
                  <a:off x="1446586" y="4167183"/>
                  <a:ext cx="0" cy="540000"/>
                </a:xfrm>
                <a:prstGeom prst="line">
                  <a:avLst/>
                </a:prstGeom>
                <a:ln>
                  <a:gradFill>
                    <a:gsLst>
                      <a:gs pos="0">
                        <a:schemeClr val="accent1">
                          <a:alpha val="0"/>
                        </a:schemeClr>
                      </a:gs>
                      <a:gs pos="100000">
                        <a:schemeClr val="accent1"/>
                      </a:gs>
                    </a:gsLst>
                    <a:lin ang="5400000" scaled="1"/>
                  </a:gradFill>
                  <a:tailEnd type="oval"/>
                </a:ln>
              </p:spPr>
              <p:style>
                <a:lnRef idx="2">
                  <a:schemeClr val="accent1"/>
                </a:lnRef>
                <a:fillRef idx="0">
                  <a:schemeClr val="accent1"/>
                </a:fillRef>
                <a:effectRef idx="1">
                  <a:schemeClr val="accent1"/>
                </a:effectRef>
                <a:fontRef idx="minor">
                  <a:schemeClr val="tx1"/>
                </a:fontRef>
              </p:style>
            </p:cxnSp>
            <p:sp>
              <p:nvSpPr>
                <p:cNvPr id="48" name="文本框 47"/>
                <p:cNvSpPr txBox="1"/>
                <p:nvPr/>
              </p:nvSpPr>
              <p:spPr>
                <a:xfrm>
                  <a:off x="580258" y="4855289"/>
                  <a:ext cx="2340000" cy="482853"/>
                </a:xfrm>
                <a:prstGeom prst="rect">
                  <a:avLst/>
                </a:prstGeom>
                <a:noFill/>
                <a:ln>
                  <a:noFill/>
                </a:ln>
              </p:spPr>
              <p:txBody>
                <a:bodyPr wrap="square" lIns="91440" tIns="45720" rIns="91440" bIns="45720" anchor="b" anchorCtr="0">
                  <a:noAutofit/>
                </a:bodyPr>
                <a:lstStyle/>
                <a:p>
                  <a:pPr marL="0" marR="0" lvl="0" indent="0" defTabSz="913765" rtl="0" eaLnBrk="1" fontAlgn="auto" latinLnBrk="0" hangingPunct="1">
                    <a:spcBef>
                      <a:spcPts val="0"/>
                    </a:spcBef>
                    <a:spcAft>
                      <a:spcPts val="0"/>
                    </a:spcAft>
                    <a:buClrTx/>
                    <a:buSzPct val="25000"/>
                    <a:buFontTx/>
                    <a:buNone/>
                    <a:defRPr/>
                  </a:pPr>
                  <a:r>
                    <a:rPr kumimoji="0" lang="zh-CN" altLang="en-US" sz="3200" b="1" i="0" u="none" strike="noStrike" kern="1200" cap="none" spc="0" normalizeH="0" baseline="0" noProof="0" dirty="0">
                      <a:ln>
                        <a:noFill/>
                      </a:ln>
                      <a:solidFill>
                        <a:srgbClr val="0C80FF"/>
                      </a:solidFill>
                      <a:effectLst/>
                      <a:uLnTx/>
                      <a:uFillTx/>
                    </a:rPr>
                    <a:t>后端部分</a:t>
                  </a:r>
                  <a:endParaRPr kumimoji="0" lang="zh-CN" altLang="en-US" sz="3200" b="1" i="0" u="none" strike="noStrike" kern="1200" cap="none" spc="0" normalizeH="0" baseline="0" noProof="0" dirty="0">
                    <a:ln>
                      <a:noFill/>
                    </a:ln>
                    <a:solidFill>
                      <a:srgbClr val="0C80FF"/>
                    </a:solidFill>
                    <a:effectLst/>
                    <a:uLnTx/>
                    <a:uFillTx/>
                  </a:endParaRPr>
                </a:p>
              </p:txBody>
            </p:sp>
            <p:sp>
              <p:nvSpPr>
                <p:cNvPr id="49" name="文本框 48"/>
                <p:cNvSpPr txBox="1"/>
                <p:nvPr/>
              </p:nvSpPr>
              <p:spPr>
                <a:xfrm>
                  <a:off x="765056" y="5180840"/>
                  <a:ext cx="2340000" cy="625269"/>
                </a:xfrm>
                <a:prstGeom prst="rect">
                  <a:avLst/>
                </a:prstGeom>
                <a:noFill/>
                <a:ln>
                  <a:noFill/>
                </a:ln>
              </p:spPr>
              <p:txBody>
                <a:bodyPr wrap="square" lIns="91440" tIns="45720" rIns="91440" bIns="45720" anchor="t" anchorCtr="0">
                  <a:normAutofit/>
                </a:bodyPr>
                <a:lstStyle/>
                <a:p>
                  <a:pPr>
                    <a:lnSpc>
                      <a:spcPct val="120000"/>
                    </a:lnSpc>
                  </a:pPr>
                  <a:endParaRPr lang="zh-CN" altLang="en-US" sz="1200" dirty="0"/>
                </a:p>
              </p:txBody>
            </p:sp>
          </p:grpSp>
          <p:grpSp>
            <p:nvGrpSpPr>
              <p:cNvPr id="44" name="组合 43"/>
              <p:cNvGrpSpPr/>
              <p:nvPr/>
            </p:nvGrpSpPr>
            <p:grpSpPr>
              <a:xfrm>
                <a:off x="7090693" y="3741955"/>
                <a:ext cx="508332" cy="508332"/>
                <a:chOff x="929341" y="2614613"/>
                <a:chExt cx="508332" cy="508332"/>
              </a:xfrm>
            </p:grpSpPr>
            <p:sp>
              <p:nvSpPr>
                <p:cNvPr id="45" name="椭圆 44"/>
                <p:cNvSpPr/>
                <p:nvPr/>
              </p:nvSpPr>
              <p:spPr>
                <a:xfrm>
                  <a:off x="929341" y="2614613"/>
                  <a:ext cx="508332" cy="508332"/>
                </a:xfrm>
                <a:prstGeom prst="ellipse">
                  <a:avLst/>
                </a:prstGeom>
                <a:solidFill>
                  <a:schemeClr val="bg1"/>
                </a:solidFill>
                <a:ln w="12700">
                  <a:solidFill>
                    <a:schemeClr val="accent1"/>
                  </a:solidFill>
                </a:ln>
                <a:effectLst>
                  <a:outerShdw blurRad="533400" dist="50800" dir="5400000" algn="ctr" rotWithShape="0">
                    <a:schemeClr val="accent1">
                      <a:alpha val="1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zh-CN" altLang="en-US" dirty="0"/>
                </a:p>
              </p:txBody>
            </p:sp>
            <p:sp>
              <p:nvSpPr>
                <p:cNvPr id="46" name="椭圆 45"/>
                <p:cNvSpPr/>
                <p:nvPr/>
              </p:nvSpPr>
              <p:spPr>
                <a:xfrm>
                  <a:off x="1001907" y="2701004"/>
                  <a:ext cx="374334" cy="374334"/>
                </a:xfrm>
                <a:prstGeom prst="ellipse">
                  <a:avLst/>
                </a:prstGeom>
                <a:gradFill flip="none" rotWithShape="1">
                  <a:gsLst>
                    <a:gs pos="0">
                      <a:schemeClr val="accent1">
                        <a:lumMod val="60000"/>
                        <a:lumOff val="40000"/>
                      </a:schemeClr>
                    </a:gs>
                    <a:gs pos="75000">
                      <a:schemeClr val="accent1"/>
                    </a:gs>
                  </a:gsLst>
                  <a:lin ang="2700000" scaled="1"/>
                  <a:tileRect/>
                </a:gradFill>
                <a:ln w="38100">
                  <a:noFill/>
                </a:ln>
                <a:effectLst>
                  <a:outerShdw blurRad="127000" dist="63500" dir="2700000" algn="tl" rotWithShape="0">
                    <a:schemeClr val="accent1">
                      <a:alpha val="1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wrap="none" lIns="91440" tIns="45720" rIns="91440" bIns="45720" rtlCol="0" anchor="ctr">
                  <a:noAutofit/>
                </a:bodyPr>
                <a:lstStyle/>
                <a:p>
                  <a:pPr algn="ctr">
                    <a:lnSpc>
                      <a:spcPct val="120000"/>
                    </a:lnSpc>
                  </a:pPr>
                  <a:r>
                    <a:rPr lang="en-US" altLang="zh-CN" sz="2400" b="1" dirty="0">
                      <a:solidFill>
                        <a:srgbClr val="FFFFFF"/>
                      </a:solidFill>
                    </a:rPr>
                    <a:t>5</a:t>
                  </a:r>
                  <a:endParaRPr lang="zh-CN" altLang="en-US" sz="2400" b="1" dirty="0">
                    <a:solidFill>
                      <a:srgbClr val="FFFFFF"/>
                    </a:solidFill>
                  </a:endParaRPr>
                </a:p>
              </p:txBody>
            </p:sp>
          </p:grpSp>
        </p:gr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矩形: 圆角 51"/>
          <p:cNvSpPr/>
          <p:nvPr/>
        </p:nvSpPr>
        <p:spPr>
          <a:xfrm>
            <a:off x="9869426" y="6191147"/>
            <a:ext cx="2238074" cy="567180"/>
          </a:xfrm>
          <a:prstGeom prst="roundRect">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圆角 50"/>
          <p:cNvSpPr/>
          <p:nvPr/>
        </p:nvSpPr>
        <p:spPr>
          <a:xfrm>
            <a:off x="254152" y="1887229"/>
            <a:ext cx="1874166" cy="490674"/>
          </a:xfrm>
          <a:prstGeom prst="roundRect">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zh-CN" altLang="en-US" dirty="0">
                <a:solidFill>
                  <a:srgbClr val="136DCF"/>
                </a:solidFill>
              </a:rPr>
              <a:t>可交互的</a:t>
            </a:r>
            <a:r>
              <a:rPr lang="en-US" altLang="zh-CN" dirty="0">
                <a:solidFill>
                  <a:srgbClr val="136DCF"/>
                </a:solidFill>
              </a:rPr>
              <a:t>Web</a:t>
            </a:r>
            <a:r>
              <a:rPr lang="zh-CN" altLang="en-US" dirty="0">
                <a:solidFill>
                  <a:srgbClr val="136DCF"/>
                </a:solidFill>
              </a:rPr>
              <a:t>应用程序</a:t>
            </a:r>
            <a:r>
              <a:rPr lang="en-US" altLang="zh-CN" dirty="0">
                <a:solidFill>
                  <a:srgbClr val="136DCF"/>
                </a:solidFill>
              </a:rPr>
              <a:t>——</a:t>
            </a:r>
            <a:r>
              <a:rPr lang="zh-CN" altLang="en-US" dirty="0">
                <a:solidFill>
                  <a:srgbClr val="136DCF"/>
                </a:solidFill>
              </a:rPr>
              <a:t>处理数据</a:t>
            </a:r>
            <a:endParaRPr lang="zh-CN" altLang="en-US" dirty="0"/>
          </a:p>
        </p:txBody>
      </p:sp>
      <p:grpSp>
        <p:nvGrpSpPr>
          <p:cNvPr id="6" name="组合 5"/>
          <p:cNvGrpSpPr/>
          <p:nvPr/>
        </p:nvGrpSpPr>
        <p:grpSpPr>
          <a:xfrm>
            <a:off x="1" y="1458466"/>
            <a:ext cx="12209425" cy="5402168"/>
            <a:chOff x="1" y="1458466"/>
            <a:chExt cx="12209425" cy="5402168"/>
          </a:xfrm>
        </p:grpSpPr>
        <p:sp>
          <p:nvSpPr>
            <p:cNvPr id="7" name="矩形 6"/>
            <p:cNvSpPr>
              <a:spLocks noChangeAspect="1"/>
            </p:cNvSpPr>
            <p:nvPr/>
          </p:nvSpPr>
          <p:spPr>
            <a:xfrm>
              <a:off x="199658" y="1861867"/>
              <a:ext cx="1983154" cy="6144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nchorCtr="0">
              <a:normAutofit/>
            </a:bodyPr>
            <a:lstStyle/>
            <a:p>
              <a:pPr algn="ctr">
                <a:buSzPct val="25000"/>
              </a:pPr>
              <a:r>
                <a:rPr lang="zh-CN" altLang="en-US" sz="3200" b="1" dirty="0">
                  <a:solidFill>
                    <a:srgbClr val="0C80FF"/>
                  </a:solidFill>
                </a:rPr>
                <a:t>后端部分</a:t>
              </a:r>
              <a:endParaRPr lang="zh-CN" altLang="en-US" sz="3200" b="1" dirty="0">
                <a:solidFill>
                  <a:srgbClr val="0C80FF"/>
                </a:solidFill>
              </a:endParaRPr>
            </a:p>
          </p:txBody>
        </p:sp>
        <p:sp>
          <p:nvSpPr>
            <p:cNvPr id="8" name="任意多边形: 形状 7"/>
            <p:cNvSpPr/>
            <p:nvPr/>
          </p:nvSpPr>
          <p:spPr>
            <a:xfrm>
              <a:off x="10577" y="3337379"/>
              <a:ext cx="12192000" cy="3523255"/>
            </a:xfrm>
            <a:custGeom>
              <a:avLst/>
              <a:gdLst>
                <a:gd name="connsiteX0" fmla="*/ 996516 w 12192000"/>
                <a:gd name="connsiteY0" fmla="*/ 704 h 3523255"/>
                <a:gd name="connsiteX1" fmla="*/ 6657549 w 12192000"/>
                <a:gd name="connsiteY1" fmla="*/ 952779 h 3523255"/>
                <a:gd name="connsiteX2" fmla="*/ 12148458 w 12192000"/>
                <a:gd name="connsiteY2" fmla="*/ 811558 h 3523255"/>
                <a:gd name="connsiteX3" fmla="*/ 12148459 w 12192000"/>
                <a:gd name="connsiteY3" fmla="*/ 824819 h 3523255"/>
                <a:gd name="connsiteX4" fmla="*/ 12168929 w 12192000"/>
                <a:gd name="connsiteY4" fmla="*/ 866295 h 3523255"/>
                <a:gd name="connsiteX5" fmla="*/ 12192000 w 12192000"/>
                <a:gd name="connsiteY5" fmla="*/ 911883 h 3523255"/>
                <a:gd name="connsiteX6" fmla="*/ 12192000 w 12192000"/>
                <a:gd name="connsiteY6" fmla="*/ 3523255 h 3523255"/>
                <a:gd name="connsiteX7" fmla="*/ 0 w 12192000"/>
                <a:gd name="connsiteY7" fmla="*/ 3523255 h 3523255"/>
                <a:gd name="connsiteX8" fmla="*/ 0 w 12192000"/>
                <a:gd name="connsiteY8" fmla="*/ 70082 h 3523255"/>
                <a:gd name="connsiteX9" fmla="*/ 256681 w 12192000"/>
                <a:gd name="connsiteY9" fmla="*/ 34982 h 3523255"/>
                <a:gd name="connsiteX10" fmla="*/ 773562 w 12192000"/>
                <a:gd name="connsiteY10" fmla="*/ 2136 h 3523255"/>
                <a:gd name="connsiteX11" fmla="*/ 996516 w 12192000"/>
                <a:gd name="connsiteY11" fmla="*/ 704 h 35232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3523255">
                  <a:moveTo>
                    <a:pt x="996516" y="704"/>
                  </a:moveTo>
                  <a:cubicBezTo>
                    <a:pt x="3266021" y="40079"/>
                    <a:pt x="4492075" y="1715133"/>
                    <a:pt x="6657549" y="952779"/>
                  </a:cubicBezTo>
                  <a:cubicBezTo>
                    <a:pt x="9174917" y="-17175"/>
                    <a:pt x="11111663" y="-131556"/>
                    <a:pt x="12148458" y="811558"/>
                  </a:cubicBezTo>
                  <a:cubicBezTo>
                    <a:pt x="12148458" y="815978"/>
                    <a:pt x="12148459" y="820399"/>
                    <a:pt x="12148459" y="824819"/>
                  </a:cubicBezTo>
                  <a:cubicBezTo>
                    <a:pt x="12147632" y="824323"/>
                    <a:pt x="12154962" y="838772"/>
                    <a:pt x="12168929" y="866295"/>
                  </a:cubicBezTo>
                  <a:lnTo>
                    <a:pt x="12192000" y="911883"/>
                  </a:lnTo>
                  <a:lnTo>
                    <a:pt x="12192000" y="3523255"/>
                  </a:lnTo>
                  <a:lnTo>
                    <a:pt x="0" y="3523255"/>
                  </a:lnTo>
                  <a:lnTo>
                    <a:pt x="0" y="70082"/>
                  </a:lnTo>
                  <a:lnTo>
                    <a:pt x="256681" y="34982"/>
                  </a:lnTo>
                  <a:cubicBezTo>
                    <a:pt x="434998" y="15013"/>
                    <a:pt x="607056" y="4520"/>
                    <a:pt x="773562" y="2136"/>
                  </a:cubicBezTo>
                  <a:cubicBezTo>
                    <a:pt x="849010" y="-135"/>
                    <a:pt x="923306" y="-567"/>
                    <a:pt x="996516" y="704"/>
                  </a:cubicBezTo>
                  <a:close/>
                </a:path>
              </a:pathLst>
            </a:custGeom>
            <a:gradFill>
              <a:gsLst>
                <a:gs pos="0">
                  <a:schemeClr val="accent1">
                    <a:lumMod val="60000"/>
                    <a:lumOff val="40000"/>
                    <a:alpha val="40000"/>
                  </a:schemeClr>
                </a:gs>
                <a:gs pos="75000">
                  <a:schemeClr val="bg1">
                    <a:alpha val="0"/>
                  </a:schemeClr>
                </a:gs>
              </a:gsLst>
              <a:lin ang="5400000" scaled="0"/>
            </a:gradFill>
            <a:ln w="12700">
              <a:noFill/>
            </a:ln>
            <a:effectLst>
              <a:outerShdw blurRad="127000" dist="50800" dir="5400000" algn="ctr" rotWithShape="0">
                <a:schemeClr val="accent1">
                  <a:alpha val="1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sz="2800" b="1" dirty="0">
                <a:solidFill>
                  <a:schemeClr val="accent1"/>
                </a:solidFill>
              </a:endParaRPr>
            </a:p>
          </p:txBody>
        </p:sp>
        <p:sp>
          <p:nvSpPr>
            <p:cNvPr id="9" name="任意多边形: 形状 8"/>
            <p:cNvSpPr/>
            <p:nvPr/>
          </p:nvSpPr>
          <p:spPr>
            <a:xfrm>
              <a:off x="1" y="3312454"/>
              <a:ext cx="12191999" cy="1181746"/>
            </a:xfrm>
            <a:custGeom>
              <a:avLst/>
              <a:gdLst>
                <a:gd name="connsiteX0" fmla="*/ 12192000 w 12192000"/>
                <a:gd name="connsiteY0" fmla="*/ 0 h 3545712"/>
                <a:gd name="connsiteX1" fmla="*/ 12192000 w 12192000"/>
                <a:gd name="connsiteY1" fmla="*/ 3523308 h 3545712"/>
                <a:gd name="connsiteX2" fmla="*/ 11940566 w 12192000"/>
                <a:gd name="connsiteY2" fmla="*/ 3536146 h 3545712"/>
                <a:gd name="connsiteX3" fmla="*/ 38450 w 12192000"/>
                <a:gd name="connsiteY3" fmla="*/ 2482056 h 3545712"/>
                <a:gd name="connsiteX4" fmla="*/ 1 w 12192000"/>
                <a:gd name="connsiteY4" fmla="*/ 2486524 h 3545712"/>
                <a:gd name="connsiteX5" fmla="*/ 0 w 12192000"/>
                <a:gd name="connsiteY5" fmla="*/ 1106436 h 3545712"/>
                <a:gd name="connsiteX6" fmla="*/ 0 w 12192000"/>
                <a:gd name="connsiteY6" fmla="*/ 416392 h 3545712"/>
                <a:gd name="connsiteX7" fmla="*/ 170812 w 12192000"/>
                <a:gd name="connsiteY7" fmla="*/ 375515 h 3545712"/>
                <a:gd name="connsiteX8" fmla="*/ 2665297 w 12192000"/>
                <a:gd name="connsiteY8" fmla="*/ 63493 h 3545712"/>
                <a:gd name="connsiteX9" fmla="*/ 11687173 w 12192000"/>
                <a:gd name="connsiteY9" fmla="*/ 81340 h 3545712"/>
                <a:gd name="connsiteX0-1" fmla="*/ 11687173 w 12192000"/>
                <a:gd name="connsiteY0-2" fmla="*/ 81340 h 3545712"/>
                <a:gd name="connsiteX1-3" fmla="*/ 12192000 w 12192000"/>
                <a:gd name="connsiteY1-4" fmla="*/ 0 h 3545712"/>
                <a:gd name="connsiteX2-5" fmla="*/ 12192000 w 12192000"/>
                <a:gd name="connsiteY2-6" fmla="*/ 3523308 h 3545712"/>
                <a:gd name="connsiteX3-7" fmla="*/ 11940566 w 12192000"/>
                <a:gd name="connsiteY3-8" fmla="*/ 3536146 h 3545712"/>
                <a:gd name="connsiteX4-9" fmla="*/ 38450 w 12192000"/>
                <a:gd name="connsiteY4-10" fmla="*/ 2482056 h 3545712"/>
                <a:gd name="connsiteX5-11" fmla="*/ 1 w 12192000"/>
                <a:gd name="connsiteY5-12" fmla="*/ 2486524 h 3545712"/>
                <a:gd name="connsiteX6-13" fmla="*/ 0 w 12192000"/>
                <a:gd name="connsiteY6-14" fmla="*/ 1106436 h 3545712"/>
                <a:gd name="connsiteX7-15" fmla="*/ 0 w 12192000"/>
                <a:gd name="connsiteY7-16" fmla="*/ 416392 h 3545712"/>
                <a:gd name="connsiteX8-17" fmla="*/ 170812 w 12192000"/>
                <a:gd name="connsiteY8-18" fmla="*/ 375515 h 3545712"/>
                <a:gd name="connsiteX9-19" fmla="*/ 2665297 w 12192000"/>
                <a:gd name="connsiteY9-20" fmla="*/ 63493 h 3545712"/>
                <a:gd name="connsiteX10" fmla="*/ 11778613 w 12192000"/>
                <a:gd name="connsiteY10" fmla="*/ 179906 h 3545712"/>
                <a:gd name="connsiteX0-21" fmla="*/ 11687173 w 12192000"/>
                <a:gd name="connsiteY0-22" fmla="*/ 81340 h 3545712"/>
                <a:gd name="connsiteX1-23" fmla="*/ 12192000 w 12192000"/>
                <a:gd name="connsiteY1-24" fmla="*/ 0 h 3545712"/>
                <a:gd name="connsiteX2-25" fmla="*/ 12192000 w 12192000"/>
                <a:gd name="connsiteY2-26" fmla="*/ 3523308 h 3545712"/>
                <a:gd name="connsiteX3-27" fmla="*/ 11940566 w 12192000"/>
                <a:gd name="connsiteY3-28" fmla="*/ 3536146 h 3545712"/>
                <a:gd name="connsiteX4-29" fmla="*/ 38450 w 12192000"/>
                <a:gd name="connsiteY4-30" fmla="*/ 2482056 h 3545712"/>
                <a:gd name="connsiteX5-31" fmla="*/ 1 w 12192000"/>
                <a:gd name="connsiteY5-32" fmla="*/ 2486524 h 3545712"/>
                <a:gd name="connsiteX6-33" fmla="*/ 0 w 12192000"/>
                <a:gd name="connsiteY6-34" fmla="*/ 1106436 h 3545712"/>
                <a:gd name="connsiteX7-35" fmla="*/ 0 w 12192000"/>
                <a:gd name="connsiteY7-36" fmla="*/ 416392 h 3545712"/>
                <a:gd name="connsiteX8-37" fmla="*/ 170812 w 12192000"/>
                <a:gd name="connsiteY8-38" fmla="*/ 375515 h 3545712"/>
                <a:gd name="connsiteX9-39" fmla="*/ 2665297 w 12192000"/>
                <a:gd name="connsiteY9-40" fmla="*/ 63493 h 3545712"/>
                <a:gd name="connsiteX0-41" fmla="*/ 12192000 w 12192000"/>
                <a:gd name="connsiteY0-42" fmla="*/ 0 h 3545712"/>
                <a:gd name="connsiteX1-43" fmla="*/ 12192000 w 12192000"/>
                <a:gd name="connsiteY1-44" fmla="*/ 3523308 h 3545712"/>
                <a:gd name="connsiteX2-45" fmla="*/ 11940566 w 12192000"/>
                <a:gd name="connsiteY2-46" fmla="*/ 3536146 h 3545712"/>
                <a:gd name="connsiteX3-47" fmla="*/ 38450 w 12192000"/>
                <a:gd name="connsiteY3-48" fmla="*/ 2482056 h 3545712"/>
                <a:gd name="connsiteX4-49" fmla="*/ 1 w 12192000"/>
                <a:gd name="connsiteY4-50" fmla="*/ 2486524 h 3545712"/>
                <a:gd name="connsiteX5-51" fmla="*/ 0 w 12192000"/>
                <a:gd name="connsiteY5-52" fmla="*/ 1106436 h 3545712"/>
                <a:gd name="connsiteX6-53" fmla="*/ 0 w 12192000"/>
                <a:gd name="connsiteY6-54" fmla="*/ 416392 h 3545712"/>
                <a:gd name="connsiteX7-55" fmla="*/ 170812 w 12192000"/>
                <a:gd name="connsiteY7-56" fmla="*/ 375515 h 3545712"/>
                <a:gd name="connsiteX8-57" fmla="*/ 2665297 w 12192000"/>
                <a:gd name="connsiteY8-58" fmla="*/ 63493 h 3545712"/>
                <a:gd name="connsiteX0-59" fmla="*/ 12192000 w 12192000"/>
                <a:gd name="connsiteY0-60" fmla="*/ 3459815 h 3482219"/>
                <a:gd name="connsiteX1-61" fmla="*/ 11940566 w 12192000"/>
                <a:gd name="connsiteY1-62" fmla="*/ 3472653 h 3482219"/>
                <a:gd name="connsiteX2-63" fmla="*/ 38450 w 12192000"/>
                <a:gd name="connsiteY2-64" fmla="*/ 2418563 h 3482219"/>
                <a:gd name="connsiteX3-65" fmla="*/ 1 w 12192000"/>
                <a:gd name="connsiteY3-66" fmla="*/ 2423031 h 3482219"/>
                <a:gd name="connsiteX4-67" fmla="*/ 0 w 12192000"/>
                <a:gd name="connsiteY4-68" fmla="*/ 1042943 h 3482219"/>
                <a:gd name="connsiteX5-69" fmla="*/ 0 w 12192000"/>
                <a:gd name="connsiteY5-70" fmla="*/ 352899 h 3482219"/>
                <a:gd name="connsiteX6-71" fmla="*/ 170812 w 12192000"/>
                <a:gd name="connsiteY6-72" fmla="*/ 312022 h 3482219"/>
                <a:gd name="connsiteX7-73" fmla="*/ 2665297 w 12192000"/>
                <a:gd name="connsiteY7-74" fmla="*/ 0 h 3482219"/>
                <a:gd name="connsiteX0-75" fmla="*/ 12192000 w 12192000"/>
                <a:gd name="connsiteY0-76" fmla="*/ 3147793 h 3170197"/>
                <a:gd name="connsiteX1-77" fmla="*/ 11940566 w 12192000"/>
                <a:gd name="connsiteY1-78" fmla="*/ 3160631 h 3170197"/>
                <a:gd name="connsiteX2-79" fmla="*/ 38450 w 12192000"/>
                <a:gd name="connsiteY2-80" fmla="*/ 2106541 h 3170197"/>
                <a:gd name="connsiteX3-81" fmla="*/ 1 w 12192000"/>
                <a:gd name="connsiteY3-82" fmla="*/ 2111009 h 3170197"/>
                <a:gd name="connsiteX4-83" fmla="*/ 0 w 12192000"/>
                <a:gd name="connsiteY4-84" fmla="*/ 730921 h 3170197"/>
                <a:gd name="connsiteX5-85" fmla="*/ 0 w 12192000"/>
                <a:gd name="connsiteY5-86" fmla="*/ 40877 h 3170197"/>
                <a:gd name="connsiteX6-87" fmla="*/ 170812 w 12192000"/>
                <a:gd name="connsiteY6-88" fmla="*/ 0 h 3170197"/>
                <a:gd name="connsiteX0-89" fmla="*/ 12192000 w 12192000"/>
                <a:gd name="connsiteY0-90" fmla="*/ 3106916 h 3129320"/>
                <a:gd name="connsiteX1-91" fmla="*/ 11940566 w 12192000"/>
                <a:gd name="connsiteY1-92" fmla="*/ 3119754 h 3129320"/>
                <a:gd name="connsiteX2-93" fmla="*/ 38450 w 12192000"/>
                <a:gd name="connsiteY2-94" fmla="*/ 2065664 h 3129320"/>
                <a:gd name="connsiteX3-95" fmla="*/ 1 w 12192000"/>
                <a:gd name="connsiteY3-96" fmla="*/ 2070132 h 3129320"/>
                <a:gd name="connsiteX4-97" fmla="*/ 0 w 12192000"/>
                <a:gd name="connsiteY4-98" fmla="*/ 690044 h 3129320"/>
                <a:gd name="connsiteX5-99" fmla="*/ 0 w 12192000"/>
                <a:gd name="connsiteY5-100" fmla="*/ 0 h 3129320"/>
                <a:gd name="connsiteX0-101" fmla="*/ 12192000 w 12192000"/>
                <a:gd name="connsiteY0-102" fmla="*/ 2416872 h 2439276"/>
                <a:gd name="connsiteX1-103" fmla="*/ 11940566 w 12192000"/>
                <a:gd name="connsiteY1-104" fmla="*/ 2429710 h 2439276"/>
                <a:gd name="connsiteX2-105" fmla="*/ 38450 w 12192000"/>
                <a:gd name="connsiteY2-106" fmla="*/ 1375620 h 2439276"/>
                <a:gd name="connsiteX3-107" fmla="*/ 1 w 12192000"/>
                <a:gd name="connsiteY3-108" fmla="*/ 1380088 h 2439276"/>
                <a:gd name="connsiteX4-109" fmla="*/ 0 w 12192000"/>
                <a:gd name="connsiteY4-110" fmla="*/ 0 h 2439276"/>
                <a:gd name="connsiteX0-111" fmla="*/ 12191999 w 12191999"/>
                <a:gd name="connsiteY0-112" fmla="*/ 1104527 h 1126931"/>
                <a:gd name="connsiteX1-113" fmla="*/ 11940565 w 12191999"/>
                <a:gd name="connsiteY1-114" fmla="*/ 1117365 h 1126931"/>
                <a:gd name="connsiteX2-115" fmla="*/ 38449 w 12191999"/>
                <a:gd name="connsiteY2-116" fmla="*/ 63275 h 1126931"/>
                <a:gd name="connsiteX3-117" fmla="*/ 0 w 12191999"/>
                <a:gd name="connsiteY3-118" fmla="*/ 67743 h 1126931"/>
                <a:gd name="connsiteX0-119" fmla="*/ 16217347 w 16217347"/>
                <a:gd name="connsiteY0-120" fmla="*/ 4860 h 1126931"/>
                <a:gd name="connsiteX1-121" fmla="*/ 11940565 w 16217347"/>
                <a:gd name="connsiteY1-122" fmla="*/ 1117365 h 1126931"/>
                <a:gd name="connsiteX2-123" fmla="*/ 38449 w 16217347"/>
                <a:gd name="connsiteY2-124" fmla="*/ 63275 h 1126931"/>
                <a:gd name="connsiteX3-125" fmla="*/ 0 w 16217347"/>
                <a:gd name="connsiteY3-126" fmla="*/ 67743 h 1126931"/>
                <a:gd name="connsiteX0-127" fmla="*/ 16217347 w 16217410"/>
                <a:gd name="connsiteY0-128" fmla="*/ 4860 h 1126931"/>
                <a:gd name="connsiteX1-129" fmla="*/ 11940565 w 16217410"/>
                <a:gd name="connsiteY1-130" fmla="*/ 1117365 h 1126931"/>
                <a:gd name="connsiteX2-131" fmla="*/ 38449 w 16217410"/>
                <a:gd name="connsiteY2-132" fmla="*/ 63275 h 1126931"/>
                <a:gd name="connsiteX3-133" fmla="*/ 0 w 16217410"/>
                <a:gd name="connsiteY3-134" fmla="*/ 67743 h 1126931"/>
                <a:gd name="connsiteX0-135" fmla="*/ 16217347 w 16217944"/>
                <a:gd name="connsiteY0-136" fmla="*/ 4860 h 1126931"/>
                <a:gd name="connsiteX1-137" fmla="*/ 11940565 w 16217944"/>
                <a:gd name="connsiteY1-138" fmla="*/ 1117365 h 1126931"/>
                <a:gd name="connsiteX2-139" fmla="*/ 38449 w 16217944"/>
                <a:gd name="connsiteY2-140" fmla="*/ 63275 h 1126931"/>
                <a:gd name="connsiteX3-141" fmla="*/ 0 w 16217944"/>
                <a:gd name="connsiteY3-142" fmla="*/ 67743 h 1126931"/>
                <a:gd name="connsiteX0-143" fmla="*/ 16764000 w 16764088"/>
                <a:gd name="connsiteY0-144" fmla="*/ 686687 h 1326189"/>
                <a:gd name="connsiteX1-145" fmla="*/ 11940565 w 16764088"/>
                <a:gd name="connsiteY1-146" fmla="*/ 1126669 h 1326189"/>
                <a:gd name="connsiteX2-147" fmla="*/ 38449 w 16764088"/>
                <a:gd name="connsiteY2-148" fmla="*/ 72579 h 1326189"/>
                <a:gd name="connsiteX3-149" fmla="*/ 0 w 16764088"/>
                <a:gd name="connsiteY3-150" fmla="*/ 77047 h 1326189"/>
                <a:gd name="connsiteX0-151" fmla="*/ 16764000 w 16764000"/>
                <a:gd name="connsiteY0-152" fmla="*/ 686687 h 1132345"/>
                <a:gd name="connsiteX1-153" fmla="*/ 11940565 w 16764000"/>
                <a:gd name="connsiteY1-154" fmla="*/ 1126669 h 1132345"/>
                <a:gd name="connsiteX2-155" fmla="*/ 38449 w 16764000"/>
                <a:gd name="connsiteY2-156" fmla="*/ 72579 h 1132345"/>
                <a:gd name="connsiteX3-157" fmla="*/ 0 w 16764000"/>
                <a:gd name="connsiteY3-158" fmla="*/ 77047 h 1132345"/>
                <a:gd name="connsiteX0-159" fmla="*/ 16764000 w 16764000"/>
                <a:gd name="connsiteY0-160" fmla="*/ 710823 h 751810"/>
                <a:gd name="connsiteX1-161" fmla="*/ 9231461 w 16764000"/>
                <a:gd name="connsiteY1-162" fmla="*/ 743732 h 751810"/>
                <a:gd name="connsiteX2-163" fmla="*/ 38449 w 16764000"/>
                <a:gd name="connsiteY2-164" fmla="*/ 96715 h 751810"/>
                <a:gd name="connsiteX3-165" fmla="*/ 0 w 16764000"/>
                <a:gd name="connsiteY3-166" fmla="*/ 101183 h 751810"/>
                <a:gd name="connsiteX0-167" fmla="*/ 16764000 w 16764000"/>
                <a:gd name="connsiteY0-168" fmla="*/ 672755 h 880897"/>
                <a:gd name="connsiteX1-169" fmla="*/ 9231461 w 16764000"/>
                <a:gd name="connsiteY1-170" fmla="*/ 705664 h 880897"/>
                <a:gd name="connsiteX2-171" fmla="*/ 38449 w 16764000"/>
                <a:gd name="connsiteY2-172" fmla="*/ 58647 h 880897"/>
                <a:gd name="connsiteX3-173" fmla="*/ 0 w 16764000"/>
                <a:gd name="connsiteY3-174" fmla="*/ 63115 h 880897"/>
              </a:gdLst>
              <a:ahLst/>
              <a:cxnLst>
                <a:cxn ang="0">
                  <a:pos x="connsiteX0-1" y="connsiteY0-2"/>
                </a:cxn>
                <a:cxn ang="0">
                  <a:pos x="connsiteX1-3" y="connsiteY1-4"/>
                </a:cxn>
                <a:cxn ang="0">
                  <a:pos x="connsiteX2-5" y="connsiteY2-6"/>
                </a:cxn>
                <a:cxn ang="0">
                  <a:pos x="connsiteX3-7" y="connsiteY3-8"/>
                </a:cxn>
              </a:cxnLst>
              <a:rect l="l" t="t" r="r" b="b"/>
              <a:pathLst>
                <a:path w="16764000" h="880897">
                  <a:moveTo>
                    <a:pt x="16764000" y="672755"/>
                  </a:moveTo>
                  <a:cubicBezTo>
                    <a:pt x="15338406" y="-110605"/>
                    <a:pt x="12622993" y="-15599"/>
                    <a:pt x="9231461" y="705664"/>
                  </a:cubicBezTo>
                  <a:cubicBezTo>
                    <a:pt x="5839929" y="1426927"/>
                    <a:pt x="4103014" y="-337195"/>
                    <a:pt x="38449" y="58647"/>
                  </a:cubicBezTo>
                  <a:lnTo>
                    <a:pt x="0" y="63115"/>
                  </a:lnTo>
                </a:path>
              </a:pathLst>
            </a:custGeom>
            <a:noFill/>
            <a:ln w="12700">
              <a:solidFill>
                <a:schemeClr val="accent1"/>
              </a:solidFill>
            </a:ln>
            <a:effectLst>
              <a:outerShdw blurRad="127000" dist="50800" dir="5400000" algn="ctr" rotWithShape="0">
                <a:schemeClr val="accent1">
                  <a:alpha val="1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800" b="1" dirty="0">
                <a:solidFill>
                  <a:schemeClr val="accent1"/>
                </a:solidFill>
              </a:endParaRPr>
            </a:p>
          </p:txBody>
        </p:sp>
        <p:grpSp>
          <p:nvGrpSpPr>
            <p:cNvPr id="10" name="组合 9"/>
            <p:cNvGrpSpPr/>
            <p:nvPr/>
          </p:nvGrpSpPr>
          <p:grpSpPr>
            <a:xfrm>
              <a:off x="7263656" y="1553505"/>
              <a:ext cx="3560232" cy="2642651"/>
              <a:chOff x="5415376" y="2075063"/>
              <a:chExt cx="3560232" cy="2642651"/>
            </a:xfrm>
          </p:grpSpPr>
          <p:grpSp>
            <p:nvGrpSpPr>
              <p:cNvPr id="43" name="组合 42"/>
              <p:cNvGrpSpPr/>
              <p:nvPr/>
            </p:nvGrpSpPr>
            <p:grpSpPr>
              <a:xfrm>
                <a:off x="5415376" y="2075063"/>
                <a:ext cx="3560232" cy="2175224"/>
                <a:chOff x="1050399" y="4875795"/>
                <a:chExt cx="3560232" cy="2175224"/>
              </a:xfrm>
            </p:grpSpPr>
            <p:cxnSp>
              <p:nvCxnSpPr>
                <p:cNvPr id="47" name="直接连接符 46"/>
                <p:cNvCxnSpPr/>
                <p:nvPr/>
              </p:nvCxnSpPr>
              <p:spPr>
                <a:xfrm flipV="1">
                  <a:off x="1446586" y="6408229"/>
                  <a:ext cx="0" cy="642790"/>
                </a:xfrm>
                <a:prstGeom prst="line">
                  <a:avLst/>
                </a:prstGeom>
                <a:ln>
                  <a:gradFill>
                    <a:gsLst>
                      <a:gs pos="0">
                        <a:schemeClr val="accent1">
                          <a:alpha val="0"/>
                        </a:schemeClr>
                      </a:gs>
                      <a:gs pos="100000">
                        <a:schemeClr val="accent1"/>
                      </a:gs>
                    </a:gsLst>
                    <a:lin ang="5400000" scaled="1"/>
                  </a:gradFill>
                  <a:tailEnd type="oval"/>
                </a:ln>
              </p:spPr>
              <p:style>
                <a:lnRef idx="2">
                  <a:schemeClr val="accent1"/>
                </a:lnRef>
                <a:fillRef idx="0">
                  <a:schemeClr val="accent1"/>
                </a:fillRef>
                <a:effectRef idx="1">
                  <a:schemeClr val="accent1"/>
                </a:effectRef>
                <a:fontRef idx="minor">
                  <a:schemeClr val="tx1"/>
                </a:fontRef>
              </p:style>
            </p:cxnSp>
            <p:sp>
              <p:nvSpPr>
                <p:cNvPr id="48" name="文本框 47"/>
                <p:cNvSpPr txBox="1"/>
                <p:nvPr/>
              </p:nvSpPr>
              <p:spPr>
                <a:xfrm>
                  <a:off x="1050399" y="4875795"/>
                  <a:ext cx="2453710" cy="523878"/>
                </a:xfrm>
                <a:prstGeom prst="rect">
                  <a:avLst/>
                </a:prstGeom>
                <a:noFill/>
                <a:ln>
                  <a:noFill/>
                </a:ln>
              </p:spPr>
              <p:txBody>
                <a:bodyPr wrap="square" lIns="91440" tIns="45720" rIns="91440" bIns="45720" anchor="b" anchorCtr="0">
                  <a:normAutofit/>
                </a:bodyPr>
                <a:lstStyle/>
                <a:p>
                  <a:pPr marL="0" marR="0" lvl="0" indent="0" defTabSz="913765" rtl="0" eaLnBrk="1" fontAlgn="auto" latinLnBrk="0" hangingPunct="1">
                    <a:spcBef>
                      <a:spcPts val="0"/>
                    </a:spcBef>
                    <a:spcAft>
                      <a:spcPts val="0"/>
                    </a:spcAft>
                    <a:buClrTx/>
                    <a:buSzPct val="25000"/>
                    <a:buFontTx/>
                    <a:buNone/>
                    <a:defRPr/>
                  </a:pPr>
                  <a:r>
                    <a:rPr kumimoji="0" lang="zh-CN" altLang="en-US" b="1" i="0" u="none" strike="noStrike" kern="1200" cap="none" spc="0" normalizeH="0" baseline="0" noProof="0" dirty="0">
                      <a:ln>
                        <a:noFill/>
                      </a:ln>
                      <a:effectLst/>
                      <a:uLnTx/>
                      <a:uFillTx/>
                    </a:rPr>
                    <a:t>选择可视化库</a:t>
                  </a:r>
                  <a:endParaRPr kumimoji="0" lang="zh-CN" altLang="en-US" b="1" i="0" u="none" strike="noStrike" kern="1200" cap="none" spc="0" normalizeH="0" baseline="0" noProof="0" dirty="0">
                    <a:ln>
                      <a:noFill/>
                    </a:ln>
                    <a:effectLst/>
                    <a:uLnTx/>
                    <a:uFillTx/>
                  </a:endParaRPr>
                </a:p>
              </p:txBody>
            </p:sp>
            <p:sp>
              <p:nvSpPr>
                <p:cNvPr id="49" name="文本框 48"/>
                <p:cNvSpPr txBox="1"/>
                <p:nvPr/>
              </p:nvSpPr>
              <p:spPr>
                <a:xfrm>
                  <a:off x="1050399" y="5351226"/>
                  <a:ext cx="3560232" cy="1260613"/>
                </a:xfrm>
                <a:prstGeom prst="rect">
                  <a:avLst/>
                </a:prstGeom>
                <a:noFill/>
                <a:ln>
                  <a:noFill/>
                </a:ln>
              </p:spPr>
              <p:txBody>
                <a:bodyPr wrap="square" lIns="91440" tIns="45720" rIns="91440" bIns="45720" anchor="t" anchorCtr="0">
                  <a:normAutofit/>
                </a:bodyPr>
                <a:lstStyle/>
                <a:p>
                  <a:pPr>
                    <a:lnSpc>
                      <a:spcPct val="120000"/>
                    </a:lnSpc>
                  </a:pPr>
                  <a:r>
                    <a:rPr lang="zh-CN" altLang="en-US" sz="1300" spc="120" dirty="0"/>
                    <a:t>根据呈现</a:t>
                  </a:r>
                  <a:r>
                    <a:rPr lang="zh-CN" altLang="en-US" sz="1300" spc="120" dirty="0"/>
                    <a:t>的不同</a:t>
                  </a:r>
                  <a:r>
                    <a:rPr lang="zh-CN" altLang="en-US" sz="1300" spc="120" dirty="0"/>
                    <a:t>内容，选择合适的可视化库，如</a:t>
                  </a:r>
                  <a:r>
                    <a:rPr lang="en-US" altLang="zh-CN" sz="1300" spc="120" dirty="0"/>
                    <a:t>Chart.js</a:t>
                  </a:r>
                  <a:r>
                    <a:rPr lang="zh-CN" altLang="en-US" sz="1300" spc="120" dirty="0"/>
                    <a:t>（简单易用，适合快速创建常见图表）、</a:t>
                  </a:r>
                  <a:r>
                    <a:rPr lang="en-US" altLang="zh-CN" sz="1300" spc="120" dirty="0"/>
                    <a:t>D3.js</a:t>
                  </a:r>
                  <a:r>
                    <a:rPr lang="zh-CN" altLang="en-US" sz="1300" spc="120" dirty="0"/>
                    <a:t>（功能强大，可实现高度定制化的可视化效果）等</a:t>
                  </a:r>
                  <a:endParaRPr lang="zh-CN" altLang="en-US" sz="1300" spc="120" dirty="0"/>
                </a:p>
              </p:txBody>
            </p:sp>
          </p:grpSp>
          <p:grpSp>
            <p:nvGrpSpPr>
              <p:cNvPr id="44" name="组合 43"/>
              <p:cNvGrpSpPr/>
              <p:nvPr/>
            </p:nvGrpSpPr>
            <p:grpSpPr>
              <a:xfrm>
                <a:off x="5550355" y="4209382"/>
                <a:ext cx="508332" cy="508332"/>
                <a:chOff x="929341" y="2614613"/>
                <a:chExt cx="508332" cy="508332"/>
              </a:xfrm>
            </p:grpSpPr>
            <p:sp>
              <p:nvSpPr>
                <p:cNvPr id="45" name="椭圆 44"/>
                <p:cNvSpPr/>
                <p:nvPr/>
              </p:nvSpPr>
              <p:spPr>
                <a:xfrm>
                  <a:off x="929341" y="2614613"/>
                  <a:ext cx="508332" cy="508332"/>
                </a:xfrm>
                <a:prstGeom prst="ellipse">
                  <a:avLst/>
                </a:prstGeom>
                <a:solidFill>
                  <a:schemeClr val="bg1"/>
                </a:solidFill>
                <a:ln w="12700">
                  <a:solidFill>
                    <a:schemeClr val="accent1"/>
                  </a:solidFill>
                </a:ln>
                <a:effectLst>
                  <a:outerShdw blurRad="533400" dist="50800" dir="5400000" algn="ctr" rotWithShape="0">
                    <a:schemeClr val="accent1">
                      <a:alpha val="1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zh-CN" altLang="en-US" dirty="0"/>
                </a:p>
              </p:txBody>
            </p:sp>
            <p:sp>
              <p:nvSpPr>
                <p:cNvPr id="46" name="椭圆 45"/>
                <p:cNvSpPr/>
                <p:nvPr/>
              </p:nvSpPr>
              <p:spPr>
                <a:xfrm>
                  <a:off x="996340" y="2681612"/>
                  <a:ext cx="374334" cy="374334"/>
                </a:xfrm>
                <a:prstGeom prst="ellipse">
                  <a:avLst/>
                </a:prstGeom>
                <a:gradFill flip="none" rotWithShape="1">
                  <a:gsLst>
                    <a:gs pos="0">
                      <a:schemeClr val="accent2">
                        <a:lumMod val="60000"/>
                        <a:lumOff val="40000"/>
                      </a:schemeClr>
                    </a:gs>
                    <a:gs pos="75000">
                      <a:schemeClr val="accent2"/>
                    </a:gs>
                  </a:gsLst>
                  <a:lin ang="2700000" scaled="1"/>
                  <a:tileRect/>
                </a:gradFill>
                <a:ln w="38100">
                  <a:noFill/>
                </a:ln>
                <a:effectLst>
                  <a:outerShdw blurRad="127000" dist="63500" dir="2700000" algn="tl" rotWithShape="0">
                    <a:schemeClr val="accent2">
                      <a:alpha val="1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wrap="none" lIns="91440" tIns="45720" rIns="91440" bIns="45720" rtlCol="0" anchor="ctr">
                  <a:noAutofit/>
                </a:bodyPr>
                <a:lstStyle/>
                <a:p>
                  <a:pPr algn="ctr">
                    <a:lnSpc>
                      <a:spcPct val="120000"/>
                    </a:lnSpc>
                  </a:pPr>
                  <a:r>
                    <a:rPr lang="en-US" altLang="zh-CN" sz="2400" b="1" dirty="0">
                      <a:solidFill>
                        <a:srgbClr val="FFFFFF"/>
                      </a:solidFill>
                    </a:rPr>
                    <a:t>9</a:t>
                  </a:r>
                  <a:endParaRPr lang="zh-CN" altLang="en-US" sz="2400" b="1" dirty="0">
                    <a:solidFill>
                      <a:srgbClr val="FFFFFF"/>
                    </a:solidFill>
                  </a:endParaRPr>
                </a:p>
              </p:txBody>
            </p:sp>
          </p:grpSp>
        </p:grpSp>
        <p:grpSp>
          <p:nvGrpSpPr>
            <p:cNvPr id="11" name="组合 10"/>
            <p:cNvGrpSpPr/>
            <p:nvPr/>
          </p:nvGrpSpPr>
          <p:grpSpPr>
            <a:xfrm>
              <a:off x="774457" y="3064556"/>
              <a:ext cx="3307219" cy="3527013"/>
              <a:chOff x="426749" y="3064556"/>
              <a:chExt cx="3307219" cy="3527013"/>
            </a:xfrm>
          </p:grpSpPr>
          <p:grpSp>
            <p:nvGrpSpPr>
              <p:cNvPr id="36" name="组合 35"/>
              <p:cNvGrpSpPr/>
              <p:nvPr/>
            </p:nvGrpSpPr>
            <p:grpSpPr>
              <a:xfrm>
                <a:off x="426749" y="3503919"/>
                <a:ext cx="3307219" cy="3087650"/>
                <a:chOff x="668354" y="4136550"/>
                <a:chExt cx="3307219" cy="3087650"/>
              </a:xfrm>
            </p:grpSpPr>
            <p:cxnSp>
              <p:nvCxnSpPr>
                <p:cNvPr id="40" name="直接连接符 39"/>
                <p:cNvCxnSpPr/>
                <p:nvPr/>
              </p:nvCxnSpPr>
              <p:spPr>
                <a:xfrm>
                  <a:off x="1446586" y="4136550"/>
                  <a:ext cx="0" cy="540000"/>
                </a:xfrm>
                <a:prstGeom prst="line">
                  <a:avLst/>
                </a:prstGeom>
                <a:ln>
                  <a:gradFill>
                    <a:gsLst>
                      <a:gs pos="0">
                        <a:schemeClr val="accent1">
                          <a:alpha val="0"/>
                        </a:schemeClr>
                      </a:gs>
                      <a:gs pos="100000">
                        <a:schemeClr val="accent1"/>
                      </a:gs>
                    </a:gsLst>
                    <a:lin ang="5400000" scaled="1"/>
                  </a:gradFill>
                  <a:tailEnd type="oval"/>
                </a:ln>
              </p:spPr>
              <p:style>
                <a:lnRef idx="2">
                  <a:schemeClr val="accent1"/>
                </a:lnRef>
                <a:fillRef idx="0">
                  <a:schemeClr val="accent1"/>
                </a:fillRef>
                <a:effectRef idx="1">
                  <a:schemeClr val="accent1"/>
                </a:effectRef>
                <a:fontRef idx="minor">
                  <a:schemeClr val="tx1"/>
                </a:fontRef>
              </p:style>
            </p:cxnSp>
            <p:sp>
              <p:nvSpPr>
                <p:cNvPr id="41" name="文本框 40"/>
                <p:cNvSpPr txBox="1"/>
                <p:nvPr/>
              </p:nvSpPr>
              <p:spPr>
                <a:xfrm>
                  <a:off x="668355" y="4620152"/>
                  <a:ext cx="2340000" cy="482853"/>
                </a:xfrm>
                <a:prstGeom prst="rect">
                  <a:avLst/>
                </a:prstGeom>
                <a:noFill/>
                <a:ln>
                  <a:noFill/>
                </a:ln>
              </p:spPr>
              <p:txBody>
                <a:bodyPr wrap="square" lIns="91440" tIns="45720" rIns="91440" bIns="45720" anchor="b" anchorCtr="0">
                  <a:normAutofit/>
                </a:bodyPr>
                <a:lstStyle/>
                <a:p>
                  <a:pPr marL="0" marR="0" lvl="0" indent="0" defTabSz="913765" rtl="0" eaLnBrk="1" fontAlgn="auto" latinLnBrk="0" hangingPunct="1">
                    <a:spcBef>
                      <a:spcPts val="0"/>
                    </a:spcBef>
                    <a:spcAft>
                      <a:spcPts val="0"/>
                    </a:spcAft>
                    <a:buClrTx/>
                    <a:buSzPct val="25000"/>
                    <a:buFontTx/>
                    <a:buNone/>
                    <a:defRPr/>
                  </a:pPr>
                  <a:r>
                    <a:rPr kumimoji="0" lang="zh-CN" altLang="en-US" b="1" i="0" u="none" strike="noStrike" kern="1200" cap="none" spc="0" normalizeH="0" baseline="0" noProof="0" dirty="0">
                      <a:ln>
                        <a:noFill/>
                      </a:ln>
                      <a:effectLst/>
                      <a:uLnTx/>
                      <a:uFillTx/>
                    </a:rPr>
                    <a:t>数据获取与预处理</a:t>
                  </a:r>
                  <a:endParaRPr kumimoji="0" lang="zh-CN" altLang="en-US" b="1" i="0" u="none" strike="noStrike" kern="1200" cap="none" spc="0" normalizeH="0" baseline="0" noProof="0" dirty="0">
                    <a:ln>
                      <a:noFill/>
                    </a:ln>
                    <a:effectLst/>
                    <a:uLnTx/>
                    <a:uFillTx/>
                  </a:endParaRPr>
                </a:p>
              </p:txBody>
            </p:sp>
            <p:sp>
              <p:nvSpPr>
                <p:cNvPr id="42" name="文本框 41"/>
                <p:cNvSpPr txBox="1"/>
                <p:nvPr/>
              </p:nvSpPr>
              <p:spPr>
                <a:xfrm>
                  <a:off x="668354" y="5073877"/>
                  <a:ext cx="3307219" cy="2150323"/>
                </a:xfrm>
                <a:prstGeom prst="rect">
                  <a:avLst/>
                </a:prstGeom>
                <a:noFill/>
                <a:ln>
                  <a:noFill/>
                </a:ln>
              </p:spPr>
              <p:txBody>
                <a:bodyPr wrap="square" lIns="91440" tIns="45720" rIns="91440" bIns="45720" anchor="t" anchorCtr="0">
                  <a:noAutofit/>
                </a:bodyPr>
                <a:lstStyle/>
                <a:p>
                  <a:pPr>
                    <a:lnSpc>
                      <a:spcPct val="120000"/>
                    </a:lnSpc>
                  </a:pPr>
                  <a:r>
                    <a:rPr lang="zh-CN" altLang="en-US" sz="1300" spc="120" dirty="0">
                      <a:latin typeface="+mn-ea"/>
                    </a:rPr>
                    <a:t>使用</a:t>
                  </a:r>
                  <a:r>
                    <a:rPr lang="en-US" altLang="zh-CN" sz="1300" spc="120" dirty="0">
                      <a:latin typeface="+mn-ea"/>
                    </a:rPr>
                    <a:t>Flask</a:t>
                  </a:r>
                  <a:r>
                    <a:rPr lang="zh-CN" altLang="en-US" sz="1300" spc="120" dirty="0">
                      <a:latin typeface="+mn-ea"/>
                    </a:rPr>
                    <a:t>创建路由端点，当前端发送请求（如点击“获取数据并分析”按钮）时，后端根据请求参数（如所选项目、时间段等）从相应的数据文件（如</a:t>
                  </a:r>
                  <a:r>
                    <a:rPr lang="en-US" altLang="zh-CN" sz="1300" spc="120" dirty="0">
                      <a:latin typeface="+mn-ea"/>
                    </a:rPr>
                    <a:t>X-</a:t>
                  </a:r>
                  <a:r>
                    <a:rPr lang="zh-CN" altLang="en-US" sz="1300" spc="120" dirty="0">
                      <a:latin typeface="+mn-ea"/>
                    </a:rPr>
                    <a:t>实验室的各类</a:t>
                  </a:r>
                  <a:r>
                    <a:rPr lang="en-US" altLang="zh-CN" sz="1300" spc="120" dirty="0">
                      <a:latin typeface="+mn-ea"/>
                    </a:rPr>
                    <a:t>.</a:t>
                  </a:r>
                  <a:r>
                    <a:rPr lang="en-US" altLang="zh-CN" sz="1300" spc="120" dirty="0" err="1">
                      <a:latin typeface="+mn-ea"/>
                    </a:rPr>
                    <a:t>json</a:t>
                  </a:r>
                  <a:r>
                    <a:rPr lang="zh-CN" altLang="en-US" sz="1300" spc="120" dirty="0">
                      <a:latin typeface="+mn-ea"/>
                    </a:rPr>
                    <a:t>文件）中获取相关数据。对获取到的数据进行必要的预处理，比如数据格式的清理、转换等，使其符合后续分析和传递给大模型的要求</a:t>
                  </a:r>
                  <a:endParaRPr lang="zh-CN" altLang="en-US" sz="1300" spc="120" dirty="0">
                    <a:latin typeface="+mn-ea"/>
                  </a:endParaRPr>
                </a:p>
              </p:txBody>
            </p:sp>
          </p:grpSp>
          <p:grpSp>
            <p:nvGrpSpPr>
              <p:cNvPr id="37" name="组合 36"/>
              <p:cNvGrpSpPr/>
              <p:nvPr/>
            </p:nvGrpSpPr>
            <p:grpSpPr>
              <a:xfrm>
                <a:off x="953405" y="3064556"/>
                <a:ext cx="508332" cy="508332"/>
                <a:chOff x="929341" y="2614613"/>
                <a:chExt cx="508332" cy="508332"/>
              </a:xfrm>
            </p:grpSpPr>
            <p:sp>
              <p:nvSpPr>
                <p:cNvPr id="38" name="椭圆 37"/>
                <p:cNvSpPr/>
                <p:nvPr/>
              </p:nvSpPr>
              <p:spPr>
                <a:xfrm>
                  <a:off x="929341" y="2614613"/>
                  <a:ext cx="508332" cy="508332"/>
                </a:xfrm>
                <a:prstGeom prst="ellipse">
                  <a:avLst/>
                </a:prstGeom>
                <a:solidFill>
                  <a:schemeClr val="bg1"/>
                </a:solidFill>
                <a:ln w="12700">
                  <a:solidFill>
                    <a:schemeClr val="accent1"/>
                  </a:solidFill>
                </a:ln>
                <a:effectLst>
                  <a:outerShdw blurRad="533400" dist="50800" dir="5400000" algn="ctr" rotWithShape="0">
                    <a:schemeClr val="accent1">
                      <a:alpha val="1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zh-CN" altLang="en-US" dirty="0"/>
                </a:p>
              </p:txBody>
            </p:sp>
            <p:sp>
              <p:nvSpPr>
                <p:cNvPr id="39" name="椭圆 38"/>
                <p:cNvSpPr/>
                <p:nvPr/>
              </p:nvSpPr>
              <p:spPr>
                <a:xfrm>
                  <a:off x="996340" y="2681612"/>
                  <a:ext cx="374334" cy="374334"/>
                </a:xfrm>
                <a:prstGeom prst="ellipse">
                  <a:avLst/>
                </a:prstGeom>
                <a:gradFill flip="none" rotWithShape="1">
                  <a:gsLst>
                    <a:gs pos="0">
                      <a:schemeClr val="accent1">
                        <a:lumMod val="60000"/>
                        <a:lumOff val="40000"/>
                      </a:schemeClr>
                    </a:gs>
                    <a:gs pos="75000">
                      <a:schemeClr val="accent1"/>
                    </a:gs>
                  </a:gsLst>
                  <a:lin ang="2700000" scaled="1"/>
                  <a:tileRect/>
                </a:gradFill>
                <a:ln w="38100">
                  <a:noFill/>
                </a:ln>
                <a:effectLst>
                  <a:outerShdw blurRad="127000" dist="63500" dir="2700000" algn="tl" rotWithShape="0">
                    <a:schemeClr val="accent1">
                      <a:alpha val="1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wrap="none" lIns="91440" tIns="45720" rIns="91440" bIns="45720" rtlCol="0" anchor="ctr">
                  <a:noAutofit/>
                </a:bodyPr>
                <a:lstStyle/>
                <a:p>
                  <a:pPr algn="ctr">
                    <a:lnSpc>
                      <a:spcPct val="120000"/>
                    </a:lnSpc>
                  </a:pPr>
                  <a:r>
                    <a:rPr lang="en-US" altLang="zh-CN" sz="2400" b="1" dirty="0">
                      <a:solidFill>
                        <a:srgbClr val="FFFFFF"/>
                      </a:solidFill>
                    </a:rPr>
                    <a:t>6</a:t>
                  </a:r>
                  <a:endParaRPr lang="zh-CN" altLang="en-US" sz="2400" b="1" dirty="0">
                    <a:solidFill>
                      <a:srgbClr val="FFFFFF"/>
                    </a:solidFill>
                  </a:endParaRPr>
                </a:p>
              </p:txBody>
            </p:sp>
          </p:grpSp>
        </p:grpSp>
        <p:grpSp>
          <p:nvGrpSpPr>
            <p:cNvPr id="12" name="组合 11"/>
            <p:cNvGrpSpPr/>
            <p:nvPr/>
          </p:nvGrpSpPr>
          <p:grpSpPr>
            <a:xfrm>
              <a:off x="2464626" y="1458466"/>
              <a:ext cx="4516836" cy="2783230"/>
              <a:chOff x="1588636" y="1144653"/>
              <a:chExt cx="4516836" cy="2783230"/>
            </a:xfrm>
          </p:grpSpPr>
          <p:grpSp>
            <p:nvGrpSpPr>
              <p:cNvPr id="29" name="组合 28"/>
              <p:cNvGrpSpPr/>
              <p:nvPr/>
            </p:nvGrpSpPr>
            <p:grpSpPr>
              <a:xfrm>
                <a:off x="1588636" y="1144653"/>
                <a:ext cx="4516836" cy="2449213"/>
                <a:chOff x="322805" y="4484160"/>
                <a:chExt cx="4516836" cy="2449213"/>
              </a:xfrm>
            </p:grpSpPr>
            <p:cxnSp>
              <p:nvCxnSpPr>
                <p:cNvPr id="33" name="直接连接符 32"/>
                <p:cNvCxnSpPr/>
                <p:nvPr/>
              </p:nvCxnSpPr>
              <p:spPr>
                <a:xfrm flipV="1">
                  <a:off x="1446586" y="6259720"/>
                  <a:ext cx="0" cy="642790"/>
                </a:xfrm>
                <a:prstGeom prst="line">
                  <a:avLst/>
                </a:prstGeom>
                <a:ln>
                  <a:gradFill>
                    <a:gsLst>
                      <a:gs pos="0">
                        <a:schemeClr val="accent1">
                          <a:alpha val="0"/>
                        </a:schemeClr>
                      </a:gs>
                      <a:gs pos="100000">
                        <a:schemeClr val="accent1"/>
                      </a:gs>
                    </a:gsLst>
                    <a:lin ang="5400000" scaled="1"/>
                  </a:gradFill>
                  <a:tailEnd type="oval"/>
                </a:ln>
              </p:spPr>
              <p:style>
                <a:lnRef idx="2">
                  <a:schemeClr val="accent1"/>
                </a:lnRef>
                <a:fillRef idx="0">
                  <a:schemeClr val="accent1"/>
                </a:fillRef>
                <a:effectRef idx="1">
                  <a:schemeClr val="accent1"/>
                </a:effectRef>
                <a:fontRef idx="minor">
                  <a:schemeClr val="tx1"/>
                </a:fontRef>
              </p:style>
            </p:cxnSp>
            <p:sp>
              <p:nvSpPr>
                <p:cNvPr id="34" name="文本框 33"/>
                <p:cNvSpPr txBox="1"/>
                <p:nvPr/>
              </p:nvSpPr>
              <p:spPr>
                <a:xfrm>
                  <a:off x="322805" y="4484160"/>
                  <a:ext cx="2489811" cy="403497"/>
                </a:xfrm>
                <a:prstGeom prst="rect">
                  <a:avLst/>
                </a:prstGeom>
                <a:noFill/>
                <a:ln>
                  <a:noFill/>
                </a:ln>
              </p:spPr>
              <p:txBody>
                <a:bodyPr wrap="square" lIns="91440" tIns="45720" rIns="91440" bIns="45720" anchor="b" anchorCtr="0">
                  <a:noAutofit/>
                </a:bodyPr>
                <a:lstStyle/>
                <a:p>
                  <a:pPr marL="0" marR="0" lvl="0" indent="0" defTabSz="913765" rtl="0" eaLnBrk="1" fontAlgn="auto" latinLnBrk="0" hangingPunct="1">
                    <a:spcBef>
                      <a:spcPts val="0"/>
                    </a:spcBef>
                    <a:spcAft>
                      <a:spcPts val="0"/>
                    </a:spcAft>
                    <a:buClrTx/>
                    <a:buSzPct val="25000"/>
                    <a:buFontTx/>
                    <a:buNone/>
                    <a:defRPr/>
                  </a:pPr>
                  <a:r>
                    <a:rPr kumimoji="0" lang="zh-CN" altLang="en-US" b="1" i="0" u="none" strike="noStrike" kern="1200" cap="none" spc="0" normalizeH="0" baseline="0" noProof="0" dirty="0">
                      <a:ln>
                        <a:noFill/>
                      </a:ln>
                      <a:effectLst/>
                      <a:uLnTx/>
                      <a:uFillTx/>
                    </a:rPr>
                    <a:t>大模型</a:t>
                  </a:r>
                  <a:r>
                    <a:rPr kumimoji="0" lang="en-US" altLang="zh-CN" b="1" i="0" u="none" strike="noStrike" kern="1200" cap="none" spc="0" normalizeH="0" baseline="0" noProof="0" dirty="0">
                      <a:ln>
                        <a:noFill/>
                      </a:ln>
                      <a:effectLst/>
                      <a:uLnTx/>
                      <a:uFillTx/>
                    </a:rPr>
                    <a:t>API</a:t>
                  </a:r>
                  <a:r>
                    <a:rPr kumimoji="0" lang="zh-CN" altLang="en-US" b="1" i="0" u="none" strike="noStrike" kern="1200" cap="none" spc="0" normalizeH="0" baseline="0" noProof="0" dirty="0">
                      <a:ln>
                        <a:noFill/>
                      </a:ln>
                      <a:effectLst/>
                      <a:uLnTx/>
                      <a:uFillTx/>
                    </a:rPr>
                    <a:t>调用与分析</a:t>
                  </a:r>
                  <a:endParaRPr kumimoji="0" lang="zh-CN" altLang="en-US" b="1" i="0" u="none" strike="noStrike" kern="1200" cap="none" spc="0" normalizeH="0" baseline="0" noProof="0" dirty="0">
                    <a:ln>
                      <a:noFill/>
                    </a:ln>
                    <a:effectLst/>
                    <a:uLnTx/>
                    <a:uFillTx/>
                  </a:endParaRPr>
                </a:p>
              </p:txBody>
            </p:sp>
            <p:sp>
              <p:nvSpPr>
                <p:cNvPr id="35" name="文本框 34"/>
                <p:cNvSpPr txBox="1"/>
                <p:nvPr/>
              </p:nvSpPr>
              <p:spPr>
                <a:xfrm>
                  <a:off x="322805" y="4912937"/>
                  <a:ext cx="4516836" cy="2020436"/>
                </a:xfrm>
                <a:prstGeom prst="rect">
                  <a:avLst/>
                </a:prstGeom>
                <a:noFill/>
                <a:ln>
                  <a:noFill/>
                </a:ln>
              </p:spPr>
              <p:txBody>
                <a:bodyPr wrap="square" lIns="91440" tIns="45720" rIns="91440" bIns="45720" anchor="t" anchorCtr="0">
                  <a:noAutofit/>
                </a:bodyPr>
                <a:lstStyle/>
                <a:p>
                  <a:pPr>
                    <a:lnSpc>
                      <a:spcPct val="120000"/>
                    </a:lnSpc>
                  </a:pPr>
                  <a:r>
                    <a:rPr lang="zh-CN" altLang="en-US" sz="1300" spc="120" dirty="0">
                      <a:latin typeface="+mn-ea"/>
                    </a:rPr>
                    <a:t>导入大模型的</a:t>
                  </a:r>
                  <a:r>
                    <a:rPr lang="en-US" altLang="zh-CN" sz="1300" spc="120" dirty="0">
                      <a:latin typeface="+mn-ea"/>
                    </a:rPr>
                    <a:t>API</a:t>
                  </a:r>
                  <a:r>
                    <a:rPr lang="zh-CN" altLang="en-US" sz="1300" spc="120" dirty="0">
                      <a:latin typeface="+mn-ea"/>
                    </a:rPr>
                    <a:t>客户端库，将预处理后的项目数据按照大模型要求的格式进行组织，将相关数据以文本描述的形式拼接起来，并添加明确的分析请求，分析该项目的健康度指标，包括活跃度、社区参与度、代码质量等方面，并给出详细的评估结果。</a:t>
                  </a:r>
                  <a:r>
                    <a:rPr lang="en-US" altLang="zh-CN" sz="1300" spc="120" dirty="0">
                      <a:latin typeface="+mn-ea"/>
                    </a:rPr>
                    <a:t> </a:t>
                  </a:r>
                  <a:endParaRPr lang="zh-CN" altLang="en-US" sz="1300" spc="120" dirty="0">
                    <a:latin typeface="+mn-ea"/>
                  </a:endParaRPr>
                </a:p>
              </p:txBody>
            </p:sp>
          </p:grpSp>
          <p:grpSp>
            <p:nvGrpSpPr>
              <p:cNvPr id="30" name="组合 29"/>
              <p:cNvGrpSpPr/>
              <p:nvPr/>
            </p:nvGrpSpPr>
            <p:grpSpPr>
              <a:xfrm>
                <a:off x="2469679" y="3419551"/>
                <a:ext cx="508332" cy="508332"/>
                <a:chOff x="929341" y="2614613"/>
                <a:chExt cx="508332" cy="508332"/>
              </a:xfrm>
            </p:grpSpPr>
            <p:sp>
              <p:nvSpPr>
                <p:cNvPr id="31" name="椭圆 30"/>
                <p:cNvSpPr/>
                <p:nvPr/>
              </p:nvSpPr>
              <p:spPr>
                <a:xfrm>
                  <a:off x="929341" y="2614613"/>
                  <a:ext cx="508332" cy="508332"/>
                </a:xfrm>
                <a:prstGeom prst="ellipse">
                  <a:avLst/>
                </a:prstGeom>
                <a:solidFill>
                  <a:schemeClr val="bg1"/>
                </a:solidFill>
                <a:ln w="12700">
                  <a:solidFill>
                    <a:schemeClr val="accent1"/>
                  </a:solidFill>
                </a:ln>
                <a:effectLst>
                  <a:outerShdw blurRad="533400" dist="50800" dir="5400000" algn="ctr" rotWithShape="0">
                    <a:schemeClr val="accent1">
                      <a:alpha val="1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zh-CN" altLang="en-US" dirty="0"/>
                </a:p>
              </p:txBody>
            </p:sp>
            <p:sp>
              <p:nvSpPr>
                <p:cNvPr id="32" name="椭圆 31"/>
                <p:cNvSpPr/>
                <p:nvPr/>
              </p:nvSpPr>
              <p:spPr>
                <a:xfrm>
                  <a:off x="996340" y="2681612"/>
                  <a:ext cx="374334" cy="374334"/>
                </a:xfrm>
                <a:prstGeom prst="ellipse">
                  <a:avLst/>
                </a:prstGeom>
                <a:gradFill flip="none" rotWithShape="1">
                  <a:gsLst>
                    <a:gs pos="0">
                      <a:schemeClr val="accent2">
                        <a:lumMod val="60000"/>
                        <a:lumOff val="40000"/>
                      </a:schemeClr>
                    </a:gs>
                    <a:gs pos="75000">
                      <a:schemeClr val="accent2"/>
                    </a:gs>
                  </a:gsLst>
                  <a:lin ang="2700000" scaled="1"/>
                  <a:tileRect/>
                </a:gradFill>
                <a:ln w="38100">
                  <a:noFill/>
                </a:ln>
                <a:effectLst>
                  <a:outerShdw blurRad="127000" dist="63500" dir="2700000" algn="tl" rotWithShape="0">
                    <a:schemeClr val="accent2">
                      <a:alpha val="1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wrap="none" lIns="91440" tIns="45720" rIns="91440" bIns="45720" rtlCol="0" anchor="ctr">
                  <a:noAutofit/>
                </a:bodyPr>
                <a:lstStyle/>
                <a:p>
                  <a:pPr algn="ctr">
                    <a:lnSpc>
                      <a:spcPct val="120000"/>
                    </a:lnSpc>
                  </a:pPr>
                  <a:r>
                    <a:rPr lang="en-US" altLang="zh-CN" sz="2400" b="1" dirty="0">
                      <a:solidFill>
                        <a:srgbClr val="FFFFFF"/>
                      </a:solidFill>
                    </a:rPr>
                    <a:t>7</a:t>
                  </a:r>
                  <a:endParaRPr lang="zh-CN" altLang="en-US" sz="2400" b="1" dirty="0">
                    <a:solidFill>
                      <a:srgbClr val="FFFFFF"/>
                    </a:solidFill>
                  </a:endParaRPr>
                </a:p>
              </p:txBody>
            </p:sp>
          </p:grpSp>
        </p:grpSp>
        <p:grpSp>
          <p:nvGrpSpPr>
            <p:cNvPr id="13" name="组合 12"/>
            <p:cNvGrpSpPr/>
            <p:nvPr/>
          </p:nvGrpSpPr>
          <p:grpSpPr>
            <a:xfrm>
              <a:off x="4382812" y="4118380"/>
              <a:ext cx="4173638" cy="2550437"/>
              <a:chOff x="2995713" y="3998060"/>
              <a:chExt cx="4173638" cy="2550437"/>
            </a:xfrm>
          </p:grpSpPr>
          <p:grpSp>
            <p:nvGrpSpPr>
              <p:cNvPr id="22" name="组合 21"/>
              <p:cNvGrpSpPr/>
              <p:nvPr/>
            </p:nvGrpSpPr>
            <p:grpSpPr>
              <a:xfrm>
                <a:off x="2995713" y="4417805"/>
                <a:ext cx="4173638" cy="2130692"/>
                <a:chOff x="136859" y="4046863"/>
                <a:chExt cx="4173638" cy="2130692"/>
              </a:xfrm>
            </p:grpSpPr>
            <p:cxnSp>
              <p:nvCxnSpPr>
                <p:cNvPr id="26" name="直接连接符 25"/>
                <p:cNvCxnSpPr/>
                <p:nvPr/>
              </p:nvCxnSpPr>
              <p:spPr>
                <a:xfrm>
                  <a:off x="1378172" y="4046863"/>
                  <a:ext cx="0" cy="540000"/>
                </a:xfrm>
                <a:prstGeom prst="line">
                  <a:avLst/>
                </a:prstGeom>
                <a:ln>
                  <a:gradFill>
                    <a:gsLst>
                      <a:gs pos="0">
                        <a:schemeClr val="accent1">
                          <a:alpha val="0"/>
                        </a:schemeClr>
                      </a:gs>
                      <a:gs pos="100000">
                        <a:schemeClr val="accent1"/>
                      </a:gs>
                    </a:gsLst>
                    <a:lin ang="5400000" scaled="1"/>
                  </a:gradFill>
                  <a:tailEnd type="oval"/>
                </a:ln>
              </p:spPr>
              <p:style>
                <a:lnRef idx="2">
                  <a:schemeClr val="accent1"/>
                </a:lnRef>
                <a:fillRef idx="0">
                  <a:schemeClr val="accent1"/>
                </a:fillRef>
                <a:effectRef idx="1">
                  <a:schemeClr val="accent1"/>
                </a:effectRef>
                <a:fontRef idx="minor">
                  <a:schemeClr val="tx1"/>
                </a:fontRef>
              </p:style>
            </p:cxnSp>
            <p:sp>
              <p:nvSpPr>
                <p:cNvPr id="27" name="文本框 26"/>
                <p:cNvSpPr txBox="1"/>
                <p:nvPr/>
              </p:nvSpPr>
              <p:spPr>
                <a:xfrm>
                  <a:off x="136859" y="4567061"/>
                  <a:ext cx="2340000" cy="482853"/>
                </a:xfrm>
                <a:prstGeom prst="rect">
                  <a:avLst/>
                </a:prstGeom>
                <a:noFill/>
                <a:ln>
                  <a:noFill/>
                </a:ln>
              </p:spPr>
              <p:txBody>
                <a:bodyPr wrap="square" lIns="91440" tIns="45720" rIns="91440" bIns="45720" anchor="b" anchorCtr="0">
                  <a:normAutofit/>
                </a:bodyPr>
                <a:lstStyle/>
                <a:p>
                  <a:pPr marL="0" marR="0" lvl="0" indent="0" defTabSz="913765" rtl="0" eaLnBrk="1" fontAlgn="auto" latinLnBrk="0" hangingPunct="1">
                    <a:spcBef>
                      <a:spcPts val="0"/>
                    </a:spcBef>
                    <a:spcAft>
                      <a:spcPts val="0"/>
                    </a:spcAft>
                    <a:buClrTx/>
                    <a:buSzPct val="25000"/>
                    <a:buFontTx/>
                    <a:buNone/>
                    <a:defRPr/>
                  </a:pPr>
                  <a:r>
                    <a:rPr kumimoji="0" lang="zh-CN" altLang="en-US" b="1" i="0" u="none" strike="noStrike" kern="1200" cap="none" spc="0" normalizeH="0" baseline="0" noProof="0" dirty="0">
                      <a:ln>
                        <a:noFill/>
                      </a:ln>
                      <a:effectLst/>
                      <a:uLnTx/>
                      <a:uFillTx/>
                    </a:rPr>
                    <a:t>数据处理与返回</a:t>
                  </a:r>
                  <a:endParaRPr kumimoji="0" lang="zh-CN" altLang="en-US" b="1" i="0" u="none" strike="noStrike" kern="1200" cap="none" spc="0" normalizeH="0" baseline="0" noProof="0" dirty="0">
                    <a:ln>
                      <a:noFill/>
                    </a:ln>
                    <a:effectLst/>
                    <a:uLnTx/>
                    <a:uFillTx/>
                  </a:endParaRPr>
                </a:p>
              </p:txBody>
            </p:sp>
            <p:sp>
              <p:nvSpPr>
                <p:cNvPr id="28" name="文本框 27"/>
                <p:cNvSpPr txBox="1"/>
                <p:nvPr/>
              </p:nvSpPr>
              <p:spPr>
                <a:xfrm>
                  <a:off x="150893" y="4974431"/>
                  <a:ext cx="4159604" cy="1203124"/>
                </a:xfrm>
                <a:prstGeom prst="rect">
                  <a:avLst/>
                </a:prstGeom>
                <a:noFill/>
                <a:ln>
                  <a:noFill/>
                </a:ln>
              </p:spPr>
              <p:txBody>
                <a:bodyPr wrap="square" lIns="91440" tIns="45720" rIns="91440" bIns="45720" anchor="t" anchorCtr="0">
                  <a:noAutofit/>
                </a:bodyPr>
                <a:lstStyle/>
                <a:p>
                  <a:pPr>
                    <a:lnSpc>
                      <a:spcPct val="120000"/>
                    </a:lnSpc>
                  </a:pPr>
                  <a:r>
                    <a:rPr lang="zh-CN" altLang="en-US" sz="1300" spc="120" dirty="0"/>
                    <a:t>对大模型返回的分析结果进行进一步处理，比如提取关键信息、将其格式化为更易读的形式等。</a:t>
                  </a:r>
                  <a:r>
                    <a:rPr lang="en-US" altLang="zh-CN" sz="1300" spc="120" dirty="0"/>
                    <a:t> </a:t>
                  </a:r>
                  <a:r>
                    <a:rPr lang="zh-CN" altLang="en-US" sz="1300" spc="120" dirty="0"/>
                    <a:t>将经过处理的分析结果以及原始获取到的项目数据（部分或全部，根据前端需求）组合成一个合适的响应数据结构（如</a:t>
                  </a:r>
                  <a:r>
                    <a:rPr lang="en-US" altLang="zh-CN" sz="1300" spc="120" dirty="0"/>
                    <a:t>JSON</a:t>
                  </a:r>
                  <a:r>
                    <a:rPr lang="zh-CN" altLang="en-US" sz="1300" spc="120" dirty="0"/>
                    <a:t>格式），然后返回给前端</a:t>
                  </a:r>
                  <a:endParaRPr lang="zh-CN" altLang="en-US" sz="1300" spc="120" dirty="0"/>
                </a:p>
              </p:txBody>
            </p:sp>
          </p:grpSp>
          <p:grpSp>
            <p:nvGrpSpPr>
              <p:cNvPr id="23" name="组合 22"/>
              <p:cNvGrpSpPr/>
              <p:nvPr/>
            </p:nvGrpSpPr>
            <p:grpSpPr>
              <a:xfrm>
                <a:off x="4010017" y="3998060"/>
                <a:ext cx="508332" cy="508332"/>
                <a:chOff x="929341" y="2614613"/>
                <a:chExt cx="508332" cy="508332"/>
              </a:xfrm>
            </p:grpSpPr>
            <p:sp>
              <p:nvSpPr>
                <p:cNvPr id="24" name="椭圆 23"/>
                <p:cNvSpPr/>
                <p:nvPr/>
              </p:nvSpPr>
              <p:spPr>
                <a:xfrm>
                  <a:off x="929341" y="2614613"/>
                  <a:ext cx="508332" cy="508332"/>
                </a:xfrm>
                <a:prstGeom prst="ellipse">
                  <a:avLst/>
                </a:prstGeom>
                <a:solidFill>
                  <a:schemeClr val="bg1"/>
                </a:solidFill>
                <a:ln w="12700">
                  <a:solidFill>
                    <a:schemeClr val="accent1"/>
                  </a:solidFill>
                </a:ln>
                <a:effectLst>
                  <a:outerShdw blurRad="533400" dist="50800" dir="5400000" algn="ctr" rotWithShape="0">
                    <a:schemeClr val="accent1">
                      <a:alpha val="1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zh-CN" altLang="en-US" dirty="0"/>
                </a:p>
              </p:txBody>
            </p:sp>
            <p:sp>
              <p:nvSpPr>
                <p:cNvPr id="25" name="椭圆 24"/>
                <p:cNvSpPr/>
                <p:nvPr/>
              </p:nvSpPr>
              <p:spPr>
                <a:xfrm>
                  <a:off x="996340" y="2681612"/>
                  <a:ext cx="374334" cy="374334"/>
                </a:xfrm>
                <a:prstGeom prst="ellipse">
                  <a:avLst/>
                </a:prstGeom>
                <a:gradFill flip="none" rotWithShape="1">
                  <a:gsLst>
                    <a:gs pos="0">
                      <a:schemeClr val="accent1">
                        <a:lumMod val="60000"/>
                        <a:lumOff val="40000"/>
                      </a:schemeClr>
                    </a:gs>
                    <a:gs pos="75000">
                      <a:schemeClr val="accent1"/>
                    </a:gs>
                  </a:gsLst>
                  <a:lin ang="2700000" scaled="1"/>
                  <a:tileRect/>
                </a:gradFill>
                <a:ln w="38100">
                  <a:noFill/>
                </a:ln>
                <a:effectLst>
                  <a:outerShdw blurRad="127000" dist="63500" dir="2700000" algn="tl" rotWithShape="0">
                    <a:schemeClr val="accent1">
                      <a:alpha val="1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wrap="none" lIns="91440" tIns="45720" rIns="91440" bIns="45720" rtlCol="0" anchor="ctr">
                  <a:noAutofit/>
                </a:bodyPr>
                <a:lstStyle/>
                <a:p>
                  <a:pPr algn="ctr">
                    <a:lnSpc>
                      <a:spcPct val="120000"/>
                    </a:lnSpc>
                  </a:pPr>
                  <a:r>
                    <a:rPr lang="en-US" altLang="zh-CN" sz="2400" b="1" dirty="0">
                      <a:solidFill>
                        <a:srgbClr val="FFFFFF"/>
                      </a:solidFill>
                    </a:rPr>
                    <a:t>8</a:t>
                  </a:r>
                  <a:endParaRPr lang="zh-CN" altLang="en-US" sz="2400" b="1" dirty="0">
                    <a:solidFill>
                      <a:srgbClr val="FFFFFF"/>
                    </a:solidFill>
                  </a:endParaRPr>
                </a:p>
              </p:txBody>
            </p:sp>
          </p:grpSp>
        </p:grpSp>
        <p:grpSp>
          <p:nvGrpSpPr>
            <p:cNvPr id="14" name="组合 13"/>
            <p:cNvGrpSpPr/>
            <p:nvPr/>
          </p:nvGrpSpPr>
          <p:grpSpPr>
            <a:xfrm>
              <a:off x="9014031" y="3323290"/>
              <a:ext cx="3195395" cy="3435037"/>
              <a:chOff x="6668896" y="3741955"/>
              <a:chExt cx="3195395" cy="3435037"/>
            </a:xfrm>
          </p:grpSpPr>
          <p:grpSp>
            <p:nvGrpSpPr>
              <p:cNvPr id="15" name="组合 14"/>
              <p:cNvGrpSpPr/>
              <p:nvPr/>
            </p:nvGrpSpPr>
            <p:grpSpPr>
              <a:xfrm>
                <a:off x="6668896" y="4177342"/>
                <a:ext cx="3195395" cy="2999650"/>
                <a:chOff x="765056" y="4167183"/>
                <a:chExt cx="3195395" cy="2999650"/>
              </a:xfrm>
            </p:grpSpPr>
            <p:cxnSp>
              <p:nvCxnSpPr>
                <p:cNvPr id="19" name="直接连接符 18"/>
                <p:cNvCxnSpPr/>
                <p:nvPr/>
              </p:nvCxnSpPr>
              <p:spPr>
                <a:xfrm>
                  <a:off x="1446586" y="4167183"/>
                  <a:ext cx="0" cy="540000"/>
                </a:xfrm>
                <a:prstGeom prst="line">
                  <a:avLst/>
                </a:prstGeom>
                <a:ln>
                  <a:gradFill>
                    <a:gsLst>
                      <a:gs pos="0">
                        <a:schemeClr val="accent1">
                          <a:alpha val="0"/>
                        </a:schemeClr>
                      </a:gs>
                      <a:gs pos="100000">
                        <a:schemeClr val="accent1"/>
                      </a:gs>
                    </a:gsLst>
                    <a:lin ang="5400000" scaled="1"/>
                  </a:gradFill>
                  <a:tailEnd type="oval"/>
                </a:ln>
              </p:spPr>
              <p:style>
                <a:lnRef idx="2">
                  <a:schemeClr val="accent1"/>
                </a:lnRef>
                <a:fillRef idx="0">
                  <a:schemeClr val="accent1"/>
                </a:fillRef>
                <a:effectRef idx="1">
                  <a:schemeClr val="accent1"/>
                </a:effectRef>
                <a:fontRef idx="minor">
                  <a:schemeClr val="tx1"/>
                </a:fontRef>
              </p:style>
            </p:cxnSp>
            <p:sp>
              <p:nvSpPr>
                <p:cNvPr id="20" name="文本框 19"/>
                <p:cNvSpPr txBox="1"/>
                <p:nvPr/>
              </p:nvSpPr>
              <p:spPr>
                <a:xfrm>
                  <a:off x="1620451" y="6683980"/>
                  <a:ext cx="2340000" cy="482853"/>
                </a:xfrm>
                <a:prstGeom prst="rect">
                  <a:avLst/>
                </a:prstGeom>
                <a:noFill/>
                <a:ln>
                  <a:noFill/>
                </a:ln>
              </p:spPr>
              <p:txBody>
                <a:bodyPr wrap="square" lIns="91440" tIns="45720" rIns="91440" bIns="45720" anchor="b" anchorCtr="0">
                  <a:noAutofit/>
                </a:bodyPr>
                <a:lstStyle/>
                <a:p>
                  <a:pPr marL="0" marR="0" lvl="0" indent="0" defTabSz="913765" rtl="0" eaLnBrk="1" fontAlgn="auto" latinLnBrk="0" hangingPunct="1">
                    <a:spcBef>
                      <a:spcPts val="0"/>
                    </a:spcBef>
                    <a:spcAft>
                      <a:spcPts val="0"/>
                    </a:spcAft>
                    <a:buClrTx/>
                    <a:buSzPct val="25000"/>
                    <a:buFontTx/>
                    <a:buNone/>
                    <a:defRPr/>
                  </a:pPr>
                  <a:r>
                    <a:rPr lang="zh-CN" altLang="en-US" sz="3200" b="1" dirty="0">
                      <a:solidFill>
                        <a:srgbClr val="0C80FF"/>
                      </a:solidFill>
                    </a:rPr>
                    <a:t>可视化</a:t>
                  </a:r>
                  <a:r>
                    <a:rPr kumimoji="0" lang="zh-CN" altLang="en-US" sz="3200" b="1" i="0" u="none" strike="noStrike" kern="1200" cap="none" spc="0" normalizeH="0" baseline="0" noProof="0" dirty="0">
                      <a:ln>
                        <a:noFill/>
                      </a:ln>
                      <a:solidFill>
                        <a:srgbClr val="0C80FF"/>
                      </a:solidFill>
                      <a:effectLst/>
                      <a:uLnTx/>
                      <a:uFillTx/>
                    </a:rPr>
                    <a:t>部分</a:t>
                  </a:r>
                  <a:endParaRPr kumimoji="0" lang="zh-CN" altLang="en-US" sz="3200" b="1" i="0" u="none" strike="noStrike" kern="1200" cap="none" spc="0" normalizeH="0" baseline="0" noProof="0" dirty="0">
                    <a:ln>
                      <a:noFill/>
                    </a:ln>
                    <a:solidFill>
                      <a:srgbClr val="0C80FF"/>
                    </a:solidFill>
                    <a:effectLst/>
                    <a:uLnTx/>
                    <a:uFillTx/>
                  </a:endParaRPr>
                </a:p>
              </p:txBody>
            </p:sp>
            <p:sp>
              <p:nvSpPr>
                <p:cNvPr id="21" name="文本框 20"/>
                <p:cNvSpPr txBox="1"/>
                <p:nvPr/>
              </p:nvSpPr>
              <p:spPr>
                <a:xfrm>
                  <a:off x="765056" y="5180840"/>
                  <a:ext cx="2340000" cy="625269"/>
                </a:xfrm>
                <a:prstGeom prst="rect">
                  <a:avLst/>
                </a:prstGeom>
                <a:noFill/>
                <a:ln>
                  <a:noFill/>
                </a:ln>
              </p:spPr>
              <p:txBody>
                <a:bodyPr wrap="square" lIns="91440" tIns="45720" rIns="91440" bIns="45720" anchor="t" anchorCtr="0">
                  <a:normAutofit/>
                </a:bodyPr>
                <a:lstStyle/>
                <a:p>
                  <a:pPr>
                    <a:lnSpc>
                      <a:spcPct val="120000"/>
                    </a:lnSpc>
                  </a:pPr>
                  <a:endParaRPr lang="zh-CN" altLang="en-US" sz="1200" dirty="0"/>
                </a:p>
              </p:txBody>
            </p:sp>
          </p:grpSp>
          <p:grpSp>
            <p:nvGrpSpPr>
              <p:cNvPr id="16" name="组合 15"/>
              <p:cNvGrpSpPr/>
              <p:nvPr/>
            </p:nvGrpSpPr>
            <p:grpSpPr>
              <a:xfrm>
                <a:off x="7090693" y="3741955"/>
                <a:ext cx="508332" cy="508332"/>
                <a:chOff x="929341" y="2614613"/>
                <a:chExt cx="508332" cy="508332"/>
              </a:xfrm>
            </p:grpSpPr>
            <p:sp>
              <p:nvSpPr>
                <p:cNvPr id="17" name="椭圆 16"/>
                <p:cNvSpPr/>
                <p:nvPr/>
              </p:nvSpPr>
              <p:spPr>
                <a:xfrm>
                  <a:off x="929341" y="2614613"/>
                  <a:ext cx="508332" cy="508332"/>
                </a:xfrm>
                <a:prstGeom prst="ellipse">
                  <a:avLst/>
                </a:prstGeom>
                <a:solidFill>
                  <a:schemeClr val="bg1"/>
                </a:solidFill>
                <a:ln w="12700">
                  <a:solidFill>
                    <a:schemeClr val="accent1"/>
                  </a:solidFill>
                </a:ln>
                <a:effectLst>
                  <a:outerShdw blurRad="533400" dist="50800" dir="5400000" algn="ctr" rotWithShape="0">
                    <a:schemeClr val="accent1">
                      <a:alpha val="1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zh-CN" altLang="en-US" dirty="0"/>
                </a:p>
              </p:txBody>
            </p:sp>
            <p:sp>
              <p:nvSpPr>
                <p:cNvPr id="18" name="椭圆 17"/>
                <p:cNvSpPr/>
                <p:nvPr/>
              </p:nvSpPr>
              <p:spPr>
                <a:xfrm>
                  <a:off x="1001907" y="2701004"/>
                  <a:ext cx="374334" cy="374334"/>
                </a:xfrm>
                <a:prstGeom prst="ellipse">
                  <a:avLst/>
                </a:prstGeom>
                <a:gradFill flip="none" rotWithShape="1">
                  <a:gsLst>
                    <a:gs pos="0">
                      <a:schemeClr val="accent1">
                        <a:lumMod val="60000"/>
                        <a:lumOff val="40000"/>
                      </a:schemeClr>
                    </a:gs>
                    <a:gs pos="75000">
                      <a:schemeClr val="accent1"/>
                    </a:gs>
                  </a:gsLst>
                  <a:lin ang="2700000" scaled="1"/>
                  <a:tileRect/>
                </a:gradFill>
                <a:ln w="38100">
                  <a:noFill/>
                </a:ln>
                <a:effectLst>
                  <a:outerShdw blurRad="127000" dist="63500" dir="2700000" algn="tl" rotWithShape="0">
                    <a:schemeClr val="accent1">
                      <a:alpha val="1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wrap="none" lIns="91440" tIns="45720" rIns="91440" bIns="45720" rtlCol="0" anchor="ctr">
                  <a:noAutofit/>
                </a:bodyPr>
                <a:lstStyle/>
                <a:p>
                  <a:pPr algn="ctr">
                    <a:lnSpc>
                      <a:spcPct val="120000"/>
                    </a:lnSpc>
                  </a:pPr>
                  <a:r>
                    <a:rPr lang="en-US" altLang="zh-CN" sz="2400" b="1" dirty="0">
                      <a:solidFill>
                        <a:srgbClr val="FFFFFF"/>
                      </a:solidFill>
                    </a:rPr>
                    <a:t>10</a:t>
                  </a:r>
                  <a:endParaRPr lang="zh-CN" altLang="en-US" sz="2400" b="1" dirty="0">
                    <a:solidFill>
                      <a:srgbClr val="FFFFFF"/>
                    </a:solidFill>
                  </a:endParaRPr>
                </a:p>
              </p:txBody>
            </p:sp>
          </p:grpSp>
        </p:grpSp>
      </p:grpSp>
      <p:pic>
        <p:nvPicPr>
          <p:cNvPr id="50" name="图片 49"/>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807660" y="-1"/>
            <a:ext cx="4384339" cy="408709"/>
          </a:xfrm>
          <a:prstGeom prst="rect">
            <a:avLst/>
          </a:prstGeom>
        </p:spPr>
      </p:pic>
      <p:sp>
        <p:nvSpPr>
          <p:cNvPr id="55" name="文本框 54"/>
          <p:cNvSpPr txBox="1"/>
          <p:nvPr/>
        </p:nvSpPr>
        <p:spPr>
          <a:xfrm>
            <a:off x="8583355" y="3862443"/>
            <a:ext cx="2130641" cy="369332"/>
          </a:xfrm>
          <a:prstGeom prst="rect">
            <a:avLst/>
          </a:prstGeom>
          <a:noFill/>
        </p:spPr>
        <p:txBody>
          <a:bodyPr wrap="square" rtlCol="0">
            <a:spAutoFit/>
          </a:bodyPr>
          <a:lstStyle/>
          <a:p>
            <a:r>
              <a:rPr lang="zh-CN" altLang="en-US" b="1" dirty="0"/>
              <a:t>前端可视化实现</a:t>
            </a:r>
            <a:endParaRPr lang="zh-CN" altLang="en-US" b="1" dirty="0"/>
          </a:p>
        </p:txBody>
      </p:sp>
      <p:sp>
        <p:nvSpPr>
          <p:cNvPr id="56" name="文本框 55"/>
          <p:cNvSpPr txBox="1"/>
          <p:nvPr/>
        </p:nvSpPr>
        <p:spPr>
          <a:xfrm>
            <a:off x="8604343" y="4186215"/>
            <a:ext cx="3631734" cy="1992469"/>
          </a:xfrm>
          <a:prstGeom prst="rect">
            <a:avLst/>
          </a:prstGeom>
          <a:noFill/>
        </p:spPr>
        <p:txBody>
          <a:bodyPr wrap="square" rtlCol="0">
            <a:spAutoFit/>
          </a:bodyPr>
          <a:lstStyle/>
          <a:p>
            <a:pPr>
              <a:lnSpc>
                <a:spcPct val="120000"/>
              </a:lnSpc>
            </a:pPr>
            <a:r>
              <a:rPr lang="zh-CN" altLang="en-US" sz="1300" spc="120" dirty="0">
                <a:latin typeface="+mn-ea"/>
              </a:rPr>
              <a:t>在前端</a:t>
            </a:r>
            <a:r>
              <a:rPr lang="en-US" altLang="zh-CN" sz="1300" spc="120" dirty="0">
                <a:latin typeface="+mn-ea"/>
              </a:rPr>
              <a:t>JavaScript</a:t>
            </a:r>
            <a:r>
              <a:rPr lang="zh-CN" altLang="en-US" sz="1300" spc="120" dirty="0">
                <a:latin typeface="+mn-ea"/>
              </a:rPr>
              <a:t>代码中，当接收到后端返回的包含数据和分析结果的响应后，根据需要提取用于可视化的数据部分（如各个健康度指标的值）。</a:t>
            </a:r>
            <a:r>
              <a:rPr lang="en-US" altLang="zh-CN" sz="1300" spc="120" dirty="0">
                <a:latin typeface="+mn-ea"/>
              </a:rPr>
              <a:t> </a:t>
            </a:r>
            <a:r>
              <a:rPr lang="zh-CN" altLang="en-US" sz="1300" spc="120" dirty="0">
                <a:latin typeface="+mn-ea"/>
              </a:rPr>
              <a:t>使用所选的可视化库，按照预定的可视化方案（如绘制柱状图展示不同时间段的活跃度指标，绘制饼图展示社区参与度的构成等）在之前准备好的可视化图表容器中绘制出相应的图表</a:t>
            </a:r>
            <a:endParaRPr lang="zh-CN" altLang="en-US" sz="1300" spc="120" dirty="0">
              <a:latin typeface="+mn-ea"/>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p>
            <a:r>
              <a:rPr lang="zh-CN" altLang="en-US" dirty="0">
                <a:solidFill>
                  <a:srgbClr val="136DCF"/>
                </a:solidFill>
              </a:rPr>
              <a:t>整体交互流程</a:t>
            </a:r>
            <a:r>
              <a:rPr lang="en-US" altLang="zh-CN" dirty="0">
                <a:solidFill>
                  <a:srgbClr val="136DCF"/>
                </a:solidFill>
              </a:rPr>
              <a:t>——</a:t>
            </a:r>
            <a:r>
              <a:rPr lang="zh-CN" altLang="en-US" dirty="0">
                <a:solidFill>
                  <a:srgbClr val="136DCF"/>
                </a:solidFill>
              </a:rPr>
              <a:t>对比数据</a:t>
            </a:r>
            <a:endParaRPr lang="en-US" dirty="0"/>
          </a:p>
        </p:txBody>
      </p:sp>
      <p:grpSp>
        <p:nvGrpSpPr>
          <p:cNvPr id="25" name="组合 24"/>
          <p:cNvGrpSpPr/>
          <p:nvPr/>
        </p:nvGrpSpPr>
        <p:grpSpPr>
          <a:xfrm>
            <a:off x="481726" y="2222046"/>
            <a:ext cx="8702498" cy="3811332"/>
            <a:chOff x="481726" y="2123481"/>
            <a:chExt cx="8702498" cy="3811332"/>
          </a:xfrm>
        </p:grpSpPr>
        <p:grpSp>
          <p:nvGrpSpPr>
            <p:cNvPr id="27" name="组合 26"/>
            <p:cNvGrpSpPr/>
            <p:nvPr/>
          </p:nvGrpSpPr>
          <p:grpSpPr>
            <a:xfrm>
              <a:off x="481726" y="2123481"/>
              <a:ext cx="2801494" cy="3811332"/>
              <a:chOff x="-58479" y="2033782"/>
              <a:chExt cx="2801494" cy="3811332"/>
            </a:xfrm>
          </p:grpSpPr>
          <p:sp>
            <p:nvSpPr>
              <p:cNvPr id="42" name="椭圆 41"/>
              <p:cNvSpPr/>
              <p:nvPr/>
            </p:nvSpPr>
            <p:spPr>
              <a:xfrm>
                <a:off x="1950434" y="2033782"/>
                <a:ext cx="792581" cy="792581"/>
              </a:xfrm>
              <a:prstGeom prst="ellipse">
                <a:avLst/>
              </a:prstGeom>
              <a:gradFill flip="none" rotWithShape="0">
                <a:gsLst>
                  <a:gs pos="0">
                    <a:schemeClr val="accent1">
                      <a:lumMod val="60000"/>
                      <a:lumOff val="40000"/>
                    </a:schemeClr>
                  </a:gs>
                  <a:gs pos="60000">
                    <a:schemeClr val="accent1"/>
                  </a:gs>
                </a:gsLst>
                <a:lin ang="2700000" scaled="0"/>
                <a:tileRect/>
              </a:gradFill>
              <a:ln w="57150" cap="rnd">
                <a:noFill/>
                <a:prstDash val="solid"/>
                <a:round/>
              </a:ln>
              <a:effectLst>
                <a:outerShdw blurRad="254000" dist="127000" dir="2700000" algn="ctr" rotWithShape="0">
                  <a:schemeClr val="accent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p>
                <a:pPr algn="ctr" defTabSz="913765"/>
                <a:r>
                  <a:rPr lang="zh-CN" altLang="en-US" b="1" dirty="0">
                    <a:solidFill>
                      <a:srgbClr val="FFFFFF"/>
                    </a:solidFill>
                  </a:rPr>
                  <a:t>01</a:t>
                </a:r>
                <a:endParaRPr lang="en-US" b="1" dirty="0">
                  <a:solidFill>
                    <a:srgbClr val="FFFFFF"/>
                  </a:solidFill>
                </a:endParaRPr>
              </a:p>
            </p:txBody>
          </p:sp>
          <p:sp>
            <p:nvSpPr>
              <p:cNvPr id="43" name="矩形: 圆角 42"/>
              <p:cNvSpPr/>
              <p:nvPr/>
            </p:nvSpPr>
            <p:spPr>
              <a:xfrm>
                <a:off x="149370" y="2091096"/>
                <a:ext cx="2268000" cy="3600000"/>
              </a:xfrm>
              <a:prstGeom prst="roundRect">
                <a:avLst>
                  <a:gd name="adj" fmla="val 50000"/>
                </a:avLst>
              </a:prstGeom>
              <a:solidFill>
                <a:schemeClr val="bg1"/>
              </a:solidFill>
              <a:ln w="12700" cap="rnd">
                <a:gradFill>
                  <a:gsLst>
                    <a:gs pos="0">
                      <a:schemeClr val="accent1">
                        <a:alpha val="50000"/>
                      </a:schemeClr>
                    </a:gs>
                    <a:gs pos="100000">
                      <a:schemeClr val="accent1">
                        <a:lumMod val="40000"/>
                        <a:lumOff val="60000"/>
                        <a:alpha val="0"/>
                      </a:schemeClr>
                    </a:gs>
                  </a:gsLst>
                  <a:lin ang="2700000" scaled="0"/>
                </a:gradFill>
                <a:prstDash val="solid"/>
                <a:round/>
              </a:ln>
              <a:effectLst>
                <a:outerShdw blurRad="254000" dist="127000" algn="ctr" rotWithShape="0">
                  <a:schemeClr val="accent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normAutofit/>
              </a:bodyPr>
              <a:lstStyle/>
              <a:p>
                <a:pPr algn="ctr"/>
                <a:endParaRPr lang="zh-CN" altLang="en-US" b="1" dirty="0">
                  <a:solidFill>
                    <a:schemeClr val="tx1"/>
                  </a:solidFill>
                </a:endParaRPr>
              </a:p>
            </p:txBody>
          </p:sp>
          <p:sp>
            <p:nvSpPr>
              <p:cNvPr id="44" name="任意多边形: 形状 43"/>
              <p:cNvSpPr/>
              <p:nvPr/>
            </p:nvSpPr>
            <p:spPr>
              <a:xfrm>
                <a:off x="2820" y="4693114"/>
                <a:ext cx="2520000" cy="1152000"/>
              </a:xfrm>
              <a:custGeom>
                <a:avLst/>
                <a:gdLst>
                  <a:gd name="connsiteX0" fmla="*/ 0 w 2450267"/>
                  <a:gd name="connsiteY0" fmla="*/ 0 h 1130301"/>
                  <a:gd name="connsiteX1" fmla="*/ 2450267 w 2450267"/>
                  <a:gd name="connsiteY1" fmla="*/ 0 h 1130301"/>
                  <a:gd name="connsiteX2" fmla="*/ 2448959 w 2450267"/>
                  <a:gd name="connsiteY2" fmla="*/ 25903 h 1130301"/>
                  <a:gd name="connsiteX3" fmla="*/ 1225133 w 2450267"/>
                  <a:gd name="connsiteY3" fmla="*/ 1130301 h 1130301"/>
                  <a:gd name="connsiteX4" fmla="*/ 1308 w 2450267"/>
                  <a:gd name="connsiteY4" fmla="*/ 25903 h 1130301"/>
                  <a:gd name="connsiteX0-1" fmla="*/ 2448959 w 2540399"/>
                  <a:gd name="connsiteY0-2" fmla="*/ 25903 h 1130301"/>
                  <a:gd name="connsiteX1-3" fmla="*/ 1225133 w 2540399"/>
                  <a:gd name="connsiteY1-4" fmla="*/ 1130301 h 1130301"/>
                  <a:gd name="connsiteX2-5" fmla="*/ 1308 w 2540399"/>
                  <a:gd name="connsiteY2-6" fmla="*/ 25903 h 1130301"/>
                  <a:gd name="connsiteX3-7" fmla="*/ 0 w 2540399"/>
                  <a:gd name="connsiteY3-8" fmla="*/ 0 h 1130301"/>
                  <a:gd name="connsiteX4-9" fmla="*/ 2450267 w 2540399"/>
                  <a:gd name="connsiteY4-10" fmla="*/ 0 h 1130301"/>
                  <a:gd name="connsiteX5" fmla="*/ 2540399 w 2540399"/>
                  <a:gd name="connsiteY5" fmla="*/ 117343 h 1130301"/>
                  <a:gd name="connsiteX0-11" fmla="*/ 2448959 w 2450267"/>
                  <a:gd name="connsiteY0-12" fmla="*/ 25903 h 1130301"/>
                  <a:gd name="connsiteX1-13" fmla="*/ 1225133 w 2450267"/>
                  <a:gd name="connsiteY1-14" fmla="*/ 1130301 h 1130301"/>
                  <a:gd name="connsiteX2-15" fmla="*/ 1308 w 2450267"/>
                  <a:gd name="connsiteY2-16" fmla="*/ 25903 h 1130301"/>
                  <a:gd name="connsiteX3-17" fmla="*/ 0 w 2450267"/>
                  <a:gd name="connsiteY3-18" fmla="*/ 0 h 1130301"/>
                  <a:gd name="connsiteX4-19" fmla="*/ 2450267 w 2450267"/>
                  <a:gd name="connsiteY4-20" fmla="*/ 0 h 1130301"/>
                  <a:gd name="connsiteX0-21" fmla="*/ 2448959 w 2448959"/>
                  <a:gd name="connsiteY0-22" fmla="*/ 25903 h 1130301"/>
                  <a:gd name="connsiteX1-23" fmla="*/ 1225133 w 2448959"/>
                  <a:gd name="connsiteY1-24" fmla="*/ 1130301 h 1130301"/>
                  <a:gd name="connsiteX2-25" fmla="*/ 1308 w 2448959"/>
                  <a:gd name="connsiteY2-26" fmla="*/ 25903 h 1130301"/>
                  <a:gd name="connsiteX3-27" fmla="*/ 0 w 2448959"/>
                  <a:gd name="connsiteY3-28" fmla="*/ 0 h 1130301"/>
                </a:gdLst>
                <a:ahLst/>
                <a:cxnLst>
                  <a:cxn ang="0">
                    <a:pos x="connsiteX0-1" y="connsiteY0-2"/>
                  </a:cxn>
                  <a:cxn ang="0">
                    <a:pos x="connsiteX1-3" y="connsiteY1-4"/>
                  </a:cxn>
                  <a:cxn ang="0">
                    <a:pos x="connsiteX2-5" y="connsiteY2-6"/>
                  </a:cxn>
                  <a:cxn ang="0">
                    <a:pos x="connsiteX3-7" y="connsiteY3-8"/>
                  </a:cxn>
                </a:cxnLst>
                <a:rect l="l" t="t" r="r" b="b"/>
                <a:pathLst>
                  <a:path w="2448959" h="1130301">
                    <a:moveTo>
                      <a:pt x="2448959" y="25903"/>
                    </a:moveTo>
                    <a:cubicBezTo>
                      <a:pt x="2385962" y="646227"/>
                      <a:pt x="1862078" y="1130301"/>
                      <a:pt x="1225133" y="1130301"/>
                    </a:cubicBezTo>
                    <a:cubicBezTo>
                      <a:pt x="588188" y="1130301"/>
                      <a:pt x="64305" y="646227"/>
                      <a:pt x="1308" y="25903"/>
                    </a:cubicBezTo>
                    <a:lnTo>
                      <a:pt x="0" y="0"/>
                    </a:lnTo>
                  </a:path>
                </a:pathLst>
              </a:custGeom>
              <a:noFill/>
              <a:ln>
                <a:gradFill flip="none" rotWithShape="1">
                  <a:gsLst>
                    <a:gs pos="0">
                      <a:schemeClr val="accent1">
                        <a:lumMod val="60000"/>
                        <a:lumOff val="40000"/>
                      </a:schemeClr>
                    </a:gs>
                    <a:gs pos="100000">
                      <a:schemeClr val="accent1">
                        <a:lumMod val="60000"/>
                        <a:lumOff val="40000"/>
                        <a:alpha val="0"/>
                      </a:schemeClr>
                    </a:gs>
                  </a:gsLst>
                  <a:lin ang="0" scaled="1"/>
                  <a:tileRect/>
                </a:gra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5" name="椭圆 44"/>
              <p:cNvSpPr/>
              <p:nvPr/>
            </p:nvSpPr>
            <p:spPr>
              <a:xfrm>
                <a:off x="-58479" y="4570517"/>
                <a:ext cx="122597" cy="122597"/>
              </a:xfrm>
              <a:prstGeom prst="ellipse">
                <a:avLst/>
              </a:prstGeom>
              <a:solidFill>
                <a:schemeClr val="accent1"/>
              </a:solidFill>
              <a:ln>
                <a:noFill/>
              </a:ln>
              <a:effectLst>
                <a:outerShdw blurRad="266700" dist="50800" dir="2400000" sx="98000" sy="98000" algn="ctr" rotWithShape="0">
                  <a:schemeClr val="accent1">
                    <a:alpha val="29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wrap="none" rtlCol="0" anchor="ctr">
                <a:normAutofit fontScale="25000" lnSpcReduction="20000"/>
              </a:bodyPr>
              <a:lstStyle/>
              <a:p>
                <a:pPr algn="ctr">
                  <a:buSzPct val="25000"/>
                </a:pPr>
                <a:endParaRPr lang="zh-CN" altLang="en-US" sz="2000" b="1" i="1" dirty="0">
                  <a:solidFill>
                    <a:srgbClr val="FFFFFF"/>
                  </a:solidFill>
                </a:endParaRPr>
              </a:p>
            </p:txBody>
          </p:sp>
          <p:sp>
            <p:nvSpPr>
              <p:cNvPr id="47" name="文本框 46"/>
              <p:cNvSpPr txBox="1"/>
              <p:nvPr/>
            </p:nvSpPr>
            <p:spPr>
              <a:xfrm flipH="1">
                <a:off x="226971" y="2767694"/>
                <a:ext cx="2160000" cy="2000274"/>
              </a:xfrm>
              <a:prstGeom prst="rect">
                <a:avLst/>
              </a:prstGeom>
              <a:noFill/>
            </p:spPr>
            <p:txBody>
              <a:bodyPr wrap="square" rtlCol="0" anchor="b" anchorCtr="0">
                <a:noAutofit/>
              </a:bodyPr>
              <a:lstStyle/>
              <a:p>
                <a:pPr marL="0" marR="0" lvl="0" indent="0" defTabSz="913765" rtl="0" eaLnBrk="1" fontAlgn="auto" latinLnBrk="0" hangingPunct="1">
                  <a:lnSpc>
                    <a:spcPct val="140000"/>
                  </a:lnSpc>
                  <a:spcBef>
                    <a:spcPts val="0"/>
                  </a:spcBef>
                  <a:spcAft>
                    <a:spcPts val="0"/>
                  </a:spcAft>
                  <a:buClrTx/>
                  <a:buSzPct val="25000"/>
                  <a:buFontTx/>
                  <a:buNone/>
                  <a:defRPr/>
                </a:pPr>
                <a:r>
                  <a:rPr kumimoji="0" lang="zh-CN" altLang="en-US" sz="1600" b="1" i="0" u="none" strike="noStrike" kern="1200" cap="none" spc="120" normalizeH="0" noProof="0" dirty="0">
                    <a:ln>
                      <a:noFill/>
                    </a:ln>
                    <a:solidFill>
                      <a:srgbClr val="136DCF"/>
                    </a:solidFill>
                    <a:effectLst/>
                    <a:uLnTx/>
                    <a:uFillTx/>
                  </a:rPr>
                  <a:t>用户在前端页面通过交互控件（如按钮、下拉菜单等）选择想要分析的项目、时间段等参数</a:t>
                </a:r>
                <a:endParaRPr kumimoji="0" lang="zh-CN" altLang="en-US" sz="1600" b="1" i="0" u="none" strike="noStrike" kern="1200" cap="none" spc="120" normalizeH="0" noProof="0" dirty="0">
                  <a:ln>
                    <a:noFill/>
                  </a:ln>
                  <a:solidFill>
                    <a:srgbClr val="136DCF"/>
                  </a:solidFill>
                  <a:effectLst/>
                  <a:uLnTx/>
                  <a:uFillTx/>
                </a:endParaRPr>
              </a:p>
            </p:txBody>
          </p:sp>
        </p:grpSp>
        <p:grpSp>
          <p:nvGrpSpPr>
            <p:cNvPr id="28" name="组合 27"/>
            <p:cNvGrpSpPr/>
            <p:nvPr/>
          </p:nvGrpSpPr>
          <p:grpSpPr>
            <a:xfrm>
              <a:off x="3356559" y="2132079"/>
              <a:ext cx="2877163" cy="3802734"/>
              <a:chOff x="2173645" y="2042380"/>
              <a:chExt cx="2877163" cy="3802734"/>
            </a:xfrm>
          </p:grpSpPr>
          <p:sp>
            <p:nvSpPr>
              <p:cNvPr id="36" name="椭圆 35"/>
              <p:cNvSpPr/>
              <p:nvPr/>
            </p:nvSpPr>
            <p:spPr>
              <a:xfrm>
                <a:off x="4258227" y="2042380"/>
                <a:ext cx="792581" cy="792581"/>
              </a:xfrm>
              <a:prstGeom prst="ellipse">
                <a:avLst/>
              </a:prstGeom>
              <a:gradFill flip="none" rotWithShape="0">
                <a:gsLst>
                  <a:gs pos="0">
                    <a:schemeClr val="accent2">
                      <a:lumMod val="60000"/>
                      <a:lumOff val="40000"/>
                    </a:schemeClr>
                  </a:gs>
                  <a:gs pos="60000">
                    <a:schemeClr val="accent2"/>
                  </a:gs>
                </a:gsLst>
                <a:lin ang="2700000" scaled="0"/>
                <a:tileRect/>
              </a:gradFill>
              <a:ln w="57150" cap="rnd">
                <a:noFill/>
                <a:prstDash val="solid"/>
                <a:round/>
              </a:ln>
              <a:effectLst>
                <a:outerShdw blurRad="254000" dist="127000" dir="2700000" algn="ctr" rotWithShape="0">
                  <a:schemeClr val="accent2">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p>
                <a:pPr algn="ctr" defTabSz="913765"/>
                <a:r>
                  <a:rPr lang="zh-CN" altLang="en-US" b="1" dirty="0">
                    <a:solidFill>
                      <a:srgbClr val="FFFFFF"/>
                    </a:solidFill>
                  </a:rPr>
                  <a:t>02</a:t>
                </a:r>
                <a:endParaRPr lang="en-US" b="1" dirty="0">
                  <a:solidFill>
                    <a:srgbClr val="FFFFFF"/>
                  </a:solidFill>
                </a:endParaRPr>
              </a:p>
            </p:txBody>
          </p:sp>
          <p:sp>
            <p:nvSpPr>
              <p:cNvPr id="37" name="矩形: 圆角 36"/>
              <p:cNvSpPr/>
              <p:nvPr/>
            </p:nvSpPr>
            <p:spPr>
              <a:xfrm>
                <a:off x="2415186" y="2131639"/>
                <a:ext cx="2268000" cy="3600000"/>
              </a:xfrm>
              <a:prstGeom prst="roundRect">
                <a:avLst>
                  <a:gd name="adj" fmla="val 50000"/>
                </a:avLst>
              </a:prstGeom>
              <a:solidFill>
                <a:schemeClr val="bg1"/>
              </a:solidFill>
              <a:ln w="12700" cap="rnd">
                <a:gradFill>
                  <a:gsLst>
                    <a:gs pos="0">
                      <a:schemeClr val="accent2">
                        <a:alpha val="40000"/>
                      </a:schemeClr>
                    </a:gs>
                    <a:gs pos="100000">
                      <a:schemeClr val="accent2">
                        <a:lumMod val="40000"/>
                        <a:lumOff val="60000"/>
                        <a:alpha val="0"/>
                      </a:schemeClr>
                    </a:gs>
                  </a:gsLst>
                  <a:lin ang="2700000" scaled="0"/>
                </a:gradFill>
                <a:prstDash val="solid"/>
                <a:round/>
              </a:ln>
              <a:effectLst>
                <a:outerShdw blurRad="254000" dist="127000" algn="ctr" rotWithShape="0">
                  <a:schemeClr val="accent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normAutofit/>
              </a:bodyPr>
              <a:lstStyle/>
              <a:p>
                <a:pPr algn="ctr"/>
                <a:endParaRPr lang="zh-CN" altLang="en-US" b="1">
                  <a:solidFill>
                    <a:schemeClr val="tx1"/>
                  </a:solidFill>
                </a:endParaRPr>
              </a:p>
            </p:txBody>
          </p:sp>
          <p:sp>
            <p:nvSpPr>
              <p:cNvPr id="38" name="任意多边形: 形状 37"/>
              <p:cNvSpPr/>
              <p:nvPr/>
            </p:nvSpPr>
            <p:spPr>
              <a:xfrm>
                <a:off x="2227645" y="4693114"/>
                <a:ext cx="2520000" cy="1152000"/>
              </a:xfrm>
              <a:custGeom>
                <a:avLst/>
                <a:gdLst>
                  <a:gd name="connsiteX0" fmla="*/ 0 w 2450267"/>
                  <a:gd name="connsiteY0" fmla="*/ 0 h 1130301"/>
                  <a:gd name="connsiteX1" fmla="*/ 2450267 w 2450267"/>
                  <a:gd name="connsiteY1" fmla="*/ 0 h 1130301"/>
                  <a:gd name="connsiteX2" fmla="*/ 2448959 w 2450267"/>
                  <a:gd name="connsiteY2" fmla="*/ 25903 h 1130301"/>
                  <a:gd name="connsiteX3" fmla="*/ 1225133 w 2450267"/>
                  <a:gd name="connsiteY3" fmla="*/ 1130301 h 1130301"/>
                  <a:gd name="connsiteX4" fmla="*/ 1308 w 2450267"/>
                  <a:gd name="connsiteY4" fmla="*/ 25903 h 1130301"/>
                  <a:gd name="connsiteX0-1" fmla="*/ 2448959 w 2540399"/>
                  <a:gd name="connsiteY0-2" fmla="*/ 25903 h 1130301"/>
                  <a:gd name="connsiteX1-3" fmla="*/ 1225133 w 2540399"/>
                  <a:gd name="connsiteY1-4" fmla="*/ 1130301 h 1130301"/>
                  <a:gd name="connsiteX2-5" fmla="*/ 1308 w 2540399"/>
                  <a:gd name="connsiteY2-6" fmla="*/ 25903 h 1130301"/>
                  <a:gd name="connsiteX3-7" fmla="*/ 0 w 2540399"/>
                  <a:gd name="connsiteY3-8" fmla="*/ 0 h 1130301"/>
                  <a:gd name="connsiteX4-9" fmla="*/ 2450267 w 2540399"/>
                  <a:gd name="connsiteY4-10" fmla="*/ 0 h 1130301"/>
                  <a:gd name="connsiteX5" fmla="*/ 2540399 w 2540399"/>
                  <a:gd name="connsiteY5" fmla="*/ 117343 h 1130301"/>
                  <a:gd name="connsiteX0-11" fmla="*/ 2448959 w 2450267"/>
                  <a:gd name="connsiteY0-12" fmla="*/ 25903 h 1130301"/>
                  <a:gd name="connsiteX1-13" fmla="*/ 1225133 w 2450267"/>
                  <a:gd name="connsiteY1-14" fmla="*/ 1130301 h 1130301"/>
                  <a:gd name="connsiteX2-15" fmla="*/ 1308 w 2450267"/>
                  <a:gd name="connsiteY2-16" fmla="*/ 25903 h 1130301"/>
                  <a:gd name="connsiteX3-17" fmla="*/ 0 w 2450267"/>
                  <a:gd name="connsiteY3-18" fmla="*/ 0 h 1130301"/>
                  <a:gd name="connsiteX4-19" fmla="*/ 2450267 w 2450267"/>
                  <a:gd name="connsiteY4-20" fmla="*/ 0 h 1130301"/>
                  <a:gd name="connsiteX0-21" fmla="*/ 2448959 w 2448959"/>
                  <a:gd name="connsiteY0-22" fmla="*/ 25903 h 1130301"/>
                  <a:gd name="connsiteX1-23" fmla="*/ 1225133 w 2448959"/>
                  <a:gd name="connsiteY1-24" fmla="*/ 1130301 h 1130301"/>
                  <a:gd name="connsiteX2-25" fmla="*/ 1308 w 2448959"/>
                  <a:gd name="connsiteY2-26" fmla="*/ 25903 h 1130301"/>
                  <a:gd name="connsiteX3-27" fmla="*/ 0 w 2448959"/>
                  <a:gd name="connsiteY3-28" fmla="*/ 0 h 1130301"/>
                </a:gdLst>
                <a:ahLst/>
                <a:cxnLst>
                  <a:cxn ang="0">
                    <a:pos x="connsiteX0-1" y="connsiteY0-2"/>
                  </a:cxn>
                  <a:cxn ang="0">
                    <a:pos x="connsiteX1-3" y="connsiteY1-4"/>
                  </a:cxn>
                  <a:cxn ang="0">
                    <a:pos x="connsiteX2-5" y="connsiteY2-6"/>
                  </a:cxn>
                  <a:cxn ang="0">
                    <a:pos x="connsiteX3-7" y="connsiteY3-8"/>
                  </a:cxn>
                </a:cxnLst>
                <a:rect l="l" t="t" r="r" b="b"/>
                <a:pathLst>
                  <a:path w="2448959" h="1130301">
                    <a:moveTo>
                      <a:pt x="2448959" y="25903"/>
                    </a:moveTo>
                    <a:cubicBezTo>
                      <a:pt x="2385962" y="646227"/>
                      <a:pt x="1862078" y="1130301"/>
                      <a:pt x="1225133" y="1130301"/>
                    </a:cubicBezTo>
                    <a:cubicBezTo>
                      <a:pt x="588188" y="1130301"/>
                      <a:pt x="64305" y="646227"/>
                      <a:pt x="1308" y="25903"/>
                    </a:cubicBezTo>
                    <a:lnTo>
                      <a:pt x="0" y="0"/>
                    </a:lnTo>
                  </a:path>
                </a:pathLst>
              </a:custGeom>
              <a:noFill/>
              <a:ln>
                <a:gradFill flip="none" rotWithShape="1">
                  <a:gsLst>
                    <a:gs pos="0">
                      <a:schemeClr val="accent2">
                        <a:lumMod val="60000"/>
                        <a:lumOff val="40000"/>
                      </a:schemeClr>
                    </a:gs>
                    <a:gs pos="100000">
                      <a:schemeClr val="accent2">
                        <a:lumMod val="60000"/>
                        <a:lumOff val="40000"/>
                        <a:alpha val="0"/>
                      </a:schemeClr>
                    </a:gs>
                  </a:gsLst>
                  <a:lin ang="0" scaled="1"/>
                  <a:tileRect/>
                </a:gra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39" name="椭圆 38"/>
              <p:cNvSpPr/>
              <p:nvPr/>
            </p:nvSpPr>
            <p:spPr>
              <a:xfrm>
                <a:off x="2173645" y="4568128"/>
                <a:ext cx="122597" cy="122597"/>
              </a:xfrm>
              <a:prstGeom prst="ellipse">
                <a:avLst/>
              </a:prstGeom>
              <a:solidFill>
                <a:schemeClr val="accent2"/>
              </a:solidFill>
              <a:ln>
                <a:noFill/>
              </a:ln>
              <a:effectLst>
                <a:outerShdw blurRad="266700" dist="50800" dir="2400000" sx="98000" sy="98000" algn="ctr" rotWithShape="0">
                  <a:schemeClr val="accent1">
                    <a:alpha val="29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wrap="none" rtlCol="0" anchor="ctr">
                <a:normAutofit fontScale="25000" lnSpcReduction="20000"/>
              </a:bodyPr>
              <a:lstStyle/>
              <a:p>
                <a:pPr algn="ctr">
                  <a:buSzPct val="25000"/>
                </a:pPr>
                <a:endParaRPr lang="zh-CN" altLang="en-US" sz="2000" b="1" i="1">
                  <a:solidFill>
                    <a:srgbClr val="FFFFFF"/>
                  </a:solidFill>
                </a:endParaRPr>
              </a:p>
            </p:txBody>
          </p:sp>
          <p:sp>
            <p:nvSpPr>
              <p:cNvPr id="41" name="文本框 40"/>
              <p:cNvSpPr txBox="1"/>
              <p:nvPr/>
            </p:nvSpPr>
            <p:spPr>
              <a:xfrm flipH="1">
                <a:off x="2523186" y="2917118"/>
                <a:ext cx="2160000" cy="792581"/>
              </a:xfrm>
              <a:prstGeom prst="rect">
                <a:avLst/>
              </a:prstGeom>
              <a:noFill/>
            </p:spPr>
            <p:txBody>
              <a:bodyPr wrap="square" rtlCol="0" anchor="b" anchorCtr="0">
                <a:normAutofit/>
              </a:bodyPr>
              <a:lstStyle/>
              <a:p>
                <a:pPr marL="0" marR="0" lvl="0" indent="0" defTabSz="913765" rtl="0" eaLnBrk="1" fontAlgn="auto" latinLnBrk="0" hangingPunct="1">
                  <a:lnSpc>
                    <a:spcPct val="130000"/>
                  </a:lnSpc>
                  <a:spcBef>
                    <a:spcPts val="0"/>
                  </a:spcBef>
                  <a:spcAft>
                    <a:spcPts val="0"/>
                  </a:spcAft>
                  <a:buClrTx/>
                  <a:buSzPct val="25000"/>
                  <a:buFontTx/>
                  <a:buNone/>
                  <a:defRPr/>
                </a:pPr>
                <a:r>
                  <a:rPr kumimoji="0" lang="zh-CN" altLang="en-US" sz="1600" b="1" i="0" u="none" strike="noStrike" kern="1200" cap="none" spc="120" normalizeH="0" noProof="0" dirty="0">
                    <a:ln>
                      <a:noFill/>
                    </a:ln>
                    <a:solidFill>
                      <a:srgbClr val="16BEE0"/>
                    </a:solidFill>
                    <a:effectLst/>
                    <a:uLnTx/>
                    <a:uFillTx/>
                  </a:rPr>
                  <a:t>前端根据用户选择向后端发送请求</a:t>
                </a:r>
                <a:endParaRPr kumimoji="0" lang="zh-CN" altLang="en-US" sz="1600" b="1" i="0" u="none" strike="noStrike" kern="1200" cap="none" spc="120" normalizeH="0" noProof="0" dirty="0">
                  <a:ln>
                    <a:noFill/>
                  </a:ln>
                  <a:solidFill>
                    <a:srgbClr val="16BEE0"/>
                  </a:solidFill>
                  <a:effectLst/>
                  <a:uLnTx/>
                  <a:uFillTx/>
                </a:endParaRPr>
              </a:p>
            </p:txBody>
          </p:sp>
        </p:grpSp>
        <p:grpSp>
          <p:nvGrpSpPr>
            <p:cNvPr id="29" name="组合 28"/>
            <p:cNvGrpSpPr/>
            <p:nvPr/>
          </p:nvGrpSpPr>
          <p:grpSpPr>
            <a:xfrm>
              <a:off x="6268630" y="2180795"/>
              <a:ext cx="2915594" cy="3751629"/>
              <a:chOff x="4443005" y="2091096"/>
              <a:chExt cx="2915594" cy="3751629"/>
            </a:xfrm>
          </p:grpSpPr>
          <p:sp>
            <p:nvSpPr>
              <p:cNvPr id="30" name="椭圆 29"/>
              <p:cNvSpPr/>
              <p:nvPr/>
            </p:nvSpPr>
            <p:spPr>
              <a:xfrm>
                <a:off x="6566018" y="2091096"/>
                <a:ext cx="792581" cy="792581"/>
              </a:xfrm>
              <a:prstGeom prst="ellipse">
                <a:avLst/>
              </a:prstGeom>
              <a:gradFill flip="none" rotWithShape="0">
                <a:gsLst>
                  <a:gs pos="0">
                    <a:schemeClr val="accent1">
                      <a:lumMod val="60000"/>
                      <a:lumOff val="40000"/>
                    </a:schemeClr>
                  </a:gs>
                  <a:gs pos="60000">
                    <a:schemeClr val="accent1"/>
                  </a:gs>
                </a:gsLst>
                <a:lin ang="2700000" scaled="0"/>
                <a:tileRect/>
              </a:gradFill>
              <a:ln w="57150" cap="rnd">
                <a:noFill/>
                <a:prstDash val="solid"/>
                <a:round/>
              </a:ln>
              <a:effectLst>
                <a:outerShdw blurRad="254000" dist="127000" dir="2700000" algn="ctr" rotWithShape="0">
                  <a:schemeClr val="accent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p>
                <a:pPr algn="ctr" defTabSz="913765"/>
                <a:r>
                  <a:rPr lang="zh-CN" altLang="en-US" b="1" dirty="0">
                    <a:solidFill>
                      <a:srgbClr val="FFFFFF"/>
                    </a:solidFill>
                  </a:rPr>
                  <a:t>03</a:t>
                </a:r>
                <a:endParaRPr lang="en-US" b="1" dirty="0">
                  <a:solidFill>
                    <a:srgbClr val="FFFFFF"/>
                  </a:solidFill>
                </a:endParaRPr>
              </a:p>
            </p:txBody>
          </p:sp>
          <p:sp>
            <p:nvSpPr>
              <p:cNvPr id="31" name="矩形: 圆角 30"/>
              <p:cNvSpPr/>
              <p:nvPr/>
            </p:nvSpPr>
            <p:spPr>
              <a:xfrm>
                <a:off x="4701883" y="2157428"/>
                <a:ext cx="2268000" cy="3600000"/>
              </a:xfrm>
              <a:prstGeom prst="roundRect">
                <a:avLst>
                  <a:gd name="adj" fmla="val 50000"/>
                </a:avLst>
              </a:prstGeom>
              <a:solidFill>
                <a:schemeClr val="bg1"/>
              </a:solidFill>
              <a:ln w="12700" cap="rnd">
                <a:gradFill>
                  <a:gsLst>
                    <a:gs pos="0">
                      <a:schemeClr val="accent1">
                        <a:alpha val="50000"/>
                      </a:schemeClr>
                    </a:gs>
                    <a:gs pos="100000">
                      <a:schemeClr val="accent1">
                        <a:lumMod val="40000"/>
                        <a:lumOff val="60000"/>
                        <a:alpha val="0"/>
                      </a:schemeClr>
                    </a:gs>
                  </a:gsLst>
                  <a:lin ang="2700000" scaled="0"/>
                </a:gradFill>
                <a:prstDash val="solid"/>
                <a:round/>
              </a:ln>
              <a:effectLst>
                <a:outerShdw blurRad="254000" dist="127000" algn="ctr" rotWithShape="0">
                  <a:schemeClr val="accent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normAutofit/>
              </a:bodyPr>
              <a:lstStyle/>
              <a:p>
                <a:pPr algn="ctr"/>
                <a:endParaRPr lang="zh-CN" altLang="en-US" b="1">
                  <a:solidFill>
                    <a:schemeClr val="tx1"/>
                  </a:solidFill>
                </a:endParaRPr>
              </a:p>
            </p:txBody>
          </p:sp>
          <p:sp>
            <p:nvSpPr>
              <p:cNvPr id="32" name="任意多边形: 形状 31"/>
              <p:cNvSpPr/>
              <p:nvPr/>
            </p:nvSpPr>
            <p:spPr>
              <a:xfrm>
                <a:off x="4500277" y="4690725"/>
                <a:ext cx="2520000" cy="1152000"/>
              </a:xfrm>
              <a:custGeom>
                <a:avLst/>
                <a:gdLst>
                  <a:gd name="connsiteX0" fmla="*/ 0 w 2450267"/>
                  <a:gd name="connsiteY0" fmla="*/ 0 h 1130301"/>
                  <a:gd name="connsiteX1" fmla="*/ 2450267 w 2450267"/>
                  <a:gd name="connsiteY1" fmla="*/ 0 h 1130301"/>
                  <a:gd name="connsiteX2" fmla="*/ 2448959 w 2450267"/>
                  <a:gd name="connsiteY2" fmla="*/ 25903 h 1130301"/>
                  <a:gd name="connsiteX3" fmla="*/ 1225133 w 2450267"/>
                  <a:gd name="connsiteY3" fmla="*/ 1130301 h 1130301"/>
                  <a:gd name="connsiteX4" fmla="*/ 1308 w 2450267"/>
                  <a:gd name="connsiteY4" fmla="*/ 25903 h 1130301"/>
                  <a:gd name="connsiteX0-1" fmla="*/ 2448959 w 2540399"/>
                  <a:gd name="connsiteY0-2" fmla="*/ 25903 h 1130301"/>
                  <a:gd name="connsiteX1-3" fmla="*/ 1225133 w 2540399"/>
                  <a:gd name="connsiteY1-4" fmla="*/ 1130301 h 1130301"/>
                  <a:gd name="connsiteX2-5" fmla="*/ 1308 w 2540399"/>
                  <a:gd name="connsiteY2-6" fmla="*/ 25903 h 1130301"/>
                  <a:gd name="connsiteX3-7" fmla="*/ 0 w 2540399"/>
                  <a:gd name="connsiteY3-8" fmla="*/ 0 h 1130301"/>
                  <a:gd name="connsiteX4-9" fmla="*/ 2450267 w 2540399"/>
                  <a:gd name="connsiteY4-10" fmla="*/ 0 h 1130301"/>
                  <a:gd name="connsiteX5" fmla="*/ 2540399 w 2540399"/>
                  <a:gd name="connsiteY5" fmla="*/ 117343 h 1130301"/>
                  <a:gd name="connsiteX0-11" fmla="*/ 2448959 w 2450267"/>
                  <a:gd name="connsiteY0-12" fmla="*/ 25903 h 1130301"/>
                  <a:gd name="connsiteX1-13" fmla="*/ 1225133 w 2450267"/>
                  <a:gd name="connsiteY1-14" fmla="*/ 1130301 h 1130301"/>
                  <a:gd name="connsiteX2-15" fmla="*/ 1308 w 2450267"/>
                  <a:gd name="connsiteY2-16" fmla="*/ 25903 h 1130301"/>
                  <a:gd name="connsiteX3-17" fmla="*/ 0 w 2450267"/>
                  <a:gd name="connsiteY3-18" fmla="*/ 0 h 1130301"/>
                  <a:gd name="connsiteX4-19" fmla="*/ 2450267 w 2450267"/>
                  <a:gd name="connsiteY4-20" fmla="*/ 0 h 1130301"/>
                  <a:gd name="connsiteX0-21" fmla="*/ 2448959 w 2448959"/>
                  <a:gd name="connsiteY0-22" fmla="*/ 25903 h 1130301"/>
                  <a:gd name="connsiteX1-23" fmla="*/ 1225133 w 2448959"/>
                  <a:gd name="connsiteY1-24" fmla="*/ 1130301 h 1130301"/>
                  <a:gd name="connsiteX2-25" fmla="*/ 1308 w 2448959"/>
                  <a:gd name="connsiteY2-26" fmla="*/ 25903 h 1130301"/>
                  <a:gd name="connsiteX3-27" fmla="*/ 0 w 2448959"/>
                  <a:gd name="connsiteY3-28" fmla="*/ 0 h 1130301"/>
                </a:gdLst>
                <a:ahLst/>
                <a:cxnLst>
                  <a:cxn ang="0">
                    <a:pos x="connsiteX0-1" y="connsiteY0-2"/>
                  </a:cxn>
                  <a:cxn ang="0">
                    <a:pos x="connsiteX1-3" y="connsiteY1-4"/>
                  </a:cxn>
                  <a:cxn ang="0">
                    <a:pos x="connsiteX2-5" y="connsiteY2-6"/>
                  </a:cxn>
                  <a:cxn ang="0">
                    <a:pos x="connsiteX3-7" y="connsiteY3-8"/>
                  </a:cxn>
                </a:cxnLst>
                <a:rect l="l" t="t" r="r" b="b"/>
                <a:pathLst>
                  <a:path w="2448959" h="1130301">
                    <a:moveTo>
                      <a:pt x="2448959" y="25903"/>
                    </a:moveTo>
                    <a:cubicBezTo>
                      <a:pt x="2385962" y="646227"/>
                      <a:pt x="1862078" y="1130301"/>
                      <a:pt x="1225133" y="1130301"/>
                    </a:cubicBezTo>
                    <a:cubicBezTo>
                      <a:pt x="588188" y="1130301"/>
                      <a:pt x="64305" y="646227"/>
                      <a:pt x="1308" y="25903"/>
                    </a:cubicBezTo>
                    <a:lnTo>
                      <a:pt x="0" y="0"/>
                    </a:lnTo>
                  </a:path>
                </a:pathLst>
              </a:custGeom>
              <a:noFill/>
              <a:ln>
                <a:gradFill flip="none" rotWithShape="1">
                  <a:gsLst>
                    <a:gs pos="0">
                      <a:schemeClr val="accent1">
                        <a:lumMod val="60000"/>
                        <a:lumOff val="40000"/>
                      </a:schemeClr>
                    </a:gs>
                    <a:gs pos="100000">
                      <a:schemeClr val="accent1">
                        <a:lumMod val="60000"/>
                        <a:lumOff val="40000"/>
                        <a:alpha val="0"/>
                      </a:schemeClr>
                    </a:gs>
                  </a:gsLst>
                  <a:lin ang="0" scaled="1"/>
                  <a:tileRect/>
                </a:gra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33" name="椭圆 32"/>
              <p:cNvSpPr/>
              <p:nvPr/>
            </p:nvSpPr>
            <p:spPr>
              <a:xfrm>
                <a:off x="4443005" y="4581105"/>
                <a:ext cx="122597" cy="122597"/>
              </a:xfrm>
              <a:prstGeom prst="ellipse">
                <a:avLst/>
              </a:prstGeom>
              <a:solidFill>
                <a:schemeClr val="accent1"/>
              </a:solidFill>
              <a:ln>
                <a:noFill/>
              </a:ln>
              <a:effectLst>
                <a:outerShdw blurRad="266700" dist="50800" dir="2400000" sx="98000" sy="98000" algn="ctr" rotWithShape="0">
                  <a:schemeClr val="accent1">
                    <a:alpha val="29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wrap="none" rtlCol="0" anchor="ctr">
                <a:normAutofit fontScale="25000" lnSpcReduction="20000"/>
              </a:bodyPr>
              <a:lstStyle/>
              <a:p>
                <a:pPr algn="ctr">
                  <a:buSzPct val="25000"/>
                </a:pPr>
                <a:endParaRPr lang="zh-CN" altLang="en-US" sz="2000" b="1" i="1">
                  <a:solidFill>
                    <a:srgbClr val="FFFFFF"/>
                  </a:solidFill>
                </a:endParaRPr>
              </a:p>
            </p:txBody>
          </p:sp>
          <p:sp>
            <p:nvSpPr>
              <p:cNvPr id="35" name="文本框 34"/>
              <p:cNvSpPr txBox="1"/>
              <p:nvPr/>
            </p:nvSpPr>
            <p:spPr>
              <a:xfrm flipH="1">
                <a:off x="4745459" y="2625791"/>
                <a:ext cx="2160000" cy="2301363"/>
              </a:xfrm>
              <a:prstGeom prst="rect">
                <a:avLst/>
              </a:prstGeom>
              <a:noFill/>
            </p:spPr>
            <p:txBody>
              <a:bodyPr wrap="square" rtlCol="0" anchor="b" anchorCtr="0">
                <a:normAutofit/>
              </a:bodyPr>
              <a:lstStyle/>
              <a:p>
                <a:pPr marL="0" marR="0" lvl="0" indent="0" defTabSz="913765" rtl="0" eaLnBrk="1" fontAlgn="auto" latinLnBrk="0" hangingPunct="1">
                  <a:lnSpc>
                    <a:spcPct val="130000"/>
                  </a:lnSpc>
                  <a:spcBef>
                    <a:spcPts val="0"/>
                  </a:spcBef>
                  <a:spcAft>
                    <a:spcPts val="0"/>
                  </a:spcAft>
                  <a:buClrTx/>
                  <a:buSzPct val="25000"/>
                  <a:buFontTx/>
                  <a:buNone/>
                  <a:defRPr/>
                </a:pPr>
                <a:r>
                  <a:rPr kumimoji="0" lang="zh-CN" altLang="en-US" sz="1600" b="1" i="0" u="none" strike="noStrike" kern="1200" cap="none" spc="120" normalizeH="0" noProof="0" dirty="0">
                    <a:ln>
                      <a:noFill/>
                    </a:ln>
                    <a:solidFill>
                      <a:srgbClr val="136DCF"/>
                    </a:solidFill>
                    <a:effectLst/>
                    <a:uLnTx/>
                    <a:uFillTx/>
                  </a:rPr>
                  <a:t>后端收到请求后，获取并预处理相关数据，调用大模型进行分析，处理大模型返回的结果，然后将处理后的结果返回给前端</a:t>
                </a:r>
                <a:endParaRPr kumimoji="0" lang="zh-CN" altLang="en-US" sz="1600" b="1" i="0" u="none" strike="noStrike" kern="1200" cap="none" spc="120" normalizeH="0" noProof="0" dirty="0">
                  <a:ln>
                    <a:noFill/>
                  </a:ln>
                  <a:solidFill>
                    <a:srgbClr val="136DCF"/>
                  </a:solidFill>
                  <a:effectLst/>
                  <a:uLnTx/>
                  <a:uFillTx/>
                </a:endParaRPr>
              </a:p>
            </p:txBody>
          </p:sp>
        </p:grpSp>
      </p:grpSp>
      <p:sp>
        <p:nvSpPr>
          <p:cNvPr id="4" name="任意多边形: 形状 3"/>
          <p:cNvSpPr/>
          <p:nvPr/>
        </p:nvSpPr>
        <p:spPr>
          <a:xfrm>
            <a:off x="9165643" y="4878989"/>
            <a:ext cx="2520000" cy="1152000"/>
          </a:xfrm>
          <a:custGeom>
            <a:avLst/>
            <a:gdLst>
              <a:gd name="connsiteX0" fmla="*/ 0 w 2450267"/>
              <a:gd name="connsiteY0" fmla="*/ 0 h 1130301"/>
              <a:gd name="connsiteX1" fmla="*/ 2450267 w 2450267"/>
              <a:gd name="connsiteY1" fmla="*/ 0 h 1130301"/>
              <a:gd name="connsiteX2" fmla="*/ 2448959 w 2450267"/>
              <a:gd name="connsiteY2" fmla="*/ 25903 h 1130301"/>
              <a:gd name="connsiteX3" fmla="*/ 1225133 w 2450267"/>
              <a:gd name="connsiteY3" fmla="*/ 1130301 h 1130301"/>
              <a:gd name="connsiteX4" fmla="*/ 1308 w 2450267"/>
              <a:gd name="connsiteY4" fmla="*/ 25903 h 1130301"/>
              <a:gd name="connsiteX0-1" fmla="*/ 2448959 w 2540399"/>
              <a:gd name="connsiteY0-2" fmla="*/ 25903 h 1130301"/>
              <a:gd name="connsiteX1-3" fmla="*/ 1225133 w 2540399"/>
              <a:gd name="connsiteY1-4" fmla="*/ 1130301 h 1130301"/>
              <a:gd name="connsiteX2-5" fmla="*/ 1308 w 2540399"/>
              <a:gd name="connsiteY2-6" fmla="*/ 25903 h 1130301"/>
              <a:gd name="connsiteX3-7" fmla="*/ 0 w 2540399"/>
              <a:gd name="connsiteY3-8" fmla="*/ 0 h 1130301"/>
              <a:gd name="connsiteX4-9" fmla="*/ 2450267 w 2540399"/>
              <a:gd name="connsiteY4-10" fmla="*/ 0 h 1130301"/>
              <a:gd name="connsiteX5" fmla="*/ 2540399 w 2540399"/>
              <a:gd name="connsiteY5" fmla="*/ 117343 h 1130301"/>
              <a:gd name="connsiteX0-11" fmla="*/ 2448959 w 2450267"/>
              <a:gd name="connsiteY0-12" fmla="*/ 25903 h 1130301"/>
              <a:gd name="connsiteX1-13" fmla="*/ 1225133 w 2450267"/>
              <a:gd name="connsiteY1-14" fmla="*/ 1130301 h 1130301"/>
              <a:gd name="connsiteX2-15" fmla="*/ 1308 w 2450267"/>
              <a:gd name="connsiteY2-16" fmla="*/ 25903 h 1130301"/>
              <a:gd name="connsiteX3-17" fmla="*/ 0 w 2450267"/>
              <a:gd name="connsiteY3-18" fmla="*/ 0 h 1130301"/>
              <a:gd name="connsiteX4-19" fmla="*/ 2450267 w 2450267"/>
              <a:gd name="connsiteY4-20" fmla="*/ 0 h 1130301"/>
              <a:gd name="connsiteX0-21" fmla="*/ 2448959 w 2448959"/>
              <a:gd name="connsiteY0-22" fmla="*/ 25903 h 1130301"/>
              <a:gd name="connsiteX1-23" fmla="*/ 1225133 w 2448959"/>
              <a:gd name="connsiteY1-24" fmla="*/ 1130301 h 1130301"/>
              <a:gd name="connsiteX2-25" fmla="*/ 1308 w 2448959"/>
              <a:gd name="connsiteY2-26" fmla="*/ 25903 h 1130301"/>
              <a:gd name="connsiteX3-27" fmla="*/ 0 w 2448959"/>
              <a:gd name="connsiteY3-28" fmla="*/ 0 h 1130301"/>
            </a:gdLst>
            <a:ahLst/>
            <a:cxnLst>
              <a:cxn ang="0">
                <a:pos x="connsiteX0-1" y="connsiteY0-2"/>
              </a:cxn>
              <a:cxn ang="0">
                <a:pos x="connsiteX1-3" y="connsiteY1-4"/>
              </a:cxn>
              <a:cxn ang="0">
                <a:pos x="connsiteX2-5" y="connsiteY2-6"/>
              </a:cxn>
              <a:cxn ang="0">
                <a:pos x="connsiteX3-7" y="connsiteY3-8"/>
              </a:cxn>
            </a:cxnLst>
            <a:rect l="l" t="t" r="r" b="b"/>
            <a:pathLst>
              <a:path w="2448959" h="1130301">
                <a:moveTo>
                  <a:pt x="2448959" y="25903"/>
                </a:moveTo>
                <a:cubicBezTo>
                  <a:pt x="2385962" y="646227"/>
                  <a:pt x="1862078" y="1130301"/>
                  <a:pt x="1225133" y="1130301"/>
                </a:cubicBezTo>
                <a:cubicBezTo>
                  <a:pt x="588188" y="1130301"/>
                  <a:pt x="64305" y="646227"/>
                  <a:pt x="1308" y="25903"/>
                </a:cubicBezTo>
                <a:lnTo>
                  <a:pt x="0" y="0"/>
                </a:lnTo>
              </a:path>
            </a:pathLst>
          </a:custGeom>
          <a:noFill/>
          <a:ln>
            <a:gradFill flip="none" rotWithShape="1">
              <a:gsLst>
                <a:gs pos="0">
                  <a:schemeClr val="accent2">
                    <a:lumMod val="60000"/>
                    <a:lumOff val="40000"/>
                  </a:schemeClr>
                </a:gs>
                <a:gs pos="100000">
                  <a:schemeClr val="accent2">
                    <a:lumMod val="60000"/>
                    <a:lumOff val="40000"/>
                    <a:alpha val="0"/>
                  </a:schemeClr>
                </a:gs>
              </a:gsLst>
              <a:lin ang="0" scaled="1"/>
              <a:tileRect/>
            </a:gra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 name="椭圆 4"/>
          <p:cNvSpPr/>
          <p:nvPr/>
        </p:nvSpPr>
        <p:spPr>
          <a:xfrm>
            <a:off x="9111828" y="4769368"/>
            <a:ext cx="122597" cy="122597"/>
          </a:xfrm>
          <a:prstGeom prst="ellipse">
            <a:avLst/>
          </a:prstGeom>
          <a:solidFill>
            <a:schemeClr val="accent2"/>
          </a:solidFill>
          <a:ln>
            <a:noFill/>
          </a:ln>
          <a:effectLst>
            <a:outerShdw blurRad="266700" dist="50800" dir="2400000" sx="98000" sy="98000" algn="ctr" rotWithShape="0">
              <a:schemeClr val="accent1">
                <a:alpha val="29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wrap="none" rtlCol="0" anchor="ctr">
            <a:normAutofit fontScale="25000" lnSpcReduction="20000"/>
          </a:bodyPr>
          <a:lstStyle/>
          <a:p>
            <a:pPr algn="ctr">
              <a:buSzPct val="25000"/>
            </a:pPr>
            <a:endParaRPr lang="zh-CN" altLang="en-US" sz="2000" b="1" i="1">
              <a:solidFill>
                <a:srgbClr val="FFFFFF"/>
              </a:solidFill>
            </a:endParaRPr>
          </a:p>
        </p:txBody>
      </p:sp>
      <p:sp>
        <p:nvSpPr>
          <p:cNvPr id="6" name="椭圆 5"/>
          <p:cNvSpPr/>
          <p:nvPr/>
        </p:nvSpPr>
        <p:spPr>
          <a:xfrm>
            <a:off x="11212602" y="2257991"/>
            <a:ext cx="792581" cy="792581"/>
          </a:xfrm>
          <a:prstGeom prst="ellipse">
            <a:avLst/>
          </a:prstGeom>
          <a:gradFill flip="none" rotWithShape="0">
            <a:gsLst>
              <a:gs pos="0">
                <a:schemeClr val="accent2">
                  <a:lumMod val="60000"/>
                  <a:lumOff val="40000"/>
                </a:schemeClr>
              </a:gs>
              <a:gs pos="60000">
                <a:schemeClr val="accent2"/>
              </a:gs>
            </a:gsLst>
            <a:lin ang="2700000" scaled="0"/>
            <a:tileRect/>
          </a:gradFill>
          <a:ln w="57150" cap="rnd">
            <a:noFill/>
            <a:prstDash val="solid"/>
            <a:round/>
          </a:ln>
          <a:effectLst>
            <a:outerShdw blurRad="254000" dist="127000" dir="2700000" algn="ctr" rotWithShape="0">
              <a:schemeClr val="accent2">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p>
            <a:pPr algn="ctr" defTabSz="913765"/>
            <a:r>
              <a:rPr lang="zh-CN" altLang="en-US" b="1" dirty="0">
                <a:solidFill>
                  <a:srgbClr val="FFFFFF"/>
                </a:solidFill>
              </a:rPr>
              <a:t>0</a:t>
            </a:r>
            <a:r>
              <a:rPr lang="en-US" altLang="zh-CN" b="1" dirty="0">
                <a:solidFill>
                  <a:srgbClr val="FFFFFF"/>
                </a:solidFill>
              </a:rPr>
              <a:t>4</a:t>
            </a:r>
            <a:endParaRPr lang="en-US" b="1" dirty="0">
              <a:solidFill>
                <a:srgbClr val="FFFFFF"/>
              </a:solidFill>
            </a:endParaRPr>
          </a:p>
        </p:txBody>
      </p:sp>
      <p:sp>
        <p:nvSpPr>
          <p:cNvPr id="3" name="矩形: 圆角 2"/>
          <p:cNvSpPr/>
          <p:nvPr/>
        </p:nvSpPr>
        <p:spPr>
          <a:xfrm>
            <a:off x="9417643" y="2345692"/>
            <a:ext cx="2268000" cy="3600000"/>
          </a:xfrm>
          <a:prstGeom prst="roundRect">
            <a:avLst>
              <a:gd name="adj" fmla="val 50000"/>
            </a:avLst>
          </a:prstGeom>
          <a:solidFill>
            <a:schemeClr val="bg1"/>
          </a:solidFill>
          <a:ln w="12700" cap="rnd">
            <a:gradFill>
              <a:gsLst>
                <a:gs pos="0">
                  <a:schemeClr val="accent2">
                    <a:alpha val="40000"/>
                  </a:schemeClr>
                </a:gs>
                <a:gs pos="100000">
                  <a:schemeClr val="accent2">
                    <a:lumMod val="40000"/>
                    <a:lumOff val="60000"/>
                    <a:alpha val="0"/>
                  </a:schemeClr>
                </a:gs>
              </a:gsLst>
              <a:lin ang="2700000" scaled="0"/>
            </a:gradFill>
            <a:prstDash val="solid"/>
            <a:round/>
          </a:ln>
          <a:effectLst>
            <a:outerShdw blurRad="254000" dist="127000" algn="ctr" rotWithShape="0">
              <a:schemeClr val="accent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normAutofit/>
          </a:bodyPr>
          <a:lstStyle/>
          <a:p>
            <a:pPr algn="ctr"/>
            <a:endParaRPr lang="zh-CN" altLang="en-US" b="1">
              <a:solidFill>
                <a:schemeClr val="tx1"/>
              </a:solidFill>
            </a:endParaRPr>
          </a:p>
        </p:txBody>
      </p:sp>
      <p:sp>
        <p:nvSpPr>
          <p:cNvPr id="8" name="文本框 7"/>
          <p:cNvSpPr txBox="1"/>
          <p:nvPr/>
        </p:nvSpPr>
        <p:spPr>
          <a:xfrm>
            <a:off x="9572818" y="3138273"/>
            <a:ext cx="1957650" cy="2585323"/>
          </a:xfrm>
          <a:prstGeom prst="rect">
            <a:avLst/>
          </a:prstGeom>
          <a:noFill/>
        </p:spPr>
        <p:txBody>
          <a:bodyPr wrap="square" rtlCol="0">
            <a:spAutoFit/>
          </a:bodyPr>
          <a:lstStyle/>
          <a:p>
            <a:r>
              <a:rPr kumimoji="0" lang="zh-CN" altLang="en-US" sz="1600" b="1" i="0" u="none" strike="noStrike" kern="1200" cap="none" spc="120" normalizeH="0" noProof="0" dirty="0">
                <a:ln>
                  <a:noFill/>
                </a:ln>
                <a:solidFill>
                  <a:srgbClr val="16BEE0"/>
                </a:solidFill>
                <a:effectLst/>
                <a:uLnTx/>
                <a:uFillTx/>
              </a:rPr>
              <a:t>前端接收到后端返回的结果后，展示文本形式的分析结果，并根据需要提取可视化数据，利用可视化库绘制出相应的图表，实现可交互数据分析展示效果</a:t>
            </a:r>
            <a:endParaRPr kumimoji="0" lang="zh-CN" altLang="en-US" sz="1600" b="1" i="0" u="none" strike="noStrike" kern="1200" cap="none" spc="120" normalizeH="0" noProof="0" dirty="0">
              <a:ln>
                <a:noFill/>
              </a:ln>
              <a:solidFill>
                <a:srgbClr val="16BEE0"/>
              </a:solidFill>
              <a:effectLst/>
              <a:uLnTx/>
              <a:uFillTx/>
            </a:endParaRPr>
          </a:p>
          <a:p>
            <a:endParaRPr lang="zh-CN" altLang="en-US" dirty="0"/>
          </a:p>
        </p:txBody>
      </p:sp>
      <p:pic>
        <p:nvPicPr>
          <p:cNvPr id="9" name="图片 8"/>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807660" y="-1"/>
            <a:ext cx="4384339" cy="408709"/>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hasCustomPrompt="1"/>
          </p:nvPr>
        </p:nvSpPr>
        <p:spPr/>
        <p:txBody>
          <a:bodyPr/>
          <a:lstStyle/>
          <a:p>
            <a:r>
              <a:rPr lang="zh-CN" altLang="en-US" dirty="0"/>
              <a:t>后期规划</a:t>
            </a:r>
            <a:endParaRPr lang="en-US" dirty="0"/>
          </a:p>
        </p:txBody>
      </p:sp>
      <p:sp>
        <p:nvSpPr>
          <p:cNvPr id="2" name="文本框 1"/>
          <p:cNvSpPr txBox="1"/>
          <p:nvPr/>
        </p:nvSpPr>
        <p:spPr>
          <a:xfrm>
            <a:off x="2615212" y="2224585"/>
            <a:ext cx="1440000" cy="903490"/>
          </a:xfrm>
          <a:prstGeom prst="rect">
            <a:avLst/>
          </a:prstGeom>
          <a:noFill/>
        </p:spPr>
        <p:txBody>
          <a:bodyPr wrap="square" rtlCol="0" anchor="ctr">
            <a:normAutofit/>
          </a:bodyPr>
          <a:lstStyle/>
          <a:p>
            <a:pPr algn="ctr"/>
            <a:r>
              <a:rPr lang="en-US" altLang="zh-CN" sz="4800" b="1" dirty="0">
                <a:solidFill>
                  <a:schemeClr val="accent1"/>
                </a:solidFill>
              </a:rPr>
              <a:t>03</a:t>
            </a:r>
            <a:endParaRPr lang="zh-CN" altLang="en-US" sz="4800" b="1" dirty="0">
              <a:solidFill>
                <a:schemeClr val="accent1"/>
              </a:solidFill>
            </a:endParaRPr>
          </a:p>
        </p:txBody>
      </p:sp>
      <p:pic>
        <p:nvPicPr>
          <p:cNvPr id="6" name="图片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807660" y="-1"/>
            <a:ext cx="4384339" cy="408709"/>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标题 16"/>
          <p:cNvSpPr>
            <a:spLocks noGrp="1"/>
          </p:cNvSpPr>
          <p:nvPr>
            <p:ph type="title"/>
            <p:custDataLst>
              <p:tags r:id="rId1"/>
            </p:custDataLst>
          </p:nvPr>
        </p:nvSpPr>
        <p:spPr/>
        <p:txBody>
          <a:bodyPr/>
          <a:lstStyle/>
          <a:p>
            <a:pPr lvl="0"/>
            <a:r>
              <a:rPr lang="zh-CN" altLang="en-US"/>
              <a:t>技术实现阶段概述</a:t>
            </a:r>
            <a:endParaRPr lang="zh-CN" altLang="en-US"/>
          </a:p>
        </p:txBody>
      </p:sp>
      <p:pic>
        <p:nvPicPr>
          <p:cNvPr id="8" name="图片 7" descr="/data/temp/731883f8-bc1a-11ef-b6cc-66871477214a.jpg@base@tag=imgScale&amp;m=1&amp;w=910&amp;h=1289&amp;q=95731883f8-bc1a-11ef-b6cc-66871477214a"/>
          <p:cNvPicPr>
            <a:picLocks noChangeAspect="1"/>
          </p:cNvPicPr>
          <p:nvPr>
            <p:custDataLst>
              <p:tags r:id="rId2"/>
            </p:custDataLst>
          </p:nvPr>
        </p:nvPicPr>
        <p:blipFill>
          <a:blip r:embed="rId3"/>
          <a:srcRect t="2629" b="2775"/>
          <a:stretch>
            <a:fillRect/>
          </a:stretch>
        </p:blipFill>
        <p:spPr>
          <a:xfrm>
            <a:off x="8219004" y="1362905"/>
            <a:ext cx="3277671" cy="4644000"/>
          </a:xfrm>
          <a:prstGeom prst="round1Rect">
            <a:avLst>
              <a:gd name="adj" fmla="val 39814"/>
            </a:avLst>
          </a:prstGeom>
          <a:ln w="9525" cap="flat" cmpd="sng" algn="ctr">
            <a:solidFill>
              <a:schemeClr val="accent1">
                <a:lumMod val="100000"/>
                <a:alpha val="28000"/>
              </a:schemeClr>
            </a:solidFill>
            <a:prstDash val="solid"/>
            <a:round/>
            <a:headEnd type="none" w="med" len="med"/>
            <a:tailEnd type="none" w="med" len="med"/>
          </a:ln>
          <a:effectLst>
            <a:outerShdw blurRad="203200" dist="38100" dir="2700000" algn="tl" rotWithShape="0">
              <a:schemeClr val="accent1">
                <a:alpha val="60000"/>
              </a:schemeClr>
            </a:outerShdw>
          </a:effectLst>
        </p:spPr>
      </p:pic>
      <p:sp>
        <p:nvSpPr>
          <p:cNvPr id="9" name="圆角矩形 8"/>
          <p:cNvSpPr/>
          <p:nvPr>
            <p:custDataLst>
              <p:tags r:id="rId4"/>
            </p:custDataLst>
          </p:nvPr>
        </p:nvSpPr>
        <p:spPr>
          <a:xfrm>
            <a:off x="1000441" y="3030616"/>
            <a:ext cx="6726557" cy="1331927"/>
          </a:xfrm>
          <a:prstGeom prst="roundRect">
            <a:avLst>
              <a:gd name="adj" fmla="val 15256"/>
            </a:avLst>
          </a:prstGeom>
          <a:gradFill>
            <a:gsLst>
              <a:gs pos="0">
                <a:schemeClr val="accent1">
                  <a:lumMod val="20000"/>
                  <a:lumOff val="80000"/>
                  <a:alpha val="0"/>
                </a:schemeClr>
              </a:gs>
              <a:gs pos="100000">
                <a:schemeClr val="accent1">
                  <a:lumMod val="20000"/>
                  <a:lumOff val="80000"/>
                  <a:alpha val="44000"/>
                </a:schemeClr>
              </a:gs>
            </a:gsLst>
            <a:lin ang="108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sz="1600">
              <a:sym typeface="+mn-ea"/>
            </a:endParaRPr>
          </a:p>
        </p:txBody>
      </p:sp>
      <p:sp>
        <p:nvSpPr>
          <p:cNvPr id="10" name="圆角矩形 35"/>
          <p:cNvSpPr/>
          <p:nvPr>
            <p:custDataLst>
              <p:tags r:id="rId5"/>
            </p:custDataLst>
          </p:nvPr>
        </p:nvSpPr>
        <p:spPr>
          <a:xfrm>
            <a:off x="635316" y="3336051"/>
            <a:ext cx="2088000" cy="720000"/>
          </a:xfrm>
          <a:prstGeom prst="roundRect">
            <a:avLst>
              <a:gd name="adj" fmla="val 14111"/>
            </a:avLst>
          </a:prstGeom>
          <a:solidFill>
            <a:schemeClr val="accent1"/>
          </a:solidFill>
          <a:ln>
            <a:solidFill>
              <a:schemeClr val="accent1">
                <a:lumMod val="20000"/>
                <a:lumOff val="8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p>
            <a:pPr algn="ctr">
              <a:spcBef>
                <a:spcPct val="0"/>
              </a:spcBef>
              <a:spcAft>
                <a:spcPct val="0"/>
              </a:spcAft>
            </a:pPr>
            <a:r>
              <a:rPr lang="zh-CN" altLang="en-US" sz="2000" b="1">
                <a:solidFill>
                  <a:schemeClr val="lt1">
                    <a:lumMod val="100000"/>
                  </a:schemeClr>
                </a:solidFill>
                <a:latin typeface="+mn-ea"/>
                <a:cs typeface="+mn-ea"/>
                <a:sym typeface="+mn-ea"/>
              </a:rPr>
              <a:t>数据获取请求逻辑构建</a:t>
            </a:r>
            <a:endParaRPr lang="zh-CN" altLang="en-US" sz="2000" b="1">
              <a:solidFill>
                <a:schemeClr val="lt1">
                  <a:lumMod val="100000"/>
                </a:schemeClr>
              </a:solidFill>
              <a:latin typeface="+mn-ea"/>
              <a:cs typeface="+mn-ea"/>
              <a:sym typeface="+mn-ea"/>
            </a:endParaRPr>
          </a:p>
        </p:txBody>
      </p:sp>
      <p:sp>
        <p:nvSpPr>
          <p:cNvPr id="12" name="圆角矩形 11"/>
          <p:cNvSpPr/>
          <p:nvPr>
            <p:custDataLst>
              <p:tags r:id="rId6"/>
            </p:custDataLst>
          </p:nvPr>
        </p:nvSpPr>
        <p:spPr>
          <a:xfrm>
            <a:off x="1000441" y="1374536"/>
            <a:ext cx="6726557" cy="1331927"/>
          </a:xfrm>
          <a:prstGeom prst="roundRect">
            <a:avLst>
              <a:gd name="adj" fmla="val 15256"/>
            </a:avLst>
          </a:prstGeom>
          <a:gradFill>
            <a:gsLst>
              <a:gs pos="0">
                <a:schemeClr val="accent1">
                  <a:lumMod val="20000"/>
                  <a:lumOff val="80000"/>
                  <a:alpha val="0"/>
                </a:schemeClr>
              </a:gs>
              <a:gs pos="100000">
                <a:schemeClr val="accent1">
                  <a:lumMod val="20000"/>
                  <a:lumOff val="80000"/>
                  <a:alpha val="44000"/>
                </a:schemeClr>
              </a:gs>
            </a:gsLst>
            <a:lin ang="108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sz="1600">
              <a:sym typeface="+mn-ea"/>
            </a:endParaRPr>
          </a:p>
        </p:txBody>
      </p:sp>
      <p:sp>
        <p:nvSpPr>
          <p:cNvPr id="36" name="圆角矩形 35"/>
          <p:cNvSpPr/>
          <p:nvPr>
            <p:custDataLst>
              <p:tags r:id="rId7"/>
            </p:custDataLst>
          </p:nvPr>
        </p:nvSpPr>
        <p:spPr>
          <a:xfrm>
            <a:off x="635316" y="1680606"/>
            <a:ext cx="2088000" cy="720000"/>
          </a:xfrm>
          <a:prstGeom prst="roundRect">
            <a:avLst>
              <a:gd name="adj" fmla="val 14111"/>
            </a:avLst>
          </a:prstGeom>
          <a:solidFill>
            <a:schemeClr val="accent1"/>
          </a:solidFill>
          <a:ln>
            <a:solidFill>
              <a:schemeClr val="accent1">
                <a:lumMod val="20000"/>
                <a:lumOff val="8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p>
            <a:pPr algn="ctr">
              <a:spcBef>
                <a:spcPct val="0"/>
              </a:spcBef>
              <a:spcAft>
                <a:spcPct val="0"/>
              </a:spcAft>
            </a:pPr>
            <a:r>
              <a:rPr lang="zh-CN" altLang="en-US" sz="2000" b="1">
                <a:solidFill>
                  <a:schemeClr val="lt1">
                    <a:lumMod val="100000"/>
                  </a:schemeClr>
                </a:solidFill>
                <a:latin typeface="+mn-ea"/>
                <a:cs typeface="+mn-ea"/>
                <a:sym typeface="+mn-ea"/>
              </a:rPr>
              <a:t>数据获取接口开发</a:t>
            </a:r>
            <a:endParaRPr lang="zh-CN" altLang="en-US" sz="2000" b="1">
              <a:solidFill>
                <a:schemeClr val="lt1">
                  <a:lumMod val="100000"/>
                </a:schemeClr>
              </a:solidFill>
              <a:latin typeface="+mn-ea"/>
              <a:cs typeface="+mn-ea"/>
              <a:sym typeface="+mn-ea"/>
            </a:endParaRPr>
          </a:p>
        </p:txBody>
      </p:sp>
      <p:sp>
        <p:nvSpPr>
          <p:cNvPr id="13" name="矩形 12"/>
          <p:cNvSpPr/>
          <p:nvPr>
            <p:custDataLst>
              <p:tags r:id="rId8"/>
            </p:custDataLst>
          </p:nvPr>
        </p:nvSpPr>
        <p:spPr>
          <a:xfrm>
            <a:off x="2968942" y="1441211"/>
            <a:ext cx="4512039" cy="1198735"/>
          </a:xfrm>
          <a:prstGeom prst="rect">
            <a:avLst/>
          </a:prstGeom>
          <a:noFill/>
        </p:spPr>
        <p:txBody>
          <a:bodyPr wrap="square" lIns="0" tIns="0" rIns="0" bIns="0" rtlCol="0" anchor="ctr" anchorCtr="0">
            <a:noAutofit/>
          </a:bodyPr>
          <a:p>
            <a:pPr algn="just">
              <a:lnSpc>
                <a:spcPct val="150000"/>
              </a:lnSpc>
              <a:spcBef>
                <a:spcPct val="0"/>
              </a:spcBef>
              <a:spcAft>
                <a:spcPct val="0"/>
              </a:spcAft>
            </a:pPr>
            <a:r>
              <a:rPr lang="zh-CN" altLang="en-US" sz="1600">
                <a:solidFill>
                  <a:schemeClr val="tx1">
                    <a:lumMod val="85000"/>
                    <a:lumOff val="15000"/>
                  </a:schemeClr>
                </a:solidFill>
                <a:latin typeface="+mn-ea"/>
                <a:cs typeface="+mn-ea"/>
              </a:rPr>
              <a:t>确定与Opendigger进行数据交互的技术方案，开发定制的数据抓取脚本或使用API。</a:t>
            </a:r>
            <a:endParaRPr lang="zh-CN" altLang="en-US" sz="1600">
              <a:solidFill>
                <a:schemeClr val="tx1">
                  <a:lumMod val="85000"/>
                  <a:lumOff val="15000"/>
                </a:schemeClr>
              </a:solidFill>
              <a:latin typeface="+mn-ea"/>
              <a:cs typeface="+mn-ea"/>
            </a:endParaRPr>
          </a:p>
        </p:txBody>
      </p:sp>
      <p:sp>
        <p:nvSpPr>
          <p:cNvPr id="14" name="矩形 13"/>
          <p:cNvSpPr/>
          <p:nvPr>
            <p:custDataLst>
              <p:tags r:id="rId9"/>
            </p:custDataLst>
          </p:nvPr>
        </p:nvSpPr>
        <p:spPr>
          <a:xfrm>
            <a:off x="2968942" y="3029981"/>
            <a:ext cx="4512039" cy="1332948"/>
          </a:xfrm>
          <a:prstGeom prst="rect">
            <a:avLst/>
          </a:prstGeom>
          <a:noFill/>
        </p:spPr>
        <p:txBody>
          <a:bodyPr wrap="square" lIns="0" tIns="0" rIns="0" bIns="0" rtlCol="0" anchor="ctr" anchorCtr="0">
            <a:noAutofit/>
          </a:bodyPr>
          <a:p>
            <a:pPr algn="just" fontAlgn="b">
              <a:lnSpc>
                <a:spcPct val="150000"/>
              </a:lnSpc>
              <a:spcBef>
                <a:spcPct val="0"/>
              </a:spcBef>
              <a:spcAft>
                <a:spcPct val="0"/>
              </a:spcAft>
            </a:pPr>
            <a:r>
              <a:rPr lang="zh-CN" altLang="en-US" sz="1600">
                <a:solidFill>
                  <a:schemeClr val="tx1">
                    <a:lumMod val="85000"/>
                    <a:lumOff val="15000"/>
                  </a:schemeClr>
                </a:solidFill>
                <a:latin typeface="+mn-ea"/>
                <a:cs typeface="+mn-ea"/>
              </a:rPr>
              <a:t>针对输入的仓库名，构建数据获取请求逻辑，提取包括活动次数、贡献者增长率等关键数据。</a:t>
            </a:r>
            <a:endParaRPr lang="zh-CN" altLang="en-US" sz="1600">
              <a:solidFill>
                <a:schemeClr val="tx1">
                  <a:lumMod val="85000"/>
                  <a:lumOff val="15000"/>
                </a:schemeClr>
              </a:solidFill>
              <a:latin typeface="+mn-ea"/>
              <a:cs typeface="+mn-ea"/>
            </a:endParaRPr>
          </a:p>
        </p:txBody>
      </p:sp>
      <p:sp>
        <p:nvSpPr>
          <p:cNvPr id="16" name="圆角矩形 15"/>
          <p:cNvSpPr/>
          <p:nvPr>
            <p:custDataLst>
              <p:tags r:id="rId10"/>
            </p:custDataLst>
          </p:nvPr>
        </p:nvSpPr>
        <p:spPr>
          <a:xfrm>
            <a:off x="1000441" y="4686062"/>
            <a:ext cx="6726557" cy="1331927"/>
          </a:xfrm>
          <a:prstGeom prst="roundRect">
            <a:avLst>
              <a:gd name="adj" fmla="val 15256"/>
            </a:avLst>
          </a:prstGeom>
          <a:gradFill>
            <a:gsLst>
              <a:gs pos="0">
                <a:schemeClr val="accent1">
                  <a:lumMod val="20000"/>
                  <a:lumOff val="80000"/>
                  <a:alpha val="0"/>
                </a:schemeClr>
              </a:gs>
              <a:gs pos="100000">
                <a:schemeClr val="accent1">
                  <a:lumMod val="20000"/>
                  <a:lumOff val="80000"/>
                  <a:alpha val="44000"/>
                </a:schemeClr>
              </a:gs>
            </a:gsLst>
            <a:lin ang="108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sz="1600">
              <a:sym typeface="+mn-ea"/>
            </a:endParaRPr>
          </a:p>
        </p:txBody>
      </p:sp>
      <p:sp>
        <p:nvSpPr>
          <p:cNvPr id="18" name="圆角矩形 35"/>
          <p:cNvSpPr/>
          <p:nvPr>
            <p:custDataLst>
              <p:tags r:id="rId11"/>
            </p:custDataLst>
          </p:nvPr>
        </p:nvSpPr>
        <p:spPr>
          <a:xfrm>
            <a:off x="635316" y="4992132"/>
            <a:ext cx="2088000" cy="720000"/>
          </a:xfrm>
          <a:prstGeom prst="roundRect">
            <a:avLst>
              <a:gd name="adj" fmla="val 14111"/>
            </a:avLst>
          </a:prstGeom>
          <a:solidFill>
            <a:schemeClr val="accent1"/>
          </a:solidFill>
          <a:ln>
            <a:solidFill>
              <a:schemeClr val="accent1">
                <a:lumMod val="20000"/>
                <a:lumOff val="8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p>
            <a:pPr algn="ctr">
              <a:spcBef>
                <a:spcPct val="0"/>
              </a:spcBef>
              <a:spcAft>
                <a:spcPct val="0"/>
              </a:spcAft>
            </a:pPr>
            <a:r>
              <a:rPr lang="zh-CN" altLang="en-US" sz="2000" b="1">
                <a:solidFill>
                  <a:schemeClr val="lt1">
                    <a:lumMod val="100000"/>
                  </a:schemeClr>
                </a:solidFill>
                <a:latin typeface="+mn-ea"/>
                <a:cs typeface="+mn-ea"/>
                <a:sym typeface="+mn-ea"/>
              </a:rPr>
              <a:t>错误处理与异常监控</a:t>
            </a:r>
            <a:endParaRPr lang="zh-CN" altLang="en-US" sz="2000" b="1">
              <a:solidFill>
                <a:schemeClr val="lt1">
                  <a:lumMod val="100000"/>
                </a:schemeClr>
              </a:solidFill>
              <a:latin typeface="+mn-ea"/>
              <a:cs typeface="+mn-ea"/>
              <a:sym typeface="+mn-ea"/>
            </a:endParaRPr>
          </a:p>
        </p:txBody>
      </p:sp>
      <p:sp>
        <p:nvSpPr>
          <p:cNvPr id="19" name="矩形 18"/>
          <p:cNvSpPr/>
          <p:nvPr>
            <p:custDataLst>
              <p:tags r:id="rId12"/>
            </p:custDataLst>
          </p:nvPr>
        </p:nvSpPr>
        <p:spPr>
          <a:xfrm>
            <a:off x="2968942" y="4685427"/>
            <a:ext cx="4512039" cy="1332948"/>
          </a:xfrm>
          <a:prstGeom prst="rect">
            <a:avLst/>
          </a:prstGeom>
          <a:noFill/>
        </p:spPr>
        <p:txBody>
          <a:bodyPr wrap="square" lIns="0" tIns="0" rIns="0" bIns="0" rtlCol="0" anchor="ctr" anchorCtr="0">
            <a:noAutofit/>
          </a:bodyPr>
          <a:p>
            <a:pPr algn="just" fontAlgn="b">
              <a:lnSpc>
                <a:spcPct val="150000"/>
              </a:lnSpc>
              <a:spcBef>
                <a:spcPct val="0"/>
              </a:spcBef>
              <a:spcAft>
                <a:spcPct val="0"/>
              </a:spcAft>
            </a:pPr>
            <a:r>
              <a:rPr lang="zh-CN" altLang="en-US" sz="1600">
                <a:solidFill>
                  <a:schemeClr val="tx1">
                    <a:lumMod val="85000"/>
                    <a:lumOff val="15000"/>
                  </a:schemeClr>
                </a:solidFill>
                <a:latin typeface="+mn-ea"/>
                <a:cs typeface="+mn-ea"/>
              </a:rPr>
              <a:t>实现全面的错误处理和异常监控，确保数据获取失败时能够及时反馈给用户并记录错误信息。</a:t>
            </a:r>
            <a:endParaRPr lang="zh-CN" altLang="en-US" sz="1600">
              <a:solidFill>
                <a:schemeClr val="tx1">
                  <a:lumMod val="85000"/>
                  <a:lumOff val="15000"/>
                </a:schemeClr>
              </a:solidFill>
              <a:latin typeface="+mn-ea"/>
              <a:cs typeface="+mn-ea"/>
            </a:endParaRPr>
          </a:p>
        </p:txBody>
      </p:sp>
    </p:spTree>
    <p:custDataLst>
      <p:tags r:id="rId13"/>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图片 21" descr="/data/temp/71c3e4c9-bc1a-11ef-95d4-4a45f81db03a.jpg@base@tag=imgScale&amp;m=1&amp;w=1577&amp;h=1904&amp;q=9571c3e4c9-bc1a-11ef-95d4-4a45f81db03a"/>
          <p:cNvPicPr>
            <a:picLocks noChangeAspect="1"/>
          </p:cNvPicPr>
          <p:nvPr>
            <p:custDataLst>
              <p:tags r:id="rId1"/>
            </p:custDataLst>
          </p:nvPr>
        </p:nvPicPr>
        <p:blipFill>
          <a:blip r:embed="rId2"/>
          <a:srcRect l="12703" r="12703"/>
          <a:stretch>
            <a:fillRect/>
          </a:stretch>
        </p:blipFill>
        <p:spPr>
          <a:xfrm>
            <a:off x="6511675" y="0"/>
            <a:ext cx="5680325" cy="6858000"/>
          </a:xfrm>
          <a:custGeom>
            <a:avLst/>
            <a:gdLst/>
            <a:ahLst/>
            <a:cxnLst>
              <a:cxn ang="3">
                <a:pos x="hc" y="t"/>
              </a:cxn>
              <a:cxn ang="cd2">
                <a:pos x="l" y="vc"/>
              </a:cxn>
              <a:cxn ang="cd4">
                <a:pos x="hc" y="b"/>
              </a:cxn>
              <a:cxn ang="0">
                <a:pos x="r" y="vc"/>
              </a:cxn>
            </a:cxnLst>
            <a:rect l="l" t="t" r="r" b="b"/>
            <a:pathLst>
              <a:path w="8894" h="10777">
                <a:moveTo>
                  <a:pt x="6575" y="5764"/>
                </a:moveTo>
                <a:cubicBezTo>
                  <a:pt x="6666" y="5764"/>
                  <a:pt x="6756" y="5799"/>
                  <a:pt x="6826" y="5868"/>
                </a:cubicBezTo>
                <a:lnTo>
                  <a:pt x="8894" y="7937"/>
                </a:lnTo>
                <a:lnTo>
                  <a:pt x="8894" y="9625"/>
                </a:lnTo>
                <a:lnTo>
                  <a:pt x="7742" y="10777"/>
                </a:lnTo>
                <a:lnTo>
                  <a:pt x="4807" y="10777"/>
                </a:lnTo>
                <a:lnTo>
                  <a:pt x="3362" y="9332"/>
                </a:lnTo>
                <a:cubicBezTo>
                  <a:pt x="3223" y="9193"/>
                  <a:pt x="3223" y="8969"/>
                  <a:pt x="3362" y="8830"/>
                </a:cubicBezTo>
                <a:lnTo>
                  <a:pt x="6324" y="5868"/>
                </a:lnTo>
                <a:cubicBezTo>
                  <a:pt x="6393" y="5799"/>
                  <a:pt x="6484" y="5764"/>
                  <a:pt x="6575" y="5764"/>
                </a:cubicBezTo>
                <a:close/>
                <a:moveTo>
                  <a:pt x="8894" y="3298"/>
                </a:moveTo>
                <a:lnTo>
                  <a:pt x="8894" y="7694"/>
                </a:lnTo>
                <a:lnTo>
                  <a:pt x="6947" y="5747"/>
                </a:lnTo>
                <a:cubicBezTo>
                  <a:pt x="6808" y="5609"/>
                  <a:pt x="6808" y="5384"/>
                  <a:pt x="6947" y="5246"/>
                </a:cubicBezTo>
                <a:lnTo>
                  <a:pt x="8894" y="3298"/>
                </a:lnTo>
                <a:close/>
                <a:moveTo>
                  <a:pt x="3317" y="2506"/>
                </a:moveTo>
                <a:cubicBezTo>
                  <a:pt x="3408" y="2506"/>
                  <a:pt x="3498" y="2541"/>
                  <a:pt x="3568" y="2610"/>
                </a:cubicBezTo>
                <a:lnTo>
                  <a:pt x="6229" y="5272"/>
                </a:lnTo>
                <a:cubicBezTo>
                  <a:pt x="6368" y="5410"/>
                  <a:pt x="6368" y="5635"/>
                  <a:pt x="6229" y="5773"/>
                </a:cubicBezTo>
                <a:lnTo>
                  <a:pt x="3267" y="8736"/>
                </a:lnTo>
                <a:cubicBezTo>
                  <a:pt x="3129" y="8874"/>
                  <a:pt x="2904" y="8874"/>
                  <a:pt x="2766" y="8736"/>
                </a:cubicBezTo>
                <a:lnTo>
                  <a:pt x="104" y="6074"/>
                </a:lnTo>
                <a:cubicBezTo>
                  <a:pt x="-35" y="5935"/>
                  <a:pt x="-35" y="5711"/>
                  <a:pt x="104" y="5572"/>
                </a:cubicBezTo>
                <a:lnTo>
                  <a:pt x="3066" y="2610"/>
                </a:lnTo>
                <a:cubicBezTo>
                  <a:pt x="3135" y="2541"/>
                  <a:pt x="3226" y="2506"/>
                  <a:pt x="3317" y="2506"/>
                </a:cubicBezTo>
                <a:close/>
                <a:moveTo>
                  <a:pt x="5676" y="0"/>
                </a:moveTo>
                <a:lnTo>
                  <a:pt x="8127" y="0"/>
                </a:lnTo>
                <a:lnTo>
                  <a:pt x="8894" y="767"/>
                </a:lnTo>
                <a:lnTo>
                  <a:pt x="8894" y="3109"/>
                </a:lnTo>
                <a:lnTo>
                  <a:pt x="6852" y="5151"/>
                </a:lnTo>
                <a:cubicBezTo>
                  <a:pt x="6713" y="5289"/>
                  <a:pt x="6489" y="5289"/>
                  <a:pt x="6350" y="5151"/>
                </a:cubicBezTo>
                <a:lnTo>
                  <a:pt x="3689" y="2489"/>
                </a:lnTo>
                <a:cubicBezTo>
                  <a:pt x="3550" y="2351"/>
                  <a:pt x="3550" y="2126"/>
                  <a:pt x="3689" y="1988"/>
                </a:cubicBezTo>
                <a:lnTo>
                  <a:pt x="5676" y="0"/>
                </a:lnTo>
                <a:close/>
              </a:path>
            </a:pathLst>
          </a:custGeom>
        </p:spPr>
      </p:pic>
      <p:sp>
        <p:nvSpPr>
          <p:cNvPr id="6" name="标题 5"/>
          <p:cNvSpPr>
            <a:spLocks noGrp="1"/>
          </p:cNvSpPr>
          <p:nvPr>
            <p:ph type="title"/>
            <p:custDataLst>
              <p:tags r:id="rId3"/>
            </p:custDataLst>
          </p:nvPr>
        </p:nvSpPr>
        <p:spPr>
          <a:xfrm>
            <a:off x="695960" y="360045"/>
            <a:ext cx="8252460" cy="720090"/>
          </a:xfrm>
        </p:spPr>
        <p:txBody>
          <a:bodyPr/>
          <a:lstStyle/>
          <a:p>
            <a:r>
              <a:rPr lang="zh-CN" altLang="en-US"/>
              <a:t>测试与优化阶段概述</a:t>
            </a:r>
            <a:endParaRPr lang="zh-CN" altLang="en-US"/>
          </a:p>
        </p:txBody>
      </p:sp>
      <p:sp>
        <p:nvSpPr>
          <p:cNvPr id="2" name="矩形 1"/>
          <p:cNvSpPr/>
          <p:nvPr>
            <p:custDataLst>
              <p:tags r:id="rId4"/>
            </p:custDataLst>
          </p:nvPr>
        </p:nvSpPr>
        <p:spPr>
          <a:xfrm>
            <a:off x="1626694" y="2085859"/>
            <a:ext cx="4316462" cy="986796"/>
          </a:xfrm>
          <a:prstGeom prst="rect">
            <a:avLst/>
          </a:prstGeom>
          <a:noFill/>
        </p:spPr>
        <p:txBody>
          <a:bodyPr wrap="square" lIns="0" tIns="0" rIns="0" bIns="0" rtlCol="0" anchor="t" anchorCtr="0">
            <a:noAutofit/>
          </a:bodyPr>
          <a:p>
            <a:pPr algn="just">
              <a:lnSpc>
                <a:spcPct val="150000"/>
              </a:lnSpc>
              <a:spcBef>
                <a:spcPct val="0"/>
              </a:spcBef>
              <a:spcAft>
                <a:spcPct val="0"/>
              </a:spcAft>
            </a:pPr>
            <a:r>
              <a:rPr lang="zh-CN" altLang="en-US" sz="1400">
                <a:solidFill>
                  <a:schemeClr val="tx1">
                    <a:lumMod val="85000"/>
                    <a:lumOff val="15000"/>
                  </a:schemeClr>
                </a:solidFill>
                <a:latin typeface="+mn-ea"/>
                <a:cs typeface="+mn-ea"/>
                <a:sym typeface="+mn-ea"/>
              </a:rPr>
              <a:t>对网页应用进行全面的功能测试，包括数据获取准确性、可视化图表生成和大模型分析意见展示。</a:t>
            </a:r>
            <a:endParaRPr lang="zh-CN" altLang="en-US" sz="1400">
              <a:solidFill>
                <a:schemeClr val="tx1">
                  <a:lumMod val="85000"/>
                  <a:lumOff val="15000"/>
                </a:schemeClr>
              </a:solidFill>
              <a:latin typeface="+mn-ea"/>
              <a:cs typeface="+mn-ea"/>
              <a:sym typeface="+mn-ea"/>
            </a:endParaRPr>
          </a:p>
        </p:txBody>
      </p:sp>
      <p:sp>
        <p:nvSpPr>
          <p:cNvPr id="3" name="矩形 2"/>
          <p:cNvSpPr/>
          <p:nvPr>
            <p:custDataLst>
              <p:tags r:id="rId5"/>
            </p:custDataLst>
          </p:nvPr>
        </p:nvSpPr>
        <p:spPr>
          <a:xfrm>
            <a:off x="1626694" y="1713116"/>
            <a:ext cx="4316462" cy="325265"/>
          </a:xfrm>
          <a:prstGeom prst="rect">
            <a:avLst/>
          </a:prstGeom>
          <a:noFill/>
        </p:spPr>
        <p:txBody>
          <a:bodyPr wrap="square" lIns="0" tIns="0" rIns="0" bIns="0" rtlCol="0" anchor="b">
            <a:noAutofit/>
          </a:bodyPr>
          <a:p>
            <a:pPr algn="just">
              <a:spcBef>
                <a:spcPct val="0"/>
              </a:spcBef>
              <a:spcAft>
                <a:spcPct val="0"/>
              </a:spcAft>
            </a:pPr>
            <a:r>
              <a:rPr lang="zh-CN" altLang="en-US" sz="2000" b="1">
                <a:solidFill>
                  <a:schemeClr val="accent1"/>
                </a:solidFill>
                <a:latin typeface="+mn-ea"/>
                <a:cs typeface="+mn-ea"/>
                <a:sym typeface="+mn-ea"/>
              </a:rPr>
              <a:t>功能测试全面性</a:t>
            </a:r>
            <a:endParaRPr lang="zh-CN" altLang="en-US" sz="2000" b="1">
              <a:solidFill>
                <a:schemeClr val="accent1"/>
              </a:solidFill>
              <a:latin typeface="+mn-ea"/>
              <a:cs typeface="+mn-ea"/>
              <a:sym typeface="+mn-ea"/>
            </a:endParaRPr>
          </a:p>
        </p:txBody>
      </p:sp>
      <p:sp>
        <p:nvSpPr>
          <p:cNvPr id="4" name="椭圆 3"/>
          <p:cNvSpPr/>
          <p:nvPr>
            <p:custDataLst>
              <p:tags r:id="rId6"/>
            </p:custDataLst>
          </p:nvPr>
        </p:nvSpPr>
        <p:spPr>
          <a:xfrm>
            <a:off x="695154" y="1734071"/>
            <a:ext cx="668668" cy="668668"/>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p>
            <a:pPr algn="ctr">
              <a:spcBef>
                <a:spcPct val="0"/>
              </a:spcBef>
              <a:spcAft>
                <a:spcPct val="0"/>
              </a:spcAft>
            </a:pPr>
            <a:r>
              <a:rPr lang="en-US" altLang="zh-CN" sz="2000" b="1">
                <a:solidFill>
                  <a:schemeClr val="lt1">
                    <a:lumMod val="100000"/>
                  </a:schemeClr>
                </a:solidFill>
                <a:latin typeface="+mn-ea"/>
                <a:cs typeface="+mn-ea"/>
                <a:sym typeface="+mn-ea"/>
              </a:rPr>
              <a:t>01</a:t>
            </a:r>
            <a:endParaRPr lang="zh-CN" altLang="en-US" sz="2000" b="1">
              <a:solidFill>
                <a:schemeClr val="lt1">
                  <a:lumMod val="100000"/>
                </a:schemeClr>
              </a:solidFill>
              <a:latin typeface="+mn-ea"/>
              <a:cs typeface="+mn-ea"/>
              <a:sym typeface="+mn-ea"/>
            </a:endParaRPr>
          </a:p>
        </p:txBody>
      </p:sp>
      <p:sp>
        <p:nvSpPr>
          <p:cNvPr id="5" name="矩形 4"/>
          <p:cNvSpPr/>
          <p:nvPr>
            <p:custDataLst>
              <p:tags r:id="rId7"/>
            </p:custDataLst>
          </p:nvPr>
        </p:nvSpPr>
        <p:spPr>
          <a:xfrm>
            <a:off x="1627329" y="3723515"/>
            <a:ext cx="4316462" cy="986796"/>
          </a:xfrm>
          <a:prstGeom prst="rect">
            <a:avLst/>
          </a:prstGeom>
          <a:noFill/>
        </p:spPr>
        <p:txBody>
          <a:bodyPr wrap="square" lIns="0" tIns="0" rIns="0" bIns="0" rtlCol="0" anchor="t" anchorCtr="0">
            <a:noAutofit/>
          </a:bodyPr>
          <a:p>
            <a:pPr algn="just">
              <a:lnSpc>
                <a:spcPct val="150000"/>
              </a:lnSpc>
              <a:spcBef>
                <a:spcPct val="0"/>
              </a:spcBef>
              <a:spcAft>
                <a:spcPct val="0"/>
              </a:spcAft>
            </a:pPr>
            <a:r>
              <a:rPr lang="zh-CN" altLang="en-US" sz="1400">
                <a:solidFill>
                  <a:schemeClr val="tx1">
                    <a:lumMod val="85000"/>
                    <a:lumOff val="15000"/>
                  </a:schemeClr>
                </a:solidFill>
                <a:latin typeface="+mn-ea"/>
                <a:cs typeface="+mn-ea"/>
                <a:sym typeface="+mn-ea"/>
              </a:rPr>
              <a:t>分析并优化数据获取和可视化生成的性能瓶颈，提高系统响应速度和运行效率。</a:t>
            </a:r>
            <a:endParaRPr lang="zh-CN" altLang="en-US" sz="1400">
              <a:solidFill>
                <a:schemeClr val="tx1">
                  <a:lumMod val="85000"/>
                  <a:lumOff val="15000"/>
                </a:schemeClr>
              </a:solidFill>
              <a:latin typeface="+mn-ea"/>
              <a:cs typeface="+mn-ea"/>
              <a:sym typeface="+mn-ea"/>
            </a:endParaRPr>
          </a:p>
        </p:txBody>
      </p:sp>
      <p:sp>
        <p:nvSpPr>
          <p:cNvPr id="7" name="矩形 6"/>
          <p:cNvSpPr/>
          <p:nvPr>
            <p:custDataLst>
              <p:tags r:id="rId8"/>
            </p:custDataLst>
          </p:nvPr>
        </p:nvSpPr>
        <p:spPr>
          <a:xfrm>
            <a:off x="1627329" y="3350772"/>
            <a:ext cx="4316462" cy="325265"/>
          </a:xfrm>
          <a:prstGeom prst="rect">
            <a:avLst/>
          </a:prstGeom>
          <a:noFill/>
        </p:spPr>
        <p:txBody>
          <a:bodyPr wrap="square" lIns="0" tIns="0" rIns="0" bIns="0" rtlCol="0" anchor="b">
            <a:noAutofit/>
          </a:bodyPr>
          <a:p>
            <a:pPr algn="just">
              <a:spcBef>
                <a:spcPct val="0"/>
              </a:spcBef>
              <a:spcAft>
                <a:spcPct val="0"/>
              </a:spcAft>
            </a:pPr>
            <a:r>
              <a:rPr lang="zh-CN" altLang="en-US" sz="2000" b="1">
                <a:solidFill>
                  <a:schemeClr val="accent1"/>
                </a:solidFill>
                <a:latin typeface="+mn-ea"/>
                <a:cs typeface="+mn-ea"/>
                <a:sym typeface="+mn-ea"/>
              </a:rPr>
              <a:t>性能瓶颈分析与优化</a:t>
            </a:r>
            <a:endParaRPr lang="zh-CN" altLang="en-US" sz="2000" b="1">
              <a:solidFill>
                <a:schemeClr val="accent1"/>
              </a:solidFill>
              <a:latin typeface="+mn-ea"/>
              <a:cs typeface="+mn-ea"/>
              <a:sym typeface="+mn-ea"/>
            </a:endParaRPr>
          </a:p>
        </p:txBody>
      </p:sp>
      <p:sp>
        <p:nvSpPr>
          <p:cNvPr id="8" name="椭圆 7"/>
          <p:cNvSpPr/>
          <p:nvPr>
            <p:custDataLst>
              <p:tags r:id="rId9"/>
            </p:custDataLst>
          </p:nvPr>
        </p:nvSpPr>
        <p:spPr>
          <a:xfrm>
            <a:off x="696424" y="3371727"/>
            <a:ext cx="668668" cy="668668"/>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p>
            <a:pPr algn="ctr">
              <a:spcBef>
                <a:spcPct val="0"/>
              </a:spcBef>
              <a:spcAft>
                <a:spcPct val="0"/>
              </a:spcAft>
            </a:pPr>
            <a:r>
              <a:rPr lang="en-US" altLang="zh-CN" sz="2000" b="1">
                <a:solidFill>
                  <a:schemeClr val="lt1">
                    <a:lumMod val="100000"/>
                  </a:schemeClr>
                </a:solidFill>
                <a:latin typeface="+mn-ea"/>
                <a:cs typeface="+mn-ea"/>
                <a:sym typeface="+mn-ea"/>
              </a:rPr>
              <a:t>02</a:t>
            </a:r>
            <a:endParaRPr lang="zh-CN" altLang="en-US" sz="2000" b="1">
              <a:solidFill>
                <a:schemeClr val="lt1">
                  <a:lumMod val="100000"/>
                </a:schemeClr>
              </a:solidFill>
              <a:latin typeface="+mn-ea"/>
              <a:cs typeface="+mn-ea"/>
              <a:sym typeface="+mn-ea"/>
            </a:endParaRPr>
          </a:p>
        </p:txBody>
      </p:sp>
      <p:sp>
        <p:nvSpPr>
          <p:cNvPr id="9" name="矩形 8"/>
          <p:cNvSpPr/>
          <p:nvPr>
            <p:custDataLst>
              <p:tags r:id="rId10"/>
            </p:custDataLst>
          </p:nvPr>
        </p:nvSpPr>
        <p:spPr>
          <a:xfrm>
            <a:off x="1627329" y="5361171"/>
            <a:ext cx="4316462" cy="986796"/>
          </a:xfrm>
          <a:prstGeom prst="rect">
            <a:avLst/>
          </a:prstGeom>
          <a:noFill/>
        </p:spPr>
        <p:txBody>
          <a:bodyPr wrap="square" lIns="0" tIns="0" rIns="0" bIns="0" rtlCol="0" anchor="t" anchorCtr="0">
            <a:noAutofit/>
          </a:bodyPr>
          <a:p>
            <a:pPr algn="just">
              <a:lnSpc>
                <a:spcPct val="150000"/>
              </a:lnSpc>
              <a:spcBef>
                <a:spcPct val="0"/>
              </a:spcBef>
              <a:spcAft>
                <a:spcPct val="0"/>
              </a:spcAft>
            </a:pPr>
            <a:r>
              <a:rPr lang="zh-CN" altLang="en-US" sz="1400">
                <a:solidFill>
                  <a:schemeClr val="tx1">
                    <a:lumMod val="85000"/>
                    <a:lumOff val="15000"/>
                  </a:schemeClr>
                </a:solidFill>
                <a:latin typeface="+mn-ea"/>
                <a:cs typeface="+mn-ea"/>
                <a:sym typeface="+mn-ea"/>
              </a:rPr>
              <a:t>邀请潜在用户试用并收集反馈，优化交互设计和信息展示，提升用户体验。</a:t>
            </a:r>
            <a:endParaRPr lang="zh-CN" altLang="en-US" sz="1400">
              <a:solidFill>
                <a:schemeClr val="tx1">
                  <a:lumMod val="85000"/>
                  <a:lumOff val="15000"/>
                </a:schemeClr>
              </a:solidFill>
              <a:latin typeface="+mn-ea"/>
              <a:cs typeface="+mn-ea"/>
              <a:sym typeface="+mn-ea"/>
            </a:endParaRPr>
          </a:p>
        </p:txBody>
      </p:sp>
      <p:sp>
        <p:nvSpPr>
          <p:cNvPr id="10" name="矩形 9"/>
          <p:cNvSpPr/>
          <p:nvPr>
            <p:custDataLst>
              <p:tags r:id="rId11"/>
            </p:custDataLst>
          </p:nvPr>
        </p:nvSpPr>
        <p:spPr>
          <a:xfrm>
            <a:off x="1627329" y="4988428"/>
            <a:ext cx="4316462" cy="325265"/>
          </a:xfrm>
          <a:prstGeom prst="rect">
            <a:avLst/>
          </a:prstGeom>
          <a:noFill/>
        </p:spPr>
        <p:txBody>
          <a:bodyPr wrap="square" lIns="0" tIns="0" rIns="0" bIns="0" rtlCol="0" anchor="b">
            <a:noAutofit/>
          </a:bodyPr>
          <a:p>
            <a:pPr algn="just">
              <a:spcBef>
                <a:spcPct val="0"/>
              </a:spcBef>
              <a:spcAft>
                <a:spcPct val="0"/>
              </a:spcAft>
            </a:pPr>
            <a:r>
              <a:rPr lang="zh-CN" altLang="en-US" sz="2000" b="1">
                <a:solidFill>
                  <a:schemeClr val="accent1"/>
                </a:solidFill>
                <a:latin typeface="+mn-ea"/>
                <a:cs typeface="+mn-ea"/>
                <a:sym typeface="+mn-ea"/>
              </a:rPr>
              <a:t>用户体验反馈收集与优化</a:t>
            </a:r>
            <a:endParaRPr lang="zh-CN" altLang="en-US" sz="2000" b="1">
              <a:solidFill>
                <a:schemeClr val="accent1"/>
              </a:solidFill>
              <a:latin typeface="+mn-ea"/>
              <a:cs typeface="+mn-ea"/>
              <a:sym typeface="+mn-ea"/>
            </a:endParaRPr>
          </a:p>
        </p:txBody>
      </p:sp>
      <p:sp>
        <p:nvSpPr>
          <p:cNvPr id="11" name="椭圆 10"/>
          <p:cNvSpPr/>
          <p:nvPr>
            <p:custDataLst>
              <p:tags r:id="rId12"/>
            </p:custDataLst>
          </p:nvPr>
        </p:nvSpPr>
        <p:spPr>
          <a:xfrm>
            <a:off x="696424" y="5009383"/>
            <a:ext cx="668668" cy="668668"/>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p>
            <a:pPr algn="ctr">
              <a:spcBef>
                <a:spcPct val="0"/>
              </a:spcBef>
              <a:spcAft>
                <a:spcPct val="0"/>
              </a:spcAft>
            </a:pPr>
            <a:r>
              <a:rPr lang="en-US" altLang="zh-CN" sz="2000" b="1">
                <a:solidFill>
                  <a:schemeClr val="lt1">
                    <a:lumMod val="100000"/>
                  </a:schemeClr>
                </a:solidFill>
                <a:latin typeface="+mn-ea"/>
                <a:cs typeface="+mn-ea"/>
                <a:sym typeface="+mn-ea"/>
              </a:rPr>
              <a:t>03</a:t>
            </a:r>
            <a:endParaRPr lang="zh-CN" altLang="en-US" sz="2000" b="1">
              <a:solidFill>
                <a:schemeClr val="lt1">
                  <a:lumMod val="100000"/>
                </a:schemeClr>
              </a:solidFill>
              <a:latin typeface="+mn-ea"/>
              <a:cs typeface="+mn-ea"/>
              <a:sym typeface="+mn-ea"/>
            </a:endParaRPr>
          </a:p>
        </p:txBody>
      </p:sp>
    </p:spTree>
    <p:custDataLst>
      <p:tags r:id="rId13"/>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 name="标题 16"/>
          <p:cNvSpPr>
            <a:spLocks noGrp="1"/>
          </p:cNvSpPr>
          <p:nvPr>
            <p:ph type="title"/>
            <p:custDataLst>
              <p:tags r:id="rId1"/>
            </p:custDataLst>
          </p:nvPr>
        </p:nvSpPr>
        <p:spPr/>
        <p:txBody>
          <a:bodyPr/>
          <a:p>
            <a:r>
              <a:rPr lang="zh-CN" altLang="en-US"/>
              <a:t>部署与维护阶段概述</a:t>
            </a:r>
            <a:endParaRPr lang="zh-CN" altLang="en-US"/>
          </a:p>
        </p:txBody>
      </p:sp>
      <p:sp>
        <p:nvSpPr>
          <p:cNvPr id="3" name="矩形 2"/>
          <p:cNvSpPr/>
          <p:nvPr>
            <p:custDataLst>
              <p:tags r:id="rId2"/>
            </p:custDataLst>
          </p:nvPr>
        </p:nvSpPr>
        <p:spPr>
          <a:xfrm>
            <a:off x="695960" y="1415799"/>
            <a:ext cx="5041524" cy="4644259"/>
          </a:xfrm>
          <a:prstGeom prst="rect">
            <a:avLst/>
          </a:prstGeom>
          <a:solidFill>
            <a:schemeClr val="tx1">
              <a:lumMod val="40000"/>
              <a:lumOff val="60000"/>
              <a:alpha val="15000"/>
            </a:schemeClr>
          </a:solidFill>
          <a:ln w="9525">
            <a:solidFill>
              <a:schemeClr val="tx1">
                <a:lumMod val="40000"/>
                <a:lumOff val="60000"/>
                <a:alpha val="20000"/>
              </a:schemeClr>
            </a:solidFill>
          </a:ln>
          <a:effectLst/>
        </p:spPr>
        <p:style>
          <a:lnRef idx="2">
            <a:schemeClr val="accent1">
              <a:lumMod val="75000"/>
            </a:schemeClr>
          </a:lnRef>
          <a:fillRef idx="1">
            <a:schemeClr val="accent1"/>
          </a:fillRef>
          <a:effectRef idx="0">
            <a:srgbClr val="FFFFFF"/>
          </a:effectRef>
          <a:fontRef idx="minor">
            <a:schemeClr val="lt1"/>
          </a:fontRef>
        </p:style>
        <p:txBody>
          <a:bodyPr rtlCol="0" anchor="ctr">
            <a:normAutofit/>
          </a:bodyPr>
          <a:p>
            <a:pPr algn="ctr"/>
            <a:endParaRPr lang="zh-CN" altLang="en-US">
              <a:solidFill>
                <a:schemeClr val="bg1"/>
              </a:solidFill>
              <a:latin typeface="+mn-ea"/>
              <a:sym typeface="MiSans Normal" panose="00000500000000000000" charset="-122"/>
            </a:endParaRPr>
          </a:p>
        </p:txBody>
      </p:sp>
      <p:pic>
        <p:nvPicPr>
          <p:cNvPr id="4" name="图片 3" descr="/data/temp/71b5b0f0-bc1a-11ef-b637-a60a9bdaf150.jpg@base@tag=imgScale&amp;m=1&amp;w=1399&amp;h=817&amp;q=9571b5b0f0-bc1a-11ef-b637-a60a9bdaf150"/>
          <p:cNvPicPr>
            <a:picLocks noChangeAspect="1"/>
          </p:cNvPicPr>
          <p:nvPr>
            <p:custDataLst>
              <p:tags r:id="rId3"/>
            </p:custDataLst>
          </p:nvPr>
        </p:nvPicPr>
        <p:blipFill rotWithShape="1">
          <a:blip r:embed="rId4"/>
          <a:srcRect t="1322" b="1322"/>
          <a:stretch>
            <a:fillRect/>
          </a:stretch>
        </p:blipFill>
        <p:spPr>
          <a:xfrm>
            <a:off x="696595" y="1415799"/>
            <a:ext cx="5040889" cy="2943861"/>
          </a:xfrm>
          <a:custGeom>
            <a:avLst/>
            <a:gdLst/>
            <a:ahLst/>
            <a:cxnLst>
              <a:cxn ang="3">
                <a:pos x="hc" y="t"/>
              </a:cxn>
              <a:cxn ang="cd2">
                <a:pos x="l" y="vc"/>
              </a:cxn>
              <a:cxn ang="cd4">
                <a:pos x="hc" y="b"/>
              </a:cxn>
              <a:cxn ang="0">
                <a:pos x="r" y="vc"/>
              </a:cxn>
            </a:cxnLst>
            <a:rect l="l" t="t" r="r" b="b"/>
            <a:pathLst>
              <a:path w="3402" h="2926">
                <a:moveTo>
                  <a:pt x="0" y="0"/>
                </a:moveTo>
                <a:lnTo>
                  <a:pt x="3402" y="0"/>
                </a:lnTo>
                <a:lnTo>
                  <a:pt x="3402" y="2926"/>
                </a:lnTo>
                <a:lnTo>
                  <a:pt x="0" y="2926"/>
                </a:lnTo>
                <a:lnTo>
                  <a:pt x="0" y="0"/>
                </a:lnTo>
                <a:close/>
              </a:path>
            </a:pathLst>
          </a:custGeom>
          <a:solidFill>
            <a:schemeClr val="accent1">
              <a:alpha val="15000"/>
            </a:schemeClr>
          </a:solidFill>
          <a:ln w="3175" cap="flat" cmpd="sng" algn="ctr">
            <a:solidFill>
              <a:schemeClr val="tx1">
                <a:lumMod val="40000"/>
                <a:lumOff val="60000"/>
                <a:alpha val="20000"/>
              </a:schemeClr>
            </a:solidFill>
            <a:prstDash val="solid"/>
            <a:round/>
            <a:headEnd type="none" w="med" len="med"/>
            <a:tailEnd type="none" w="med" len="med"/>
          </a:ln>
        </p:spPr>
      </p:pic>
      <p:sp>
        <p:nvSpPr>
          <p:cNvPr id="5" name="矩形 4"/>
          <p:cNvSpPr/>
          <p:nvPr>
            <p:custDataLst>
              <p:tags r:id="rId5"/>
            </p:custDataLst>
          </p:nvPr>
        </p:nvSpPr>
        <p:spPr>
          <a:xfrm>
            <a:off x="1136092" y="4536104"/>
            <a:ext cx="4173296" cy="520188"/>
          </a:xfrm>
          <a:prstGeom prst="rect">
            <a:avLst/>
          </a:prstGeom>
          <a:noFill/>
        </p:spPr>
        <p:txBody>
          <a:bodyPr wrap="square" lIns="0" tIns="0" rIns="0" bIns="0" rtlCol="0" anchor="ctr" anchorCtr="0">
            <a:noAutofit/>
          </a:bodyPr>
          <a:p>
            <a:pPr>
              <a:spcBef>
                <a:spcPct val="0"/>
              </a:spcBef>
              <a:spcAft>
                <a:spcPct val="0"/>
              </a:spcAft>
            </a:pPr>
            <a:r>
              <a:rPr lang="zh-CN" altLang="en-US" sz="2400" b="1" dirty="0">
                <a:solidFill>
                  <a:schemeClr val="tx1">
                    <a:lumMod val="85000"/>
                    <a:lumOff val="15000"/>
                  </a:schemeClr>
                </a:solidFill>
                <a:latin typeface="+mn-ea"/>
                <a:cs typeface="+mn-ea"/>
              </a:rPr>
              <a:t>服务器部署与环境配置</a:t>
            </a:r>
            <a:endParaRPr lang="zh-CN" altLang="en-US" sz="2400" b="1" dirty="0">
              <a:solidFill>
                <a:schemeClr val="tx1">
                  <a:lumMod val="85000"/>
                  <a:lumOff val="15000"/>
                </a:schemeClr>
              </a:solidFill>
              <a:latin typeface="+mn-ea"/>
              <a:cs typeface="+mn-ea"/>
            </a:endParaRPr>
          </a:p>
        </p:txBody>
      </p:sp>
      <p:sp>
        <p:nvSpPr>
          <p:cNvPr id="9" name="矩形 8"/>
          <p:cNvSpPr/>
          <p:nvPr>
            <p:custDataLst>
              <p:tags r:id="rId6"/>
            </p:custDataLst>
          </p:nvPr>
        </p:nvSpPr>
        <p:spPr>
          <a:xfrm>
            <a:off x="1136092" y="5082301"/>
            <a:ext cx="4174293" cy="916073"/>
          </a:xfrm>
          <a:prstGeom prst="rect">
            <a:avLst/>
          </a:prstGeom>
          <a:noFill/>
        </p:spPr>
        <p:txBody>
          <a:bodyPr wrap="square" lIns="0" tIns="0" rIns="0" bIns="0" rtlCol="0" anchor="t" anchorCtr="0">
            <a:noAutofit/>
          </a:bodyPr>
          <a:p>
            <a:pPr algn="just">
              <a:lnSpc>
                <a:spcPct val="150000"/>
              </a:lnSpc>
              <a:spcBef>
                <a:spcPct val="0"/>
              </a:spcBef>
              <a:spcAft>
                <a:spcPct val="0"/>
              </a:spcAft>
            </a:pPr>
            <a:r>
              <a:rPr lang="zh-CN" altLang="en-US" dirty="0">
                <a:solidFill>
                  <a:schemeClr val="tx1">
                    <a:lumMod val="85000"/>
                    <a:lumOff val="15000"/>
                  </a:schemeClr>
                </a:solidFill>
                <a:latin typeface="+mn-ea"/>
                <a:cs typeface="+mn-ea"/>
              </a:rPr>
              <a:t>选择服务器环境并部署网页应用，配置运行依赖、网络端口和安全策略。</a:t>
            </a:r>
            <a:endParaRPr lang="zh-CN" altLang="en-US" dirty="0">
              <a:solidFill>
                <a:schemeClr val="tx1">
                  <a:lumMod val="85000"/>
                  <a:lumOff val="15000"/>
                </a:schemeClr>
              </a:solidFill>
              <a:latin typeface="+mn-ea"/>
              <a:cs typeface="+mn-ea"/>
            </a:endParaRPr>
          </a:p>
        </p:txBody>
      </p:sp>
      <p:sp>
        <p:nvSpPr>
          <p:cNvPr id="19" name="矩形 18"/>
          <p:cNvSpPr/>
          <p:nvPr>
            <p:custDataLst>
              <p:tags r:id="rId7"/>
            </p:custDataLst>
          </p:nvPr>
        </p:nvSpPr>
        <p:spPr>
          <a:xfrm>
            <a:off x="6455791" y="1415799"/>
            <a:ext cx="5040889" cy="4644258"/>
          </a:xfrm>
          <a:prstGeom prst="rect">
            <a:avLst/>
          </a:prstGeom>
          <a:solidFill>
            <a:schemeClr val="accent1"/>
          </a:solidFill>
          <a:ln w="9525">
            <a:solidFill>
              <a:schemeClr val="accent1">
                <a:alpha val="50000"/>
              </a:schemeClr>
            </a:solidFill>
          </a:ln>
          <a:effectLst/>
        </p:spPr>
        <p:style>
          <a:lnRef idx="2">
            <a:schemeClr val="accent1">
              <a:lumMod val="75000"/>
            </a:schemeClr>
          </a:lnRef>
          <a:fillRef idx="1">
            <a:schemeClr val="accent1"/>
          </a:fillRef>
          <a:effectRef idx="0">
            <a:srgbClr val="FFFFFF"/>
          </a:effectRef>
          <a:fontRef idx="minor">
            <a:schemeClr val="lt1"/>
          </a:fontRef>
        </p:style>
        <p:txBody>
          <a:bodyPr rtlCol="0" anchor="ctr">
            <a:normAutofit/>
          </a:bodyPr>
          <a:p>
            <a:pPr algn="ctr"/>
            <a:endParaRPr lang="zh-CN" altLang="en-US">
              <a:solidFill>
                <a:schemeClr val="bg1"/>
              </a:solidFill>
              <a:latin typeface="+mn-ea"/>
              <a:sym typeface="MiSans Normal" panose="00000500000000000000" charset="-122"/>
            </a:endParaRPr>
          </a:p>
        </p:txBody>
      </p:sp>
      <p:sp>
        <p:nvSpPr>
          <p:cNvPr id="20" name="矩形 19"/>
          <p:cNvSpPr/>
          <p:nvPr>
            <p:custDataLst>
              <p:tags r:id="rId8"/>
            </p:custDataLst>
          </p:nvPr>
        </p:nvSpPr>
        <p:spPr>
          <a:xfrm>
            <a:off x="6909261" y="4536104"/>
            <a:ext cx="4171303" cy="520188"/>
          </a:xfrm>
          <a:prstGeom prst="rect">
            <a:avLst/>
          </a:prstGeom>
          <a:noFill/>
        </p:spPr>
        <p:txBody>
          <a:bodyPr wrap="square" lIns="0" tIns="0" rIns="0" bIns="0" rtlCol="0" anchor="ctr" anchorCtr="0">
            <a:noAutofit/>
          </a:bodyPr>
          <a:p>
            <a:pPr>
              <a:spcBef>
                <a:spcPct val="0"/>
              </a:spcBef>
              <a:spcAft>
                <a:spcPct val="0"/>
              </a:spcAft>
            </a:pPr>
            <a:r>
              <a:rPr lang="zh-CN" altLang="en-US" sz="2400" b="1" dirty="0">
                <a:solidFill>
                  <a:srgbClr val="FFFFFF"/>
                </a:solidFill>
                <a:latin typeface="+mn-ea"/>
                <a:cs typeface="+mn-ea"/>
              </a:rPr>
              <a:t>数据更新机制与维护策略</a:t>
            </a:r>
            <a:endParaRPr lang="zh-CN" altLang="en-US" sz="2400" b="1" dirty="0">
              <a:solidFill>
                <a:srgbClr val="FFFFFF"/>
              </a:solidFill>
              <a:latin typeface="+mn-ea"/>
              <a:cs typeface="+mn-ea"/>
            </a:endParaRPr>
          </a:p>
        </p:txBody>
      </p:sp>
      <p:sp>
        <p:nvSpPr>
          <p:cNvPr id="21" name="矩形 20"/>
          <p:cNvSpPr/>
          <p:nvPr>
            <p:custDataLst>
              <p:tags r:id="rId9"/>
            </p:custDataLst>
          </p:nvPr>
        </p:nvSpPr>
        <p:spPr>
          <a:xfrm>
            <a:off x="6905450" y="5082301"/>
            <a:ext cx="4174293" cy="916073"/>
          </a:xfrm>
          <a:prstGeom prst="rect">
            <a:avLst/>
          </a:prstGeom>
          <a:noFill/>
        </p:spPr>
        <p:txBody>
          <a:bodyPr wrap="square" lIns="0" tIns="0" rIns="0" bIns="0" rtlCol="0" anchor="t" anchorCtr="0">
            <a:noAutofit/>
          </a:bodyPr>
          <a:p>
            <a:pPr algn="just">
              <a:lnSpc>
                <a:spcPct val="150000"/>
              </a:lnSpc>
              <a:spcBef>
                <a:spcPct val="0"/>
              </a:spcBef>
              <a:spcAft>
                <a:spcPct val="0"/>
              </a:spcAft>
            </a:pPr>
            <a:r>
              <a:rPr lang="zh-CN" altLang="en-US" dirty="0">
                <a:solidFill>
                  <a:srgbClr val="FFFFFF"/>
                </a:solidFill>
                <a:latin typeface="+mn-ea"/>
                <a:cs typeface="+mn-ea"/>
              </a:rPr>
              <a:t>建立数据更新机制，定期从Opendigger获取最新数据，并进行日志备份和清理。</a:t>
            </a:r>
            <a:endParaRPr lang="zh-CN" altLang="en-US" dirty="0">
              <a:solidFill>
                <a:srgbClr val="FFFFFF"/>
              </a:solidFill>
              <a:latin typeface="+mn-ea"/>
              <a:cs typeface="+mn-ea"/>
            </a:endParaRPr>
          </a:p>
        </p:txBody>
      </p:sp>
      <p:pic>
        <p:nvPicPr>
          <p:cNvPr id="22" name="图片 21" descr="/data/temp/71b5b13d-bc1a-11ef-b637-a60a9bdaf150.jpg@base@tag=imgScale&amp;m=1&amp;w=1399&amp;h=817&amp;q=9571b5b13d-bc1a-11ef-b637-a60a9bdaf150"/>
          <p:cNvPicPr>
            <a:picLocks noChangeAspect="1"/>
          </p:cNvPicPr>
          <p:nvPr>
            <p:custDataLst>
              <p:tags r:id="rId10"/>
            </p:custDataLst>
          </p:nvPr>
        </p:nvPicPr>
        <p:blipFill rotWithShape="1">
          <a:blip r:embed="rId11"/>
          <a:srcRect l="1693" r="1693"/>
          <a:stretch>
            <a:fillRect/>
          </a:stretch>
        </p:blipFill>
        <p:spPr>
          <a:xfrm>
            <a:off x="6455791" y="1415799"/>
            <a:ext cx="5040889" cy="2943861"/>
          </a:xfrm>
          <a:custGeom>
            <a:avLst/>
            <a:gdLst/>
            <a:ahLst/>
            <a:cxnLst>
              <a:cxn ang="3">
                <a:pos x="hc" y="t"/>
              </a:cxn>
              <a:cxn ang="cd2">
                <a:pos x="l" y="vc"/>
              </a:cxn>
              <a:cxn ang="cd4">
                <a:pos x="hc" y="b"/>
              </a:cxn>
              <a:cxn ang="0">
                <a:pos x="r" y="vc"/>
              </a:cxn>
            </a:cxnLst>
            <a:rect l="l" t="t" r="r" b="b"/>
            <a:pathLst>
              <a:path w="3402" h="2926">
                <a:moveTo>
                  <a:pt x="0" y="0"/>
                </a:moveTo>
                <a:lnTo>
                  <a:pt x="3402" y="0"/>
                </a:lnTo>
                <a:lnTo>
                  <a:pt x="3402" y="2926"/>
                </a:lnTo>
                <a:lnTo>
                  <a:pt x="0" y="2926"/>
                </a:lnTo>
                <a:lnTo>
                  <a:pt x="0" y="0"/>
                </a:lnTo>
                <a:close/>
              </a:path>
            </a:pathLst>
          </a:custGeom>
          <a:solidFill>
            <a:schemeClr val="accent1">
              <a:alpha val="15000"/>
            </a:schemeClr>
          </a:solidFill>
          <a:ln w="3175" cmpd="sng">
            <a:solidFill>
              <a:schemeClr val="tx1">
                <a:lumMod val="40000"/>
                <a:lumOff val="60000"/>
                <a:alpha val="20000"/>
              </a:schemeClr>
            </a:solidFill>
          </a:ln>
        </p:spPr>
      </p:pic>
    </p:spTree>
    <p:custDataLst>
      <p:tags r:id="rId12"/>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hasCustomPrompt="1"/>
          </p:nvPr>
        </p:nvSpPr>
        <p:spPr>
          <a:xfrm>
            <a:off x="3764133" y="2059619"/>
            <a:ext cx="8762260" cy="1111928"/>
          </a:xfrm>
        </p:spPr>
        <p:txBody>
          <a:bodyPr>
            <a:normAutofit/>
          </a:bodyPr>
          <a:lstStyle/>
          <a:p>
            <a:r>
              <a:rPr lang="zh-CN" altLang="en-US" sz="6000" dirty="0"/>
              <a:t>恳请专家老师批评指正！</a:t>
            </a:r>
            <a:endParaRPr lang="en-US" sz="6000" dirty="0"/>
          </a:p>
        </p:txBody>
      </p:sp>
      <p:pic>
        <p:nvPicPr>
          <p:cNvPr id="9" name="图片 8"/>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807660" y="-1"/>
            <a:ext cx="4384339" cy="408709"/>
          </a:xfrm>
          <a:prstGeom prst="rect">
            <a:avLst/>
          </a:prstGeom>
        </p:spPr>
      </p:pic>
      <p:sp>
        <p:nvSpPr>
          <p:cNvPr id="10" name="文本框 9"/>
          <p:cNvSpPr txBox="1"/>
          <p:nvPr/>
        </p:nvSpPr>
        <p:spPr>
          <a:xfrm>
            <a:off x="4895785" y="4902357"/>
            <a:ext cx="4097296" cy="923330"/>
          </a:xfrm>
          <a:prstGeom prst="rect">
            <a:avLst/>
          </a:prstGeom>
          <a:noFill/>
        </p:spPr>
        <p:txBody>
          <a:bodyPr wrap="square" rtlCol="0">
            <a:spAutoFit/>
          </a:bodyPr>
          <a:lstStyle/>
          <a:p>
            <a:r>
              <a:rPr lang="en-US" altLang="zh-CN" sz="5400" b="1" dirty="0">
                <a:solidFill>
                  <a:srgbClr val="418FE3"/>
                </a:solidFill>
              </a:rPr>
              <a:t>Thank You</a:t>
            </a:r>
            <a:endParaRPr lang="zh-CN" altLang="en-US" sz="5400" b="1" dirty="0">
              <a:solidFill>
                <a:srgbClr val="418FE3"/>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hasCustomPrompt="1"/>
          </p:nvPr>
        </p:nvSpPr>
        <p:spPr>
          <a:xfrm>
            <a:off x="4562276" y="2257242"/>
            <a:ext cx="6686720" cy="838175"/>
          </a:xfrm>
        </p:spPr>
        <p:txBody>
          <a:bodyPr>
            <a:normAutofit/>
          </a:bodyPr>
          <a:lstStyle/>
          <a:p>
            <a:pPr eaLnBrk="1" hangingPunct="1">
              <a:spcBef>
                <a:spcPct val="0"/>
              </a:spcBef>
              <a:buFontTx/>
              <a:buNone/>
            </a:pPr>
            <a:r>
              <a:rPr lang="zh-CN" altLang="en-US" sz="4800" b="1" dirty="0"/>
              <a:t>指标选择   </a:t>
            </a:r>
            <a:r>
              <a:rPr lang="en-US" altLang="zh-CN" sz="4800" b="1" dirty="0"/>
              <a:t>&amp;   </a:t>
            </a:r>
            <a:r>
              <a:rPr lang="zh-CN" altLang="en-US" sz="4800" b="1" dirty="0"/>
              <a:t>应用场景</a:t>
            </a:r>
            <a:endParaRPr lang="zh-CN" altLang="en-US" sz="4800" b="1" dirty="0"/>
          </a:p>
        </p:txBody>
      </p:sp>
      <p:sp>
        <p:nvSpPr>
          <p:cNvPr id="29" name="文本框 28"/>
          <p:cNvSpPr txBox="1"/>
          <p:nvPr/>
        </p:nvSpPr>
        <p:spPr>
          <a:xfrm>
            <a:off x="2615212" y="2224585"/>
            <a:ext cx="1440000" cy="903490"/>
          </a:xfrm>
          <a:prstGeom prst="rect">
            <a:avLst/>
          </a:prstGeom>
          <a:noFill/>
        </p:spPr>
        <p:txBody>
          <a:bodyPr wrap="square" rtlCol="0" anchor="ctr">
            <a:normAutofit/>
          </a:bodyPr>
          <a:lstStyle/>
          <a:p>
            <a:pPr algn="ctr"/>
            <a:r>
              <a:rPr lang="en-US" altLang="zh-CN" sz="4800" b="1" dirty="0">
                <a:solidFill>
                  <a:schemeClr val="accent1"/>
                </a:solidFill>
              </a:rPr>
              <a:t>01</a:t>
            </a:r>
            <a:endParaRPr lang="zh-CN" altLang="en-US" sz="4800" b="1" dirty="0">
              <a:solidFill>
                <a:schemeClr val="accent1"/>
              </a:solidFill>
            </a:endParaRPr>
          </a:p>
        </p:txBody>
      </p:sp>
      <p:pic>
        <p:nvPicPr>
          <p:cNvPr id="45" name="图片 4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807660" y="-1"/>
            <a:ext cx="4384339" cy="408709"/>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452761" y="382410"/>
            <a:ext cx="7572653" cy="619991"/>
          </a:xfrm>
        </p:spPr>
        <p:txBody>
          <a:bodyPr>
            <a:normAutofit/>
          </a:bodyPr>
          <a:lstStyle/>
          <a:p>
            <a:r>
              <a:rPr lang="zh-CN" altLang="en-US" sz="3200" dirty="0">
                <a:solidFill>
                  <a:srgbClr val="136DCF"/>
                </a:solidFill>
              </a:rPr>
              <a:t>指标选择的启发来源：开源通识课程</a:t>
            </a:r>
            <a:endParaRPr lang="en-US" sz="3200" dirty="0">
              <a:solidFill>
                <a:srgbClr val="136DCF"/>
              </a:solidFill>
            </a:endParaRPr>
          </a:p>
        </p:txBody>
      </p:sp>
      <p:pic>
        <p:nvPicPr>
          <p:cNvPr id="20" name="图片 19" descr="图示&#10;&#10;中度可信度描述已自动生成"/>
          <p:cNvPicPr>
            <a:picLocks noChangeAspect="1"/>
          </p:cNvPicPr>
          <p:nvPr/>
        </p:nvPicPr>
        <p:blipFill>
          <a:blip r:embed="rId1">
            <a:extLst>
              <a:ext uri="{28A0092B-C50C-407E-A947-70E740481C1C}">
                <a14:useLocalDpi xmlns:a14="http://schemas.microsoft.com/office/drawing/2010/main" val="0"/>
              </a:ext>
            </a:extLst>
          </a:blip>
          <a:srcRect l="9925" t="21976" r="9608" b="17584"/>
          <a:stretch>
            <a:fillRect/>
          </a:stretch>
        </p:blipFill>
        <p:spPr>
          <a:xfrm>
            <a:off x="0" y="1147907"/>
            <a:ext cx="12191999" cy="5723681"/>
          </a:xfrm>
          <a:prstGeom prst="rect">
            <a:avLst/>
          </a:prstGeom>
        </p:spPr>
      </p:pic>
      <p:pic>
        <p:nvPicPr>
          <p:cNvPr id="21" name="图片 2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07660" y="-1"/>
            <a:ext cx="4384339" cy="408709"/>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标题 16"/>
          <p:cNvSpPr>
            <a:spLocks noGrp="1"/>
          </p:cNvSpPr>
          <p:nvPr>
            <p:ph type="title"/>
            <p:custDataLst>
              <p:tags r:id="rId1"/>
            </p:custDataLst>
          </p:nvPr>
        </p:nvSpPr>
        <p:spPr/>
        <p:txBody>
          <a:bodyPr>
            <a:scene3d>
              <a:camera prst="orthographicFront"/>
              <a:lightRig rig="threePt" dir="t"/>
            </a:scene3d>
          </a:bodyPr>
          <a:lstStyle/>
          <a:p>
            <a:r>
              <a:rPr lang="zh-CN" altLang="en-US">
                <a:ln/>
                <a:solidFill>
                  <a:schemeClr val="accent1"/>
                </a:solidFill>
                <a:effectLst>
                  <a:outerShdw blurRad="38100" dist="25400" dir="5400000" algn="ctr" rotWithShape="0">
                    <a:srgbClr val="6E747A">
                      <a:alpha val="43000"/>
                    </a:srgbClr>
                  </a:outerShdw>
                </a:effectLst>
              </a:rPr>
              <a:t>项目选择健康度监测的应用价值</a:t>
            </a:r>
            <a:endParaRPr lang="zh-CN" altLang="en-US">
              <a:ln/>
              <a:solidFill>
                <a:schemeClr val="accent1"/>
              </a:solidFill>
              <a:effectLst>
                <a:outerShdw blurRad="38100" dist="25400" dir="5400000" algn="ctr" rotWithShape="0">
                  <a:srgbClr val="6E747A">
                    <a:alpha val="43000"/>
                  </a:srgbClr>
                </a:outerShdw>
              </a:effectLst>
            </a:endParaRPr>
          </a:p>
        </p:txBody>
      </p:sp>
      <p:pic>
        <p:nvPicPr>
          <p:cNvPr id="43" name="图片 42" descr="/data/temp/f127e4ee-bd03-11ef-b4cc-66023aa55749.jpg@base@tag=imgScale&amp;m=1&amp;w=869&amp;h=1204&amp;q=95f127e4ee-bd03-11ef-b4cc-66023aa55749"/>
          <p:cNvPicPr>
            <a:picLocks noChangeAspect="1"/>
          </p:cNvPicPr>
          <p:nvPr>
            <p:custDataLst>
              <p:tags r:id="rId2"/>
            </p:custDataLst>
          </p:nvPr>
        </p:nvPicPr>
        <p:blipFill rotWithShape="1">
          <a:blip r:embed="rId3">
            <a:lum bright="-6000" contrast="12000"/>
          </a:blip>
          <a:srcRect l="13164" r="14659"/>
          <a:stretch>
            <a:fillRect/>
          </a:stretch>
        </p:blipFill>
        <p:spPr>
          <a:xfrm>
            <a:off x="937022" y="1669143"/>
            <a:ext cx="3130874" cy="4337762"/>
          </a:xfrm>
          <a:prstGeom prst="round2DiagRect">
            <a:avLst>
              <a:gd name="adj1" fmla="val 27364"/>
              <a:gd name="adj2" fmla="val 0"/>
            </a:avLst>
          </a:prstGeom>
          <a:ln w="9525" cap="flat" cmpd="sng" algn="ctr">
            <a:solidFill>
              <a:schemeClr val="dk1">
                <a:lumMod val="40000"/>
                <a:lumOff val="60000"/>
                <a:alpha val="50000"/>
              </a:schemeClr>
            </a:solidFill>
            <a:prstDash val="solid"/>
            <a:round/>
            <a:headEnd type="none" w="med" len="med"/>
            <a:tailEnd type="none" w="med" len="med"/>
          </a:ln>
        </p:spPr>
      </p:pic>
      <p:sp>
        <p:nvSpPr>
          <p:cNvPr id="19" name="同侧圆角矩形 18"/>
          <p:cNvSpPr/>
          <p:nvPr>
            <p:custDataLst>
              <p:tags r:id="rId4"/>
            </p:custDataLst>
          </p:nvPr>
        </p:nvSpPr>
        <p:spPr>
          <a:xfrm>
            <a:off x="683895" y="3491669"/>
            <a:ext cx="506254" cy="2515236"/>
          </a:xfrm>
          <a:prstGeom prst="round2SameRect">
            <a:avLst>
              <a:gd name="adj1" fmla="val 50000"/>
              <a:gd name="adj2" fmla="val 0"/>
            </a:avLst>
          </a:prstGeom>
          <a:gradFill>
            <a:gsLst>
              <a:gs pos="0">
                <a:schemeClr val="accent1">
                  <a:alpha val="0"/>
                </a:schemeClr>
              </a:gs>
              <a:gs pos="100000">
                <a:schemeClr val="accent1"/>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custDataLst>
              <p:tags r:id="rId5"/>
            </p:custDataLst>
          </p:nvPr>
        </p:nvSpPr>
        <p:spPr>
          <a:xfrm>
            <a:off x="5196840" y="2126173"/>
            <a:ext cx="6197600" cy="1536564"/>
          </a:xfrm>
          <a:prstGeom prst="rect">
            <a:avLst/>
          </a:prstGeom>
          <a:noFill/>
        </p:spPr>
        <p:txBody>
          <a:bodyPr wrap="square" lIns="0" tIns="0" rIns="0" bIns="0" rtlCol="0" anchor="t" anchorCtr="0">
            <a:noAutofit/>
          </a:bodyPr>
          <a:p>
            <a:pPr algn="just">
              <a:lnSpc>
                <a:spcPct val="150000"/>
              </a:lnSpc>
              <a:spcBef>
                <a:spcPct val="0"/>
              </a:spcBef>
              <a:spcAft>
                <a:spcPct val="0"/>
              </a:spcAft>
            </a:pPr>
            <a:r>
              <a:rPr lang="zh-CN" altLang="en-US" sz="1600" dirty="0">
                <a:solidFill>
                  <a:schemeClr val="tx1">
                    <a:lumMod val="85000"/>
                    <a:lumOff val="15000"/>
                  </a:schemeClr>
                </a:solidFill>
                <a:latin typeface="+mn-ea"/>
                <a:cs typeface="+mn-ea"/>
              </a:rPr>
              <a:t>通过健康度监测，企业能够识别出哪些潜在项目具有较高的成功可能性，从而优先分配有限资源，避免在低成功率项目上的浪费。</a:t>
            </a:r>
            <a:endParaRPr lang="zh-CN" altLang="en-US" sz="1600" dirty="0">
              <a:solidFill>
                <a:schemeClr val="tx1">
                  <a:lumMod val="85000"/>
                  <a:lumOff val="15000"/>
                </a:schemeClr>
              </a:solidFill>
              <a:latin typeface="+mn-ea"/>
              <a:cs typeface="+mn-ea"/>
            </a:endParaRPr>
          </a:p>
        </p:txBody>
      </p:sp>
      <p:sp>
        <p:nvSpPr>
          <p:cNvPr id="5" name="平行四边形 4"/>
          <p:cNvSpPr/>
          <p:nvPr>
            <p:custDataLst>
              <p:tags r:id="rId6"/>
            </p:custDataLst>
          </p:nvPr>
        </p:nvSpPr>
        <p:spPr>
          <a:xfrm>
            <a:off x="4947920" y="1839153"/>
            <a:ext cx="3490561" cy="161290"/>
          </a:xfrm>
          <a:prstGeom prst="parallelogram">
            <a:avLst>
              <a:gd name="adj" fmla="val 38188"/>
            </a:avLst>
          </a:prstGeom>
          <a:gradFill>
            <a:gsLst>
              <a:gs pos="100000">
                <a:schemeClr val="accent1">
                  <a:alpha val="48000"/>
                </a:schemeClr>
              </a:gs>
              <a:gs pos="23000">
                <a:schemeClr val="accent1">
                  <a:alpha val="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6" name="矩形 5"/>
          <p:cNvSpPr/>
          <p:nvPr>
            <p:custDataLst>
              <p:tags r:id="rId7"/>
            </p:custDataLst>
          </p:nvPr>
        </p:nvSpPr>
        <p:spPr>
          <a:xfrm>
            <a:off x="5196840" y="1375603"/>
            <a:ext cx="6197474" cy="625179"/>
          </a:xfrm>
          <a:prstGeom prst="rect">
            <a:avLst/>
          </a:prstGeom>
          <a:noFill/>
        </p:spPr>
        <p:txBody>
          <a:bodyPr wrap="square" lIns="0" tIns="0" rIns="0" bIns="0" rtlCol="0" anchor="b">
            <a:noAutofit/>
          </a:bodyPr>
          <a:p>
            <a:pPr>
              <a:spcBef>
                <a:spcPct val="0"/>
              </a:spcBef>
              <a:spcAft>
                <a:spcPct val="0"/>
              </a:spcAft>
            </a:pPr>
            <a:r>
              <a:rPr lang="zh-CN" altLang="en-US" sz="2400" b="1" dirty="0">
                <a:solidFill>
                  <a:schemeClr val="tx1"/>
                </a:solidFill>
                <a:latin typeface="+mn-ea"/>
                <a:cs typeface="+mn-ea"/>
              </a:rPr>
              <a:t>优化资源分配</a:t>
            </a:r>
            <a:endParaRPr lang="zh-CN" altLang="en-US" sz="2400" b="1" dirty="0">
              <a:solidFill>
                <a:schemeClr val="tx1"/>
              </a:solidFill>
              <a:latin typeface="+mn-ea"/>
              <a:cs typeface="+mn-ea"/>
            </a:endParaRPr>
          </a:p>
        </p:txBody>
      </p:sp>
      <p:sp>
        <p:nvSpPr>
          <p:cNvPr id="7" name="矩形 6"/>
          <p:cNvSpPr/>
          <p:nvPr>
            <p:custDataLst>
              <p:tags r:id="rId8"/>
            </p:custDataLst>
          </p:nvPr>
        </p:nvSpPr>
        <p:spPr>
          <a:xfrm>
            <a:off x="5196840" y="4482658"/>
            <a:ext cx="6197600" cy="1536564"/>
          </a:xfrm>
          <a:prstGeom prst="rect">
            <a:avLst/>
          </a:prstGeom>
          <a:noFill/>
        </p:spPr>
        <p:txBody>
          <a:bodyPr wrap="square" lIns="0" tIns="0" rIns="0" bIns="0" rtlCol="0" anchor="t" anchorCtr="0">
            <a:noAutofit/>
          </a:bodyPr>
          <a:p>
            <a:pPr algn="just">
              <a:lnSpc>
                <a:spcPct val="150000"/>
              </a:lnSpc>
              <a:spcBef>
                <a:spcPct val="0"/>
              </a:spcBef>
              <a:spcAft>
                <a:spcPct val="0"/>
              </a:spcAft>
            </a:pPr>
            <a:r>
              <a:rPr lang="zh-CN" altLang="en-US" sz="1600" dirty="0">
                <a:solidFill>
                  <a:schemeClr val="tx1">
                    <a:lumMod val="85000"/>
                    <a:lumOff val="15000"/>
                  </a:schemeClr>
                </a:solidFill>
                <a:latin typeface="+mn-ea"/>
                <a:cs typeface="+mn-ea"/>
              </a:rPr>
              <a:t>健康度监测结果为企业的战略决策提供数据支持，例如，科技公司依据人工智能项目健康度指标的上升，决定加大投入并转型，缩减传统软件升级项目的规模。</a:t>
            </a:r>
            <a:endParaRPr lang="zh-CN" altLang="en-US" sz="1600" dirty="0">
              <a:solidFill>
                <a:schemeClr val="tx1">
                  <a:lumMod val="85000"/>
                  <a:lumOff val="15000"/>
                </a:schemeClr>
              </a:solidFill>
              <a:latin typeface="+mn-ea"/>
              <a:cs typeface="+mn-ea"/>
            </a:endParaRPr>
          </a:p>
        </p:txBody>
      </p:sp>
      <p:sp>
        <p:nvSpPr>
          <p:cNvPr id="8" name="平行四边形 7"/>
          <p:cNvSpPr/>
          <p:nvPr>
            <p:custDataLst>
              <p:tags r:id="rId9"/>
            </p:custDataLst>
          </p:nvPr>
        </p:nvSpPr>
        <p:spPr>
          <a:xfrm>
            <a:off x="4947920" y="4195638"/>
            <a:ext cx="3490561" cy="161290"/>
          </a:xfrm>
          <a:prstGeom prst="parallelogram">
            <a:avLst>
              <a:gd name="adj" fmla="val 38188"/>
            </a:avLst>
          </a:prstGeom>
          <a:gradFill>
            <a:gsLst>
              <a:gs pos="100000">
                <a:schemeClr val="accent1">
                  <a:alpha val="48000"/>
                </a:schemeClr>
              </a:gs>
              <a:gs pos="23000">
                <a:schemeClr val="accent1">
                  <a:alpha val="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9" name="矩形 8"/>
          <p:cNvSpPr/>
          <p:nvPr>
            <p:custDataLst>
              <p:tags r:id="rId10"/>
            </p:custDataLst>
          </p:nvPr>
        </p:nvSpPr>
        <p:spPr>
          <a:xfrm>
            <a:off x="5196840" y="3731453"/>
            <a:ext cx="6197474" cy="625179"/>
          </a:xfrm>
          <a:prstGeom prst="rect">
            <a:avLst/>
          </a:prstGeom>
          <a:noFill/>
        </p:spPr>
        <p:txBody>
          <a:bodyPr wrap="square" lIns="0" tIns="0" rIns="0" bIns="0" rtlCol="0" anchor="b">
            <a:noAutofit/>
          </a:bodyPr>
          <a:p>
            <a:pPr>
              <a:spcBef>
                <a:spcPct val="0"/>
              </a:spcBef>
              <a:spcAft>
                <a:spcPct val="0"/>
              </a:spcAft>
            </a:pPr>
            <a:r>
              <a:rPr lang="zh-CN" altLang="en-US" sz="2400" b="1" dirty="0">
                <a:solidFill>
                  <a:schemeClr val="tx1"/>
                </a:solidFill>
                <a:latin typeface="+mn-ea"/>
                <a:cs typeface="+mn-ea"/>
              </a:rPr>
              <a:t>辅助战略决策</a:t>
            </a:r>
            <a:endParaRPr lang="zh-CN" altLang="en-US" sz="2400" b="1" dirty="0">
              <a:solidFill>
                <a:schemeClr val="tx1"/>
              </a:solidFill>
              <a:latin typeface="+mn-ea"/>
              <a:cs typeface="+mn-ea"/>
            </a:endParaRPr>
          </a:p>
        </p:txBody>
      </p:sp>
    </p:spTree>
    <p:custDataLst>
      <p:tags r:id="rId1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 name="https://img8.file.cache.docer.com/storage/1662090491070897600/4560ca2b3f754e24d6c8b921597b277b.jpg" descr="冰山,北极,海洋,风险,两极气候,全球变暖,水下,冰,南极洲,危险"/>
          <p:cNvPicPr>
            <a:picLocks noChangeAspect="1"/>
          </p:cNvPicPr>
          <p:nvPr>
            <p:custDataLst>
              <p:tags r:id="rId1"/>
            </p:custDataLst>
          </p:nvPr>
        </p:nvPicPr>
        <p:blipFill>
          <a:blip r:embed="rId2"/>
          <a:srcRect t="9620" b="9620"/>
          <a:stretch>
            <a:fillRect/>
          </a:stretch>
        </p:blipFill>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p:spPr>
      </p:pic>
      <p:sp>
        <p:nvSpPr>
          <p:cNvPr id="2" name="矩形: 单圆角 1"/>
          <p:cNvSpPr/>
          <p:nvPr>
            <p:custDataLst>
              <p:tags r:id="rId3"/>
            </p:custDataLst>
          </p:nvPr>
        </p:nvSpPr>
        <p:spPr>
          <a:xfrm flipH="1">
            <a:off x="696913" y="3074459"/>
            <a:ext cx="11495087" cy="3793066"/>
          </a:xfrm>
          <a:prstGeom prst="round1Rect">
            <a:avLst>
              <a:gd name="adj" fmla="val 18129"/>
            </a:avLst>
          </a:prstGeom>
          <a:solidFill>
            <a:schemeClr val="bg2">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p>
        </p:txBody>
      </p:sp>
      <p:sp>
        <p:nvSpPr>
          <p:cNvPr id="17" name="标题 16"/>
          <p:cNvSpPr>
            <a:spLocks noGrp="1"/>
          </p:cNvSpPr>
          <p:nvPr>
            <p:ph type="title"/>
            <p:custDataLst>
              <p:tags r:id="rId4"/>
            </p:custDataLst>
          </p:nvPr>
        </p:nvSpPr>
        <p:spPr>
          <a:xfrm>
            <a:off x="1209040" y="3648710"/>
            <a:ext cx="10625455" cy="720090"/>
          </a:xfrm>
        </p:spPr>
        <p:txBody>
          <a:bodyPr/>
          <a:lstStyle/>
          <a:p>
            <a:r>
              <a:rPr lang="zh-CN" altLang="en-US" sz="4000"/>
              <a:t>项目选择健康度监测在项目风险控制中的作用</a:t>
            </a:r>
            <a:endParaRPr lang="zh-CN" altLang="en-US" sz="4000"/>
          </a:p>
        </p:txBody>
      </p:sp>
      <p:sp>
        <p:nvSpPr>
          <p:cNvPr id="5" name="矩形 4"/>
          <p:cNvSpPr/>
          <p:nvPr>
            <p:custDataLst>
              <p:tags r:id="rId5"/>
            </p:custDataLst>
          </p:nvPr>
        </p:nvSpPr>
        <p:spPr>
          <a:xfrm>
            <a:off x="7000458" y="4763631"/>
            <a:ext cx="36992" cy="1222667"/>
          </a:xfrm>
          <a:prstGeom prst="rect">
            <a:avLst/>
          </a:prstGeom>
          <a:solidFill>
            <a:schemeClr val="accent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6" name="矩形 5"/>
          <p:cNvSpPr/>
          <p:nvPr>
            <p:custDataLst>
              <p:tags r:id="rId6"/>
            </p:custDataLst>
          </p:nvPr>
        </p:nvSpPr>
        <p:spPr>
          <a:xfrm>
            <a:off x="1210310" y="4763631"/>
            <a:ext cx="36992" cy="1222667"/>
          </a:xfrm>
          <a:prstGeom prst="rect">
            <a:avLst/>
          </a:prstGeom>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7" name="矩形 6"/>
          <p:cNvSpPr/>
          <p:nvPr>
            <p:custDataLst>
              <p:tags r:id="rId7"/>
            </p:custDataLst>
          </p:nvPr>
        </p:nvSpPr>
        <p:spPr>
          <a:xfrm>
            <a:off x="1612025" y="5154962"/>
            <a:ext cx="4429199" cy="831602"/>
          </a:xfrm>
          <a:prstGeom prst="rect">
            <a:avLst/>
          </a:prstGeom>
          <a:noFill/>
        </p:spPr>
        <p:txBody>
          <a:bodyPr wrap="square" lIns="0" tIns="0" rIns="0" bIns="0" rtlCol="0" anchor="t" anchorCtr="0">
            <a:noAutofit/>
          </a:bodyPr>
          <a:p>
            <a:pPr>
              <a:lnSpc>
                <a:spcPct val="140000"/>
              </a:lnSpc>
              <a:spcBef>
                <a:spcPct val="0"/>
              </a:spcBef>
              <a:spcAft>
                <a:spcPct val="0"/>
              </a:spcAft>
            </a:pPr>
            <a:r>
              <a:rPr lang="zh-CN" altLang="en-US" sz="1200" dirty="0">
                <a:ln>
                  <a:noFill/>
                  <a:prstDash val="sysDot"/>
                </a:ln>
                <a:solidFill>
                  <a:schemeClr val="tx1">
                    <a:lumMod val="85000"/>
                    <a:lumOff val="15000"/>
                  </a:schemeClr>
                </a:solidFill>
                <a:latin typeface="+mn-ea"/>
                <a:cs typeface="+mn-ea"/>
              </a:rPr>
              <a:t>健康度监测能够通过市场和技术风险指标，提前发现项目潜在风险，如移动应用开发项目在市场饱和度和技术成熟度方面的预警，促使企业重新评估项目选择。</a:t>
            </a:r>
            <a:endParaRPr lang="zh-CN" altLang="en-US" sz="1200" dirty="0">
              <a:ln>
                <a:noFill/>
                <a:prstDash val="sysDot"/>
              </a:ln>
              <a:solidFill>
                <a:schemeClr val="tx1">
                  <a:lumMod val="85000"/>
                  <a:lumOff val="15000"/>
                </a:schemeClr>
              </a:solidFill>
              <a:latin typeface="+mn-ea"/>
              <a:cs typeface="+mn-ea"/>
            </a:endParaRPr>
          </a:p>
        </p:txBody>
      </p:sp>
      <p:sp>
        <p:nvSpPr>
          <p:cNvPr id="8" name="矩形 7"/>
          <p:cNvSpPr/>
          <p:nvPr>
            <p:custDataLst>
              <p:tags r:id="rId8"/>
            </p:custDataLst>
          </p:nvPr>
        </p:nvSpPr>
        <p:spPr>
          <a:xfrm>
            <a:off x="2063062" y="4762982"/>
            <a:ext cx="3977721" cy="338765"/>
          </a:xfrm>
          <a:prstGeom prst="rect">
            <a:avLst/>
          </a:prstGeom>
          <a:noFill/>
        </p:spPr>
        <p:txBody>
          <a:bodyPr wrap="square" lIns="0" tIns="0" rIns="0" bIns="0" rtlCol="0" anchor="b">
            <a:noAutofit/>
          </a:bodyPr>
          <a:p>
            <a:pPr>
              <a:spcBef>
                <a:spcPct val="0"/>
              </a:spcBef>
              <a:spcAft>
                <a:spcPct val="0"/>
              </a:spcAft>
            </a:pPr>
            <a:r>
              <a:rPr lang="zh-CN" altLang="en-US" sz="1600" b="1" dirty="0">
                <a:solidFill>
                  <a:schemeClr val="accent1"/>
                </a:solidFill>
                <a:latin typeface="+mn-ea"/>
                <a:cs typeface="+mn-ea"/>
              </a:rPr>
              <a:t>早期风险预警</a:t>
            </a:r>
            <a:endParaRPr lang="zh-CN" altLang="en-US" sz="1600" b="1" dirty="0">
              <a:solidFill>
                <a:schemeClr val="accent1"/>
              </a:solidFill>
              <a:latin typeface="+mn-ea"/>
              <a:cs typeface="+mn-ea"/>
            </a:endParaRPr>
          </a:p>
        </p:txBody>
      </p:sp>
      <p:sp>
        <p:nvSpPr>
          <p:cNvPr id="10" name="矩形 9"/>
          <p:cNvSpPr/>
          <p:nvPr>
            <p:custDataLst>
              <p:tags r:id="rId9"/>
            </p:custDataLst>
          </p:nvPr>
        </p:nvSpPr>
        <p:spPr>
          <a:xfrm>
            <a:off x="1612674" y="4762982"/>
            <a:ext cx="450887" cy="338765"/>
          </a:xfrm>
          <a:prstGeom prst="rect">
            <a:avLst/>
          </a:prstGeom>
          <a:noFill/>
        </p:spPr>
        <p:txBody>
          <a:bodyPr wrap="none" lIns="0" tIns="0" rIns="0" bIns="0" rtlCol="0" anchor="b">
            <a:noAutofit/>
          </a:bodyPr>
          <a:p>
            <a:pPr>
              <a:spcBef>
                <a:spcPct val="0"/>
              </a:spcBef>
              <a:spcAft>
                <a:spcPct val="0"/>
              </a:spcAft>
            </a:pPr>
            <a:r>
              <a:rPr lang="en-US" altLang="zh-CN" sz="1600" b="1">
                <a:solidFill>
                  <a:schemeClr val="accent1"/>
                </a:solidFill>
                <a:latin typeface="+mn-ea"/>
                <a:cs typeface="+mn-ea"/>
              </a:rPr>
              <a:t>01、</a:t>
            </a:r>
            <a:endParaRPr lang="en-US" altLang="zh-CN" sz="1600" b="1">
              <a:solidFill>
                <a:schemeClr val="accent1"/>
              </a:solidFill>
              <a:latin typeface="+mn-ea"/>
              <a:cs typeface="+mn-ea"/>
            </a:endParaRPr>
          </a:p>
        </p:txBody>
      </p:sp>
      <p:sp>
        <p:nvSpPr>
          <p:cNvPr id="9" name="矩形 8"/>
          <p:cNvSpPr/>
          <p:nvPr>
            <p:custDataLst>
              <p:tags r:id="rId10"/>
            </p:custDataLst>
          </p:nvPr>
        </p:nvSpPr>
        <p:spPr>
          <a:xfrm>
            <a:off x="7408014" y="5155611"/>
            <a:ext cx="4429249" cy="831336"/>
          </a:xfrm>
          <a:prstGeom prst="rect">
            <a:avLst/>
          </a:prstGeom>
          <a:noFill/>
        </p:spPr>
        <p:txBody>
          <a:bodyPr wrap="square" lIns="0" tIns="0" rIns="0" bIns="0" rtlCol="0" anchor="t" anchorCtr="0">
            <a:noAutofit/>
          </a:bodyPr>
          <a:p>
            <a:pPr>
              <a:lnSpc>
                <a:spcPct val="140000"/>
              </a:lnSpc>
              <a:spcBef>
                <a:spcPct val="0"/>
              </a:spcBef>
              <a:spcAft>
                <a:spcPct val="0"/>
              </a:spcAft>
            </a:pPr>
            <a:r>
              <a:rPr lang="zh-CN" altLang="en-US" sz="1200" dirty="0">
                <a:ln>
                  <a:noFill/>
                  <a:prstDash val="sysDot"/>
                </a:ln>
                <a:solidFill>
                  <a:schemeClr val="tx1">
                    <a:lumMod val="85000"/>
                    <a:lumOff val="15000"/>
                  </a:schemeClr>
                </a:solidFill>
                <a:latin typeface="+mn-ea"/>
                <a:cs typeface="+mn-ea"/>
              </a:rPr>
              <a:t>项目健康度监测是动态的，能够实时反映项目风险变化，帮助企业灵活调整策略，例如，新能源汽车电池研发项目在技术快速更新时，通过监测及时调整研发投入或项目暂停决策。</a:t>
            </a:r>
            <a:endParaRPr lang="zh-CN" altLang="en-US" sz="1200" dirty="0">
              <a:ln>
                <a:noFill/>
                <a:prstDash val="sysDot"/>
              </a:ln>
              <a:solidFill>
                <a:schemeClr val="tx1">
                  <a:lumMod val="85000"/>
                  <a:lumOff val="15000"/>
                </a:schemeClr>
              </a:solidFill>
              <a:latin typeface="+mn-ea"/>
              <a:cs typeface="+mn-ea"/>
            </a:endParaRPr>
          </a:p>
        </p:txBody>
      </p:sp>
      <p:sp>
        <p:nvSpPr>
          <p:cNvPr id="18" name="矩形 17"/>
          <p:cNvSpPr/>
          <p:nvPr>
            <p:custDataLst>
              <p:tags r:id="rId11"/>
            </p:custDataLst>
          </p:nvPr>
        </p:nvSpPr>
        <p:spPr>
          <a:xfrm>
            <a:off x="7863594" y="4763631"/>
            <a:ext cx="3973020" cy="338765"/>
          </a:xfrm>
          <a:prstGeom prst="rect">
            <a:avLst/>
          </a:prstGeom>
          <a:noFill/>
        </p:spPr>
        <p:txBody>
          <a:bodyPr wrap="square" lIns="0" tIns="0" rIns="0" bIns="0" rtlCol="0" anchor="b">
            <a:noAutofit/>
          </a:bodyPr>
          <a:p>
            <a:pPr>
              <a:spcBef>
                <a:spcPct val="0"/>
              </a:spcBef>
              <a:spcAft>
                <a:spcPct val="0"/>
              </a:spcAft>
            </a:pPr>
            <a:r>
              <a:rPr lang="zh-CN" altLang="en-US" sz="1600" b="1">
                <a:solidFill>
                  <a:schemeClr val="accent2"/>
                </a:solidFill>
                <a:latin typeface="+mn-ea"/>
                <a:cs typeface="+mn-ea"/>
              </a:rPr>
              <a:t>风险动态评估</a:t>
            </a:r>
            <a:endParaRPr lang="zh-CN" altLang="en-US" sz="1600" b="1">
              <a:solidFill>
                <a:schemeClr val="accent2"/>
              </a:solidFill>
              <a:latin typeface="+mn-ea"/>
              <a:cs typeface="+mn-ea"/>
            </a:endParaRPr>
          </a:p>
        </p:txBody>
      </p:sp>
      <p:sp>
        <p:nvSpPr>
          <p:cNvPr id="19" name="矩形 18"/>
          <p:cNvSpPr/>
          <p:nvPr>
            <p:custDataLst>
              <p:tags r:id="rId12"/>
            </p:custDataLst>
          </p:nvPr>
        </p:nvSpPr>
        <p:spPr>
          <a:xfrm>
            <a:off x="7408014" y="4763631"/>
            <a:ext cx="455580" cy="338765"/>
          </a:xfrm>
          <a:prstGeom prst="rect">
            <a:avLst/>
          </a:prstGeom>
          <a:noFill/>
        </p:spPr>
        <p:txBody>
          <a:bodyPr wrap="none" lIns="0" tIns="0" rIns="0" bIns="0" rtlCol="0" anchor="b">
            <a:noAutofit/>
          </a:bodyPr>
          <a:p>
            <a:pPr>
              <a:spcBef>
                <a:spcPct val="0"/>
              </a:spcBef>
              <a:spcAft>
                <a:spcPct val="0"/>
              </a:spcAft>
            </a:pPr>
            <a:r>
              <a:rPr lang="en-US" altLang="zh-CN" sz="1600" b="1">
                <a:solidFill>
                  <a:schemeClr val="accent2"/>
                </a:solidFill>
                <a:latin typeface="+mn-ea"/>
                <a:cs typeface="+mn-ea"/>
              </a:rPr>
              <a:t>02、</a:t>
            </a:r>
            <a:endParaRPr lang="en-US" altLang="zh-CN" sz="1600" b="1">
              <a:solidFill>
                <a:schemeClr val="accent2"/>
              </a:solidFill>
              <a:latin typeface="+mn-ea"/>
              <a:cs typeface="+mn-ea"/>
            </a:endParaRPr>
          </a:p>
        </p:txBody>
      </p:sp>
    </p:spTree>
    <p:custDataLst>
      <p:tags r:id="rId13"/>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图片 18" descr="/data/temp/f1f0b4ea-bd03-11ef-a506-823c8433bb7b.jpg@base@tag=imgScale&amp;m=1&amp;w=3389&amp;h=1029&amp;q=95f1f0b4ea-bd03-11ef-a506-823c8433bb7b"/>
          <p:cNvPicPr>
            <a:picLocks noChangeAspect="1"/>
          </p:cNvPicPr>
          <p:nvPr>
            <p:custDataLst>
              <p:tags r:id="rId1"/>
            </p:custDataLst>
          </p:nvPr>
        </p:nvPicPr>
        <p:blipFill>
          <a:blip r:embed="rId2"/>
          <a:srcRect t="4910"/>
          <a:stretch>
            <a:fillRect/>
          </a:stretch>
        </p:blipFill>
        <p:spPr>
          <a:xfrm>
            <a:off x="-9525" y="839788"/>
            <a:ext cx="12211685" cy="3709035"/>
          </a:xfrm>
          <a:prstGeom prst="rect">
            <a:avLst/>
          </a:prstGeom>
          <a:solidFill>
            <a:schemeClr val="accent1"/>
          </a:solidFill>
          <a:ln>
            <a:solidFill>
              <a:schemeClr val="bg1">
                <a:lumMod val="75000"/>
              </a:schemeClr>
            </a:solidFill>
          </a:ln>
        </p:spPr>
      </p:pic>
      <p:sp>
        <p:nvSpPr>
          <p:cNvPr id="7" name="矩形 6"/>
          <p:cNvSpPr/>
          <p:nvPr>
            <p:custDataLst>
              <p:tags r:id="rId3"/>
            </p:custDataLst>
          </p:nvPr>
        </p:nvSpPr>
        <p:spPr>
          <a:xfrm>
            <a:off x="5847715" y="6031865"/>
            <a:ext cx="76200" cy="76200"/>
          </a:xfrm>
          <a:prstGeom prst="rect">
            <a:avLst/>
          </a:prstGeom>
          <a:gradFill>
            <a:gsLst>
              <a:gs pos="0">
                <a:schemeClr val="accent1">
                  <a:lumMod val="60000"/>
                  <a:lumOff val="40000"/>
                </a:schemeClr>
              </a:gs>
              <a:gs pos="60000">
                <a:schemeClr val="accent1"/>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8" name="矩形 7"/>
          <p:cNvSpPr/>
          <p:nvPr>
            <p:custDataLst>
              <p:tags r:id="rId4"/>
            </p:custDataLst>
          </p:nvPr>
        </p:nvSpPr>
        <p:spPr>
          <a:xfrm>
            <a:off x="6057265" y="6031865"/>
            <a:ext cx="76200" cy="76200"/>
          </a:xfrm>
          <a:prstGeom prst="rect">
            <a:avLst/>
          </a:prstGeom>
          <a:gradFill>
            <a:gsLst>
              <a:gs pos="0">
                <a:schemeClr val="accent1">
                  <a:lumMod val="60000"/>
                  <a:lumOff val="40000"/>
                </a:schemeClr>
              </a:gs>
              <a:gs pos="60000">
                <a:schemeClr val="accent1"/>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9" name="矩形 8"/>
          <p:cNvSpPr/>
          <p:nvPr>
            <p:custDataLst>
              <p:tags r:id="rId5"/>
            </p:custDataLst>
          </p:nvPr>
        </p:nvSpPr>
        <p:spPr>
          <a:xfrm>
            <a:off x="6266815" y="6031865"/>
            <a:ext cx="76200" cy="76200"/>
          </a:xfrm>
          <a:prstGeom prst="rect">
            <a:avLst/>
          </a:prstGeom>
          <a:gradFill>
            <a:gsLst>
              <a:gs pos="0">
                <a:schemeClr val="accent1">
                  <a:lumMod val="60000"/>
                  <a:lumOff val="40000"/>
                </a:schemeClr>
              </a:gs>
              <a:gs pos="60000">
                <a:schemeClr val="accent1"/>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10" name="正文"/>
          <p:cNvSpPr txBox="1"/>
          <p:nvPr>
            <p:custDataLst>
              <p:tags r:id="rId6"/>
            </p:custDataLst>
          </p:nvPr>
        </p:nvSpPr>
        <p:spPr>
          <a:xfrm>
            <a:off x="962660" y="5047615"/>
            <a:ext cx="10266045" cy="796290"/>
          </a:xfrm>
          <a:prstGeom prst="rect">
            <a:avLst/>
          </a:prstGeom>
          <a:noFill/>
        </p:spPr>
        <p:txBody>
          <a:bodyPr wrap="square" lIns="0" tIns="0" rIns="0" bIns="0" rtlCol="0" anchor="t" anchorCtr="0">
            <a:normAutofit lnSpcReduction="10000"/>
          </a:bodyPr>
          <a:lstStyle/>
          <a:p>
            <a:pPr marL="0" lvl="0" indent="0" algn="l" fontAlgn="auto">
              <a:lnSpc>
                <a:spcPct val="130000"/>
              </a:lnSpc>
            </a:pPr>
            <a:r>
              <a:rPr lang="zh-CN" altLang="en-US" sz="1400" spc="150" dirty="0">
                <a:solidFill>
                  <a:schemeClr val="tx1">
                    <a:lumMod val="85000"/>
                    <a:lumOff val="15000"/>
                  </a:schemeClr>
                </a:solidFill>
                <a:latin typeface="+mn-ea"/>
                <a:sym typeface="+mn-ea"/>
              </a:rPr>
              <a:t>提升项目成功率</a:t>
            </a:r>
            <a:endParaRPr lang="zh-CN" altLang="en-US" sz="1400" spc="150" dirty="0">
              <a:solidFill>
                <a:schemeClr val="tx1">
                  <a:lumMod val="85000"/>
                  <a:lumOff val="15000"/>
                </a:schemeClr>
              </a:solidFill>
              <a:latin typeface="+mn-ea"/>
              <a:sym typeface="+mn-ea"/>
            </a:endParaRPr>
          </a:p>
          <a:p>
            <a:pPr marL="457200" lvl="1" indent="0" algn="l" fontAlgn="auto">
              <a:lnSpc>
                <a:spcPct val="130000"/>
              </a:lnSpc>
            </a:pPr>
            <a:r>
              <a:rPr lang="zh-CN" altLang="en-US" sz="1400" spc="150" dirty="0">
                <a:solidFill>
                  <a:schemeClr val="tx1">
                    <a:lumMod val="85000"/>
                    <a:lumOff val="15000"/>
                  </a:schemeClr>
                </a:solidFill>
                <a:latin typeface="+mn-ea"/>
                <a:sym typeface="+mn-ea"/>
              </a:rPr>
              <a:t>选择健康度高的项目能够为实施阶段的成功打下基础，确保项目目标和计划的合理性与可行性，如制造企业在生产线升级项目中通过健康度监测确保项目目标和计划的明确与可行，从而提高成功率。</a:t>
            </a:r>
            <a:endParaRPr lang="zh-CN" altLang="en-US" sz="1400" spc="150" dirty="0">
              <a:solidFill>
                <a:schemeClr val="tx1">
                  <a:lumMod val="85000"/>
                  <a:lumOff val="15000"/>
                </a:schemeClr>
              </a:solidFill>
              <a:latin typeface="+mn-ea"/>
              <a:sym typeface="+mn-ea"/>
            </a:endParaRPr>
          </a:p>
        </p:txBody>
      </p:sp>
      <p:sp>
        <p:nvSpPr>
          <p:cNvPr id="14" name="任意多边形 13"/>
          <p:cNvSpPr/>
          <p:nvPr>
            <p:custDataLst>
              <p:tags r:id="rId7"/>
            </p:custDataLst>
          </p:nvPr>
        </p:nvSpPr>
        <p:spPr>
          <a:xfrm>
            <a:off x="0" y="836295"/>
            <a:ext cx="5386705" cy="3716020"/>
          </a:xfrm>
          <a:custGeom>
            <a:avLst/>
            <a:gdLst>
              <a:gd name="connsiteX0" fmla="*/ 0 w 5483"/>
              <a:gd name="connsiteY0" fmla="*/ 0 h 7315"/>
              <a:gd name="connsiteX1" fmla="*/ 2742 w 5483"/>
              <a:gd name="connsiteY1" fmla="*/ 0 h 7315"/>
              <a:gd name="connsiteX2" fmla="*/ 5483 w 5483"/>
              <a:gd name="connsiteY2" fmla="*/ 7315 h 7315"/>
              <a:gd name="connsiteX3" fmla="*/ 0 w 5483"/>
              <a:gd name="connsiteY3" fmla="*/ 7315 h 7315"/>
              <a:gd name="connsiteX4" fmla="*/ 0 w 5483"/>
              <a:gd name="connsiteY4" fmla="*/ 0 h 73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3" h="7315">
                <a:moveTo>
                  <a:pt x="0" y="0"/>
                </a:moveTo>
                <a:lnTo>
                  <a:pt x="2742" y="0"/>
                </a:lnTo>
                <a:lnTo>
                  <a:pt x="5483" y="7315"/>
                </a:lnTo>
                <a:lnTo>
                  <a:pt x="0" y="7315"/>
                </a:lnTo>
                <a:lnTo>
                  <a:pt x="0" y="0"/>
                </a:lnTo>
                <a:close/>
              </a:path>
            </a:pathLst>
          </a:custGeom>
          <a:solidFill>
            <a:schemeClr val="accent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 name="标题 1"/>
          <p:cNvSpPr>
            <a:spLocks noGrp="1"/>
          </p:cNvSpPr>
          <p:nvPr>
            <p:ph type="title"/>
            <p:custDataLst>
              <p:tags r:id="rId8"/>
            </p:custDataLst>
          </p:nvPr>
        </p:nvSpPr>
        <p:spPr>
          <a:xfrm>
            <a:off x="418465" y="1791335"/>
            <a:ext cx="3507740" cy="1831340"/>
          </a:xfrm>
        </p:spPr>
        <p:txBody>
          <a:bodyPr>
            <a:normAutofit fontScale="90000"/>
          </a:bodyPr>
          <a:lstStyle/>
          <a:p>
            <a:pPr algn="l"/>
            <a:r>
              <a:rPr lang="zh-CN" altLang="en-US" sz="4000" dirty="0">
                <a:solidFill>
                  <a:srgbClr val="FFFFFF"/>
                </a:solidFill>
                <a:sym typeface="+mn-ea"/>
              </a:rPr>
              <a:t>项目选择健康度监测对项目管理的贡献</a:t>
            </a:r>
            <a:endParaRPr lang="zh-CN" altLang="en-US" sz="4000" dirty="0">
              <a:solidFill>
                <a:srgbClr val="FFFFFF"/>
              </a:solidFill>
              <a:sym typeface="+mn-ea"/>
            </a:endParaRPr>
          </a:p>
        </p:txBody>
      </p:sp>
    </p:spTree>
    <p:custDataLst>
      <p:tags r:id="rId9"/>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组合 35"/>
          <p:cNvGrpSpPr/>
          <p:nvPr>
            <p:custDataLst>
              <p:tags r:id="rId1"/>
            </p:custDataLst>
          </p:nvPr>
        </p:nvGrpSpPr>
        <p:grpSpPr>
          <a:xfrm>
            <a:off x="0" y="0"/>
            <a:ext cx="11518901" cy="6858000"/>
            <a:chOff x="0" y="0"/>
            <a:chExt cx="11518901" cy="6858000"/>
          </a:xfrm>
        </p:grpSpPr>
        <p:sp>
          <p:nvSpPr>
            <p:cNvPr id="34" name="任意多边形: 形状 33"/>
            <p:cNvSpPr/>
            <p:nvPr/>
          </p:nvSpPr>
          <p:spPr>
            <a:xfrm>
              <a:off x="1" y="0"/>
              <a:ext cx="5953097" cy="6858000"/>
            </a:xfrm>
            <a:custGeom>
              <a:avLst/>
              <a:gdLst>
                <a:gd name="connsiteX0" fmla="*/ 538877 w 5953097"/>
                <a:gd name="connsiteY0" fmla="*/ 0 h 6858000"/>
                <a:gd name="connsiteX1" fmla="*/ 3516715 w 5953097"/>
                <a:gd name="connsiteY1" fmla="*/ 0 h 6858000"/>
                <a:gd name="connsiteX2" fmla="*/ 3555701 w 5953097"/>
                <a:gd name="connsiteY2" fmla="*/ 15372 h 6858000"/>
                <a:gd name="connsiteX3" fmla="*/ 5953097 w 5953097"/>
                <a:gd name="connsiteY3" fmla="*/ 3632200 h 6858000"/>
                <a:gd name="connsiteX4" fmla="*/ 4524652 w 5953097"/>
                <a:gd name="connsiteY4" fmla="*/ 6661151 h 6858000"/>
                <a:gd name="connsiteX5" fmla="*/ 4261410 w 5953097"/>
                <a:gd name="connsiteY5" fmla="*/ 6858000 h 6858000"/>
                <a:gd name="connsiteX6" fmla="*/ 0 w 5953097"/>
                <a:gd name="connsiteY6" fmla="*/ 6858000 h 6858000"/>
                <a:gd name="connsiteX7" fmla="*/ 0 w 5953097"/>
                <a:gd name="connsiteY7" fmla="*/ 270802 h 6858000"/>
                <a:gd name="connsiteX8" fmla="*/ 156765 w 5953097"/>
                <a:gd name="connsiteY8" fmla="*/ 180664 h 6858000"/>
                <a:gd name="connsiteX9" fmla="*/ 499892 w 5953097"/>
                <a:gd name="connsiteY9" fmla="*/ 1537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953097" h="6858000">
                  <a:moveTo>
                    <a:pt x="538877" y="0"/>
                  </a:moveTo>
                  <a:lnTo>
                    <a:pt x="3516715" y="0"/>
                  </a:lnTo>
                  <a:lnTo>
                    <a:pt x="3555701" y="15372"/>
                  </a:lnTo>
                  <a:cubicBezTo>
                    <a:pt x="4964550" y="611264"/>
                    <a:pt x="5953097" y="2006289"/>
                    <a:pt x="5953097" y="3632200"/>
                  </a:cubicBezTo>
                  <a:cubicBezTo>
                    <a:pt x="5953097" y="4851634"/>
                    <a:pt x="5397040" y="5941194"/>
                    <a:pt x="4524652" y="6661151"/>
                  </a:cubicBezTo>
                  <a:lnTo>
                    <a:pt x="4261410" y="6858000"/>
                  </a:lnTo>
                  <a:lnTo>
                    <a:pt x="0" y="6858000"/>
                  </a:lnTo>
                  <a:lnTo>
                    <a:pt x="0" y="270802"/>
                  </a:lnTo>
                  <a:lnTo>
                    <a:pt x="156765" y="180664"/>
                  </a:lnTo>
                  <a:cubicBezTo>
                    <a:pt x="268002" y="120237"/>
                    <a:pt x="382488" y="65029"/>
                    <a:pt x="499892" y="15372"/>
                  </a:cubicBezTo>
                  <a:close/>
                </a:path>
              </a:pathLst>
            </a:custGeom>
            <a:gradFill flip="none" rotWithShape="1">
              <a:gsLst>
                <a:gs pos="0">
                  <a:schemeClr val="accent1">
                    <a:alpha val="70000"/>
                  </a:schemeClr>
                </a:gs>
                <a:gs pos="100000">
                  <a:schemeClr val="bg1">
                    <a:alpha val="0"/>
                  </a:schemeClr>
                </a:gs>
              </a:gsLst>
              <a:lin ang="10800000" scaled="1"/>
              <a:tileRect/>
            </a:gradFill>
            <a:ln w="12700">
              <a:noFill/>
            </a:ln>
            <a:effectLst>
              <a:outerShdw blurRad="304800" dist="228600" dir="7380000" algn="ctr" rotWithShape="0">
                <a:schemeClr val="accent1">
                  <a:alpha val="1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endParaRPr lang="zh-CN" altLang="en-US" dirty="0"/>
            </a:p>
          </p:txBody>
        </p:sp>
        <p:sp>
          <p:nvSpPr>
            <p:cNvPr id="35" name="任意多边形: 形状 34"/>
            <p:cNvSpPr/>
            <p:nvPr/>
          </p:nvSpPr>
          <p:spPr>
            <a:xfrm>
              <a:off x="0" y="1111826"/>
              <a:ext cx="4377298" cy="4699000"/>
            </a:xfrm>
            <a:custGeom>
              <a:avLst/>
              <a:gdLst>
                <a:gd name="connsiteX0" fmla="*/ 2027796 w 4377298"/>
                <a:gd name="connsiteY0" fmla="*/ 0 h 4699000"/>
                <a:gd name="connsiteX1" fmla="*/ 4377298 w 4377298"/>
                <a:gd name="connsiteY1" fmla="*/ 2349500 h 4699000"/>
                <a:gd name="connsiteX2" fmla="*/ 2027796 w 4377298"/>
                <a:gd name="connsiteY2" fmla="*/ 4699000 h 4699000"/>
                <a:gd name="connsiteX3" fmla="*/ 79552 w 4377298"/>
                <a:gd name="connsiteY3" fmla="*/ 3663128 h 4699000"/>
                <a:gd name="connsiteX4" fmla="*/ 0 w 4377298"/>
                <a:gd name="connsiteY4" fmla="*/ 3532181 h 4699000"/>
                <a:gd name="connsiteX5" fmla="*/ 0 w 4377298"/>
                <a:gd name="connsiteY5" fmla="*/ 1166819 h 4699000"/>
                <a:gd name="connsiteX6" fmla="*/ 79552 w 4377298"/>
                <a:gd name="connsiteY6" fmla="*/ 1035872 h 4699000"/>
                <a:gd name="connsiteX7" fmla="*/ 2027796 w 4377298"/>
                <a:gd name="connsiteY7" fmla="*/ 0 h 469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77298" h="4699000">
                  <a:moveTo>
                    <a:pt x="2027796" y="0"/>
                  </a:moveTo>
                  <a:cubicBezTo>
                    <a:pt x="3325390" y="0"/>
                    <a:pt x="4377298" y="1051907"/>
                    <a:pt x="4377298" y="2349500"/>
                  </a:cubicBezTo>
                  <a:cubicBezTo>
                    <a:pt x="4377298" y="3647093"/>
                    <a:pt x="3325390" y="4699000"/>
                    <a:pt x="2027796" y="4699000"/>
                  </a:cubicBezTo>
                  <a:cubicBezTo>
                    <a:pt x="1216800" y="4699000"/>
                    <a:pt x="501775" y="4288099"/>
                    <a:pt x="79552" y="3663128"/>
                  </a:cubicBezTo>
                  <a:lnTo>
                    <a:pt x="0" y="3532181"/>
                  </a:lnTo>
                  <a:lnTo>
                    <a:pt x="0" y="1166819"/>
                  </a:lnTo>
                  <a:lnTo>
                    <a:pt x="79552" y="1035872"/>
                  </a:lnTo>
                  <a:cubicBezTo>
                    <a:pt x="501775" y="410901"/>
                    <a:pt x="1216800" y="0"/>
                    <a:pt x="2027796" y="0"/>
                  </a:cubicBezTo>
                  <a:close/>
                </a:path>
              </a:pathLst>
            </a:custGeom>
            <a:solidFill>
              <a:schemeClr val="bg1"/>
            </a:solidFill>
            <a:ln w="12700">
              <a:gradFill flip="none" rotWithShape="1">
                <a:gsLst>
                  <a:gs pos="97248">
                    <a:schemeClr val="accent1">
                      <a:alpha val="0"/>
                    </a:schemeClr>
                  </a:gs>
                  <a:gs pos="0">
                    <a:schemeClr val="accent1"/>
                  </a:gs>
                </a:gsLst>
                <a:lin ang="10800000" scaled="1"/>
                <a:tileRect/>
              </a:gradFill>
            </a:ln>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endParaRPr lang="zh-CN" altLang="en-US" dirty="0"/>
            </a:p>
          </p:txBody>
        </p:sp>
        <p:grpSp>
          <p:nvGrpSpPr>
            <p:cNvPr id="2" name="组合 1"/>
            <p:cNvGrpSpPr/>
            <p:nvPr/>
          </p:nvGrpSpPr>
          <p:grpSpPr>
            <a:xfrm>
              <a:off x="327671" y="973278"/>
              <a:ext cx="11191230" cy="4976097"/>
              <a:chOff x="327671" y="940952"/>
              <a:chExt cx="11191230" cy="4976097"/>
            </a:xfrm>
          </p:grpSpPr>
          <p:grpSp>
            <p:nvGrpSpPr>
              <p:cNvPr id="3" name="组合 2"/>
              <p:cNvGrpSpPr/>
              <p:nvPr/>
            </p:nvGrpSpPr>
            <p:grpSpPr>
              <a:xfrm>
                <a:off x="4864176" y="942540"/>
                <a:ext cx="6654725" cy="1119755"/>
                <a:chOff x="-363179" y="1677846"/>
                <a:chExt cx="5590955" cy="2012643"/>
              </a:xfrm>
            </p:grpSpPr>
            <p:sp>
              <p:nvSpPr>
                <p:cNvPr id="31" name="矩形: 圆角 30"/>
                <p:cNvSpPr/>
                <p:nvPr>
                  <p:custDataLst>
                    <p:tags r:id="rId2"/>
                  </p:custDataLst>
                </p:nvPr>
              </p:nvSpPr>
              <p:spPr>
                <a:xfrm>
                  <a:off x="-363179" y="1677846"/>
                  <a:ext cx="5590955" cy="2012643"/>
                </a:xfrm>
                <a:prstGeom prst="roundRect">
                  <a:avLst>
                    <a:gd name="adj" fmla="val 5843"/>
                  </a:avLst>
                </a:prstGeom>
                <a:gradFill flip="none" rotWithShape="1">
                  <a:gsLst>
                    <a:gs pos="0">
                      <a:schemeClr val="accent1">
                        <a:alpha val="20000"/>
                      </a:schemeClr>
                    </a:gs>
                    <a:gs pos="88000">
                      <a:schemeClr val="bg1">
                        <a:alpha val="0"/>
                      </a:schemeClr>
                    </a:gs>
                  </a:gsLst>
                  <a:lin ang="5400000" scaled="1"/>
                  <a:tileRect/>
                </a:gradFill>
                <a:ln w="12700">
                  <a:gradFill flip="none" rotWithShape="1">
                    <a:gsLst>
                      <a:gs pos="0">
                        <a:schemeClr val="accent1">
                          <a:alpha val="0"/>
                        </a:schemeClr>
                      </a:gs>
                      <a:gs pos="100000">
                        <a:schemeClr val="accent1"/>
                      </a:gs>
                    </a:gsLst>
                    <a:lin ang="10800000" scaled="1"/>
                    <a:tileRect/>
                  </a:gra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zh-CN" altLang="en-US" dirty="0"/>
                </a:p>
              </p:txBody>
            </p:sp>
            <p:sp>
              <p:nvSpPr>
                <p:cNvPr id="32" name="矩形 31"/>
                <p:cNvSpPr/>
                <p:nvPr>
                  <p:custDataLst>
                    <p:tags r:id="rId3"/>
                  </p:custDataLst>
                </p:nvPr>
              </p:nvSpPr>
              <p:spPr bwMode="auto">
                <a:xfrm>
                  <a:off x="1054522" y="2641214"/>
                  <a:ext cx="3949185" cy="826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20000"/>
                    </a:lnSpc>
                    <a:spcBef>
                      <a:spcPct val="0"/>
                    </a:spcBef>
                  </a:pPr>
                  <a:r>
                    <a:rPr lang="zh-CN" altLang="en-US" sz="1600" dirty="0">
                      <a:latin typeface="Arial" panose="020B0604020202020204" pitchFamily="34" charset="0"/>
                      <a:ea typeface="微软雅黑" panose="020B0503020204020204" pitchFamily="34" charset="-122"/>
                    </a:rPr>
                    <a:t>近期活动</a:t>
                  </a:r>
                  <a:r>
                    <a:rPr lang="zh-CN" altLang="en-US" sz="1600" dirty="0">
                      <a:latin typeface="Arial" panose="020B0604020202020204" pitchFamily="34" charset="0"/>
                      <a:ea typeface="微软雅黑" panose="020B0503020204020204" pitchFamily="34" charset="-122"/>
                    </a:rPr>
                    <a:t>次数、新贡献者增长率</a:t>
                  </a:r>
                  <a:endParaRPr lang="en-US" altLang="zh-CN" sz="1600" dirty="0">
                    <a:latin typeface="Arial" panose="020B0604020202020204" pitchFamily="34" charset="0"/>
                    <a:ea typeface="微软雅黑" panose="020B0503020204020204" pitchFamily="34" charset="-122"/>
                  </a:endParaRPr>
                </a:p>
              </p:txBody>
            </p:sp>
            <p:sp>
              <p:nvSpPr>
                <p:cNvPr id="33" name="文本框 32"/>
                <p:cNvSpPr txBox="1"/>
                <p:nvPr>
                  <p:custDataLst>
                    <p:tags r:id="rId4"/>
                  </p:custDataLst>
                </p:nvPr>
              </p:nvSpPr>
              <p:spPr bwMode="auto">
                <a:xfrm>
                  <a:off x="1054522" y="1998138"/>
                  <a:ext cx="3949185" cy="643076"/>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wrap="square" lIns="91440" tIns="45720" rIns="91440" bIns="45720" anchor="b"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eaLnBrk="1" hangingPunct="1">
                    <a:spcBef>
                      <a:spcPct val="0"/>
                    </a:spcBef>
                    <a:buFontTx/>
                    <a:buNone/>
                  </a:pPr>
                  <a:r>
                    <a:rPr lang="zh-CN" altLang="en-US" sz="2000" b="1" dirty="0">
                      <a:latin typeface="Arial" panose="020B0604020202020204" pitchFamily="34" charset="0"/>
                      <a:ea typeface="微软雅黑" panose="020B0503020204020204" pitchFamily="34" charset="-122"/>
                    </a:rPr>
                    <a:t>活跃度指标</a:t>
                  </a:r>
                  <a:endParaRPr lang="en-US" altLang="zh-CN" sz="2000" b="1" dirty="0">
                    <a:latin typeface="Arial" panose="020B0604020202020204" pitchFamily="34" charset="0"/>
                    <a:ea typeface="微软雅黑" panose="020B0503020204020204" pitchFamily="34" charset="-122"/>
                  </a:endParaRPr>
                </a:p>
              </p:txBody>
            </p:sp>
          </p:grpSp>
          <p:grpSp>
            <p:nvGrpSpPr>
              <p:cNvPr id="4" name="组合 3"/>
              <p:cNvGrpSpPr/>
              <p:nvPr/>
            </p:nvGrpSpPr>
            <p:grpSpPr>
              <a:xfrm>
                <a:off x="4864176" y="2226929"/>
                <a:ext cx="6654725" cy="1119755"/>
                <a:chOff x="-363179" y="1677846"/>
                <a:chExt cx="5590955" cy="2012643"/>
              </a:xfrm>
            </p:grpSpPr>
            <p:sp>
              <p:nvSpPr>
                <p:cNvPr id="28" name="矩形: 圆角 27"/>
                <p:cNvSpPr/>
                <p:nvPr>
                  <p:custDataLst>
                    <p:tags r:id="rId5"/>
                  </p:custDataLst>
                </p:nvPr>
              </p:nvSpPr>
              <p:spPr>
                <a:xfrm>
                  <a:off x="-363179" y="1677846"/>
                  <a:ext cx="5590955" cy="2012643"/>
                </a:xfrm>
                <a:prstGeom prst="roundRect">
                  <a:avLst>
                    <a:gd name="adj" fmla="val 5843"/>
                  </a:avLst>
                </a:prstGeom>
                <a:solidFill>
                  <a:srgbClr val="F3FBFD"/>
                </a:solidFill>
                <a:ln w="12700">
                  <a:gradFill flip="none" rotWithShape="1">
                    <a:gsLst>
                      <a:gs pos="0">
                        <a:schemeClr val="accent2">
                          <a:alpha val="0"/>
                        </a:schemeClr>
                      </a:gs>
                      <a:gs pos="100000">
                        <a:schemeClr val="accent2"/>
                      </a:gs>
                    </a:gsLst>
                    <a:lin ang="10800000" scaled="1"/>
                    <a:tileRect/>
                  </a:gra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zh-CN" altLang="en-US" dirty="0"/>
                </a:p>
              </p:txBody>
            </p:sp>
            <p:sp>
              <p:nvSpPr>
                <p:cNvPr id="29" name="矩形 28"/>
                <p:cNvSpPr/>
                <p:nvPr>
                  <p:custDataLst>
                    <p:tags r:id="rId6"/>
                  </p:custDataLst>
                </p:nvPr>
              </p:nvSpPr>
              <p:spPr bwMode="auto">
                <a:xfrm>
                  <a:off x="1054522" y="2641214"/>
                  <a:ext cx="3949185" cy="826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20000"/>
                    </a:lnSpc>
                    <a:spcBef>
                      <a:spcPct val="0"/>
                    </a:spcBef>
                  </a:pPr>
                  <a:r>
                    <a:rPr lang="zh-CN" altLang="en-US" sz="1600" dirty="0">
                      <a:latin typeface="Arial" panose="020B0604020202020204" pitchFamily="34" charset="0"/>
                      <a:ea typeface="微软雅黑" panose="020B0503020204020204" pitchFamily="34" charset="-122"/>
                    </a:rPr>
                    <a:t>参与者多样性、问题响应率</a:t>
                  </a:r>
                  <a:endParaRPr lang="en-US" altLang="zh-CN" sz="1600" dirty="0">
                    <a:latin typeface="Arial" panose="020B0604020202020204" pitchFamily="34" charset="0"/>
                    <a:ea typeface="微软雅黑" panose="020B0503020204020204" pitchFamily="34" charset="-122"/>
                  </a:endParaRPr>
                </a:p>
              </p:txBody>
            </p:sp>
            <p:sp>
              <p:nvSpPr>
                <p:cNvPr id="30" name="文本框 29"/>
                <p:cNvSpPr txBox="1"/>
                <p:nvPr>
                  <p:custDataLst>
                    <p:tags r:id="rId7"/>
                  </p:custDataLst>
                </p:nvPr>
              </p:nvSpPr>
              <p:spPr bwMode="auto">
                <a:xfrm>
                  <a:off x="1054522" y="1998138"/>
                  <a:ext cx="3949185" cy="643076"/>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wrap="square" lIns="91440" tIns="45720" rIns="91440" bIns="45720" anchor="b"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eaLnBrk="1" hangingPunct="1">
                    <a:spcBef>
                      <a:spcPct val="0"/>
                    </a:spcBef>
                    <a:buFontTx/>
                    <a:buNone/>
                  </a:pPr>
                  <a:r>
                    <a:rPr lang="zh-CN" altLang="en-US" sz="2000" b="1" dirty="0">
                      <a:latin typeface="Arial" panose="020B0604020202020204" pitchFamily="34" charset="0"/>
                      <a:ea typeface="微软雅黑" panose="020B0503020204020204" pitchFamily="34" charset="-122"/>
                    </a:rPr>
                    <a:t>社区参与度指标</a:t>
                  </a:r>
                  <a:endParaRPr lang="en-US" altLang="zh-CN" sz="2000" b="1" dirty="0">
                    <a:latin typeface="Arial" panose="020B0604020202020204" pitchFamily="34" charset="0"/>
                    <a:ea typeface="微软雅黑" panose="020B0503020204020204" pitchFamily="34" charset="-122"/>
                  </a:endParaRPr>
                </a:p>
              </p:txBody>
            </p:sp>
          </p:grpSp>
          <p:grpSp>
            <p:nvGrpSpPr>
              <p:cNvPr id="5" name="组合 4"/>
              <p:cNvGrpSpPr/>
              <p:nvPr/>
            </p:nvGrpSpPr>
            <p:grpSpPr>
              <a:xfrm>
                <a:off x="4864176" y="3511318"/>
                <a:ext cx="6654725" cy="1119755"/>
                <a:chOff x="-363179" y="1677846"/>
                <a:chExt cx="5590955" cy="2012643"/>
              </a:xfrm>
            </p:grpSpPr>
            <p:sp>
              <p:nvSpPr>
                <p:cNvPr id="25" name="矩形: 圆角 24"/>
                <p:cNvSpPr/>
                <p:nvPr>
                  <p:custDataLst>
                    <p:tags r:id="rId8"/>
                  </p:custDataLst>
                </p:nvPr>
              </p:nvSpPr>
              <p:spPr>
                <a:xfrm>
                  <a:off x="-363179" y="1677846"/>
                  <a:ext cx="5590955" cy="2012643"/>
                </a:xfrm>
                <a:prstGeom prst="roundRect">
                  <a:avLst>
                    <a:gd name="adj" fmla="val 5843"/>
                  </a:avLst>
                </a:prstGeom>
                <a:gradFill flip="none" rotWithShape="1">
                  <a:gsLst>
                    <a:gs pos="0">
                      <a:schemeClr val="accent3">
                        <a:alpha val="20000"/>
                      </a:schemeClr>
                    </a:gs>
                    <a:gs pos="88000">
                      <a:schemeClr val="bg1">
                        <a:alpha val="0"/>
                      </a:schemeClr>
                    </a:gs>
                  </a:gsLst>
                  <a:lin ang="5400000" scaled="1"/>
                  <a:tileRect/>
                </a:gradFill>
                <a:ln w="12700">
                  <a:gradFill flip="none" rotWithShape="1">
                    <a:gsLst>
                      <a:gs pos="0">
                        <a:schemeClr val="accent3"/>
                      </a:gs>
                      <a:gs pos="100000">
                        <a:schemeClr val="accent3">
                          <a:alpha val="0"/>
                        </a:schemeClr>
                      </a:gs>
                    </a:gsLst>
                    <a:lin ang="0" scaled="1"/>
                    <a:tileRect/>
                  </a:gra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zh-CN" altLang="en-US" dirty="0"/>
                </a:p>
              </p:txBody>
            </p:sp>
            <p:sp>
              <p:nvSpPr>
                <p:cNvPr id="26" name="矩形 25"/>
                <p:cNvSpPr/>
                <p:nvPr>
                  <p:custDataLst>
                    <p:tags r:id="rId9"/>
                  </p:custDataLst>
                </p:nvPr>
              </p:nvSpPr>
              <p:spPr bwMode="auto">
                <a:xfrm>
                  <a:off x="1054522" y="2641214"/>
                  <a:ext cx="3949185" cy="826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20000"/>
                    </a:lnSpc>
                    <a:spcBef>
                      <a:spcPct val="0"/>
                    </a:spcBef>
                  </a:pPr>
                  <a:r>
                    <a:rPr lang="zh-CN" altLang="en-US" sz="1600" dirty="0">
                      <a:latin typeface="Arial" panose="020B0604020202020204" pitchFamily="34" charset="0"/>
                      <a:ea typeface="微软雅黑" panose="020B0503020204020204" pitchFamily="34" charset="-122"/>
                    </a:rPr>
                    <a:t>代码更改稳定性、代码问题密度</a:t>
                  </a:r>
                  <a:endParaRPr lang="en-US" altLang="zh-CN" sz="1600" dirty="0">
                    <a:latin typeface="Arial" panose="020B0604020202020204" pitchFamily="34" charset="0"/>
                    <a:ea typeface="微软雅黑" panose="020B0503020204020204" pitchFamily="34" charset="-122"/>
                  </a:endParaRPr>
                </a:p>
              </p:txBody>
            </p:sp>
            <p:sp>
              <p:nvSpPr>
                <p:cNvPr id="27" name="文本框 26"/>
                <p:cNvSpPr txBox="1"/>
                <p:nvPr>
                  <p:custDataLst>
                    <p:tags r:id="rId10"/>
                  </p:custDataLst>
                </p:nvPr>
              </p:nvSpPr>
              <p:spPr bwMode="auto">
                <a:xfrm>
                  <a:off x="1054522" y="1998138"/>
                  <a:ext cx="3949185" cy="643076"/>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wrap="square" lIns="91440" tIns="45720" rIns="91440" bIns="45720" anchor="b"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eaLnBrk="1" hangingPunct="1">
                    <a:spcBef>
                      <a:spcPct val="0"/>
                    </a:spcBef>
                    <a:buFontTx/>
                    <a:buNone/>
                  </a:pPr>
                  <a:r>
                    <a:rPr lang="zh-CN" altLang="en-US" sz="2000" b="1" dirty="0">
                      <a:latin typeface="Arial" panose="020B0604020202020204" pitchFamily="34" charset="0"/>
                      <a:ea typeface="微软雅黑" panose="020B0503020204020204" pitchFamily="34" charset="-122"/>
                    </a:rPr>
                    <a:t>代码质量指标</a:t>
                  </a:r>
                  <a:endParaRPr lang="en-US" altLang="zh-CN" sz="2000" b="1" dirty="0">
                    <a:latin typeface="Arial" panose="020B0604020202020204" pitchFamily="34" charset="0"/>
                    <a:ea typeface="微软雅黑" panose="020B0503020204020204" pitchFamily="34" charset="-122"/>
                  </a:endParaRPr>
                </a:p>
              </p:txBody>
            </p:sp>
          </p:grpSp>
          <p:grpSp>
            <p:nvGrpSpPr>
              <p:cNvPr id="6" name="组合 5"/>
              <p:cNvGrpSpPr/>
              <p:nvPr/>
            </p:nvGrpSpPr>
            <p:grpSpPr>
              <a:xfrm>
                <a:off x="4864176" y="4795706"/>
                <a:ext cx="6654725" cy="1119755"/>
                <a:chOff x="-363179" y="1677846"/>
                <a:chExt cx="5590955" cy="2012643"/>
              </a:xfrm>
            </p:grpSpPr>
            <p:sp>
              <p:nvSpPr>
                <p:cNvPr id="22" name="矩形: 圆角 21"/>
                <p:cNvSpPr/>
                <p:nvPr>
                  <p:custDataLst>
                    <p:tags r:id="rId11"/>
                  </p:custDataLst>
                </p:nvPr>
              </p:nvSpPr>
              <p:spPr>
                <a:xfrm>
                  <a:off x="-363179" y="1677846"/>
                  <a:ext cx="5590955" cy="2012643"/>
                </a:xfrm>
                <a:prstGeom prst="roundRect">
                  <a:avLst>
                    <a:gd name="adj" fmla="val 5843"/>
                  </a:avLst>
                </a:prstGeom>
                <a:gradFill flip="none" rotWithShape="1">
                  <a:gsLst>
                    <a:gs pos="0">
                      <a:schemeClr val="accent4">
                        <a:alpha val="20000"/>
                      </a:schemeClr>
                    </a:gs>
                    <a:gs pos="88000">
                      <a:schemeClr val="bg1">
                        <a:alpha val="0"/>
                      </a:schemeClr>
                    </a:gs>
                  </a:gsLst>
                  <a:lin ang="5400000" scaled="1"/>
                  <a:tileRect/>
                </a:gradFill>
                <a:ln w="12700">
                  <a:gradFill flip="none" rotWithShape="1">
                    <a:gsLst>
                      <a:gs pos="0">
                        <a:schemeClr val="accent4"/>
                      </a:gs>
                      <a:gs pos="100000">
                        <a:schemeClr val="accent4">
                          <a:alpha val="0"/>
                        </a:schemeClr>
                      </a:gs>
                    </a:gsLst>
                    <a:lin ang="0" scaled="1"/>
                    <a:tileRect/>
                  </a:gra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zh-CN" altLang="en-US" dirty="0"/>
                </a:p>
              </p:txBody>
            </p:sp>
            <p:sp>
              <p:nvSpPr>
                <p:cNvPr id="23" name="矩形 22"/>
                <p:cNvSpPr/>
                <p:nvPr>
                  <p:custDataLst>
                    <p:tags r:id="rId12"/>
                  </p:custDataLst>
                </p:nvPr>
              </p:nvSpPr>
              <p:spPr bwMode="auto">
                <a:xfrm>
                  <a:off x="1054522" y="2641214"/>
                  <a:ext cx="3949185" cy="826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20000"/>
                    </a:lnSpc>
                    <a:spcBef>
                      <a:spcPct val="0"/>
                    </a:spcBef>
                  </a:pPr>
                  <a:r>
                    <a:rPr lang="en-US" altLang="zh-CN" sz="1600" dirty="0" err="1">
                      <a:latin typeface="+mn-ea"/>
                    </a:rPr>
                    <a:t>OpenRank</a:t>
                  </a:r>
                  <a:r>
                    <a:rPr lang="en-US" altLang="zh-CN" sz="1600" dirty="0">
                      <a:latin typeface="+mn-ea"/>
                    </a:rPr>
                    <a:t> </a:t>
                  </a:r>
                  <a:r>
                    <a:rPr lang="zh-CN" altLang="en-US" sz="1600" dirty="0">
                      <a:latin typeface="+mn-ea"/>
                    </a:rPr>
                    <a:t>趋势、变更请求接受率</a:t>
                  </a:r>
                  <a:endParaRPr lang="en-US" altLang="zh-CN" sz="1600" dirty="0">
                    <a:latin typeface="+mn-ea"/>
                  </a:endParaRPr>
                </a:p>
              </p:txBody>
            </p:sp>
            <p:sp>
              <p:nvSpPr>
                <p:cNvPr id="24" name="文本框 23"/>
                <p:cNvSpPr txBox="1"/>
                <p:nvPr>
                  <p:custDataLst>
                    <p:tags r:id="rId13"/>
                  </p:custDataLst>
                </p:nvPr>
              </p:nvSpPr>
              <p:spPr bwMode="auto">
                <a:xfrm>
                  <a:off x="1054522" y="1998138"/>
                  <a:ext cx="3949185" cy="643076"/>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wrap="square" lIns="91440" tIns="45720" rIns="91440" bIns="45720" anchor="b"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eaLnBrk="1" hangingPunct="1">
                    <a:spcBef>
                      <a:spcPct val="0"/>
                    </a:spcBef>
                    <a:buFontTx/>
                    <a:buNone/>
                  </a:pPr>
                  <a:r>
                    <a:rPr lang="zh-CN" altLang="en-US" sz="2000" b="1" dirty="0">
                      <a:latin typeface="Arial" panose="020B0604020202020204" pitchFamily="34" charset="0"/>
                      <a:ea typeface="微软雅黑" panose="020B0503020204020204" pitchFamily="34" charset="-122"/>
                    </a:rPr>
                    <a:t>项目发展指标</a:t>
                  </a:r>
                  <a:endParaRPr lang="en-US" altLang="zh-CN" sz="2000" b="1" dirty="0">
                    <a:latin typeface="Arial" panose="020B0604020202020204" pitchFamily="34" charset="0"/>
                    <a:ea typeface="微软雅黑" panose="020B0503020204020204" pitchFamily="34" charset="-122"/>
                  </a:endParaRPr>
                </a:p>
              </p:txBody>
            </p:sp>
          </p:grpSp>
          <p:grpSp>
            <p:nvGrpSpPr>
              <p:cNvPr id="7" name="组合 6"/>
              <p:cNvGrpSpPr/>
              <p:nvPr/>
            </p:nvGrpSpPr>
            <p:grpSpPr>
              <a:xfrm>
                <a:off x="2886475" y="940952"/>
                <a:ext cx="3241488" cy="4976097"/>
                <a:chOff x="2886475" y="1167528"/>
                <a:chExt cx="3241488" cy="4976097"/>
              </a:xfrm>
            </p:grpSpPr>
            <p:grpSp>
              <p:nvGrpSpPr>
                <p:cNvPr id="10" name="组合 9"/>
                <p:cNvGrpSpPr/>
                <p:nvPr/>
              </p:nvGrpSpPr>
              <p:grpSpPr>
                <a:xfrm>
                  <a:off x="2886475" y="1167528"/>
                  <a:ext cx="3241488" cy="2570306"/>
                  <a:chOff x="2886475" y="1167528"/>
                  <a:chExt cx="3241488" cy="2570306"/>
                </a:xfrm>
              </p:grpSpPr>
              <p:sp>
                <p:nvSpPr>
                  <p:cNvPr id="20" name="任意多边形: 形状 19"/>
                  <p:cNvSpPr/>
                  <p:nvPr>
                    <p:custDataLst>
                      <p:tags r:id="rId14"/>
                    </p:custDataLst>
                  </p:nvPr>
                </p:nvSpPr>
                <p:spPr bwMode="auto">
                  <a:xfrm>
                    <a:off x="4864178" y="1167528"/>
                    <a:ext cx="1263785" cy="1119755"/>
                  </a:xfrm>
                  <a:custGeom>
                    <a:avLst/>
                    <a:gdLst>
                      <a:gd name="T0" fmla="*/ 0 w 1745"/>
                      <a:gd name="T1" fmla="*/ 1320 h 1320"/>
                      <a:gd name="T2" fmla="*/ 1498 w 1745"/>
                      <a:gd name="T3" fmla="*/ 1320 h 1320"/>
                      <a:gd name="T4" fmla="*/ 1745 w 1745"/>
                      <a:gd name="T5" fmla="*/ 1072 h 1320"/>
                      <a:gd name="T6" fmla="*/ 1745 w 1745"/>
                      <a:gd name="T7" fmla="*/ 248 h 1320"/>
                      <a:gd name="T8" fmla="*/ 1498 w 1745"/>
                      <a:gd name="T9" fmla="*/ 0 h 1320"/>
                      <a:gd name="T10" fmla="*/ 0 w 1745"/>
                      <a:gd name="T11" fmla="*/ 0 h 1320"/>
                      <a:gd name="T12" fmla="*/ 0 w 1745"/>
                      <a:gd name="T13" fmla="*/ 1320 h 1320"/>
                    </a:gdLst>
                    <a:ahLst/>
                    <a:cxnLst>
                      <a:cxn ang="0">
                        <a:pos x="T0" y="T1"/>
                      </a:cxn>
                      <a:cxn ang="0">
                        <a:pos x="T2" y="T3"/>
                      </a:cxn>
                      <a:cxn ang="0">
                        <a:pos x="T4" y="T5"/>
                      </a:cxn>
                      <a:cxn ang="0">
                        <a:pos x="T6" y="T7"/>
                      </a:cxn>
                      <a:cxn ang="0">
                        <a:pos x="T8" y="T9"/>
                      </a:cxn>
                      <a:cxn ang="0">
                        <a:pos x="T10" y="T11"/>
                      </a:cxn>
                      <a:cxn ang="0">
                        <a:pos x="T12" y="T13"/>
                      </a:cxn>
                    </a:cxnLst>
                    <a:rect l="0" t="0" r="r" b="b"/>
                    <a:pathLst>
                      <a:path w="1745" h="1320">
                        <a:moveTo>
                          <a:pt x="0" y="1320"/>
                        </a:moveTo>
                        <a:lnTo>
                          <a:pt x="1498" y="1320"/>
                        </a:lnTo>
                        <a:cubicBezTo>
                          <a:pt x="1634" y="1320"/>
                          <a:pt x="1745" y="1209"/>
                          <a:pt x="1745" y="1072"/>
                        </a:cubicBezTo>
                        <a:lnTo>
                          <a:pt x="1745" y="248"/>
                        </a:lnTo>
                        <a:cubicBezTo>
                          <a:pt x="1745" y="111"/>
                          <a:pt x="1634" y="0"/>
                          <a:pt x="1498" y="0"/>
                        </a:cubicBezTo>
                        <a:lnTo>
                          <a:pt x="0" y="0"/>
                        </a:lnTo>
                        <a:lnTo>
                          <a:pt x="0" y="1320"/>
                        </a:lnTo>
                      </a:path>
                    </a:pathLst>
                  </a:custGeom>
                  <a:gradFill flip="none" rotWithShape="1">
                    <a:gsLst>
                      <a:gs pos="0">
                        <a:schemeClr val="accent1">
                          <a:lumMod val="60000"/>
                          <a:lumOff val="40000"/>
                        </a:schemeClr>
                      </a:gs>
                      <a:gs pos="75000">
                        <a:schemeClr val="accent1"/>
                      </a:gs>
                    </a:gsLst>
                    <a:lin ang="2700000" scaled="1"/>
                    <a:tileRect/>
                  </a:gradFill>
                  <a:ln w="12700">
                    <a:solidFill>
                      <a:schemeClr val="bg1"/>
                    </a:solidFill>
                  </a:ln>
                  <a:effectLst>
                    <a:outerShdw blurRad="127000" dist="63500" dir="2700000" algn="tl" rotWithShape="0">
                      <a:schemeClr val="accent1">
                        <a:alpha val="1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normAutofit/>
                  </a:bodyPr>
                  <a:lstStyle/>
                  <a:p>
                    <a:pPr algn="ctr"/>
                    <a:r>
                      <a:rPr lang="en-US" altLang="zh-CN" sz="4000" b="1" dirty="0">
                        <a:solidFill>
                          <a:srgbClr val="FFFFFF"/>
                        </a:solidFill>
                        <a:latin typeface="Arial" panose="020B0604020202020204" pitchFamily="34" charset="0"/>
                        <a:ea typeface="微软雅黑" panose="020B0503020204020204" pitchFamily="34" charset="-122"/>
                      </a:rPr>
                      <a:t>1</a:t>
                    </a:r>
                    <a:endParaRPr lang="zh-CN" altLang="en-US" sz="4000" b="1" dirty="0">
                      <a:solidFill>
                        <a:srgbClr val="FFFFFF"/>
                      </a:solidFill>
                      <a:latin typeface="Arial" panose="020B0604020202020204" pitchFamily="34" charset="0"/>
                      <a:ea typeface="微软雅黑" panose="020B0503020204020204" pitchFamily="34" charset="-122"/>
                    </a:endParaRPr>
                  </a:p>
                </p:txBody>
              </p:sp>
              <p:sp>
                <p:nvSpPr>
                  <p:cNvPr id="21" name="任意多边形: 形状 20"/>
                  <p:cNvSpPr/>
                  <p:nvPr/>
                </p:nvSpPr>
                <p:spPr bwMode="auto">
                  <a:xfrm>
                    <a:off x="2886475" y="1167528"/>
                    <a:ext cx="1977702" cy="2570306"/>
                  </a:xfrm>
                  <a:custGeom>
                    <a:avLst/>
                    <a:gdLst>
                      <a:gd name="T0" fmla="*/ 1118 w 1118"/>
                      <a:gd name="T1" fmla="*/ 0 h 1453"/>
                      <a:gd name="T2" fmla="*/ 0 w 1118"/>
                      <a:gd name="T3" fmla="*/ 1453 h 1453"/>
                      <a:gd name="T4" fmla="*/ 1118 w 1118"/>
                      <a:gd name="T5" fmla="*/ 633 h 1453"/>
                      <a:gd name="T6" fmla="*/ 1118 w 1118"/>
                      <a:gd name="T7" fmla="*/ 0 h 1453"/>
                    </a:gdLst>
                    <a:ahLst/>
                    <a:cxnLst>
                      <a:cxn ang="0">
                        <a:pos x="T0" y="T1"/>
                      </a:cxn>
                      <a:cxn ang="0">
                        <a:pos x="T2" y="T3"/>
                      </a:cxn>
                      <a:cxn ang="0">
                        <a:pos x="T4" y="T5"/>
                      </a:cxn>
                      <a:cxn ang="0">
                        <a:pos x="T6" y="T7"/>
                      </a:cxn>
                    </a:cxnLst>
                    <a:rect l="0" t="0" r="r" b="b"/>
                    <a:pathLst>
                      <a:path w="1118" h="1453">
                        <a:moveTo>
                          <a:pt x="1118" y="0"/>
                        </a:moveTo>
                        <a:lnTo>
                          <a:pt x="0" y="1453"/>
                        </a:lnTo>
                        <a:lnTo>
                          <a:pt x="1118" y="633"/>
                        </a:lnTo>
                        <a:lnTo>
                          <a:pt x="1118" y="0"/>
                        </a:lnTo>
                        <a:close/>
                      </a:path>
                    </a:pathLst>
                  </a:custGeom>
                  <a:gradFill flip="none" rotWithShape="1">
                    <a:gsLst>
                      <a:gs pos="0">
                        <a:schemeClr val="accent1">
                          <a:lumMod val="60000"/>
                          <a:lumOff val="40000"/>
                        </a:schemeClr>
                      </a:gs>
                      <a:gs pos="75000">
                        <a:schemeClr val="accent1"/>
                      </a:gs>
                    </a:gsLst>
                    <a:lin ang="2700000" scaled="1"/>
                    <a:tileRect/>
                  </a:gradFill>
                  <a:ln w="12700">
                    <a:solidFill>
                      <a:schemeClr val="bg1"/>
                    </a:solidFill>
                  </a:ln>
                  <a:effectLst>
                    <a:outerShdw blurRad="127000" dist="63500" dir="2700000" algn="tl" rotWithShape="0">
                      <a:schemeClr val="accent1">
                        <a:alpha val="1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sz="4000" b="1" dirty="0">
                      <a:solidFill>
                        <a:srgbClr val="FFFFFF"/>
                      </a:solidFill>
                    </a:endParaRPr>
                  </a:p>
                </p:txBody>
              </p:sp>
            </p:grpSp>
            <p:grpSp>
              <p:nvGrpSpPr>
                <p:cNvPr id="11" name="组合 10"/>
                <p:cNvGrpSpPr/>
                <p:nvPr/>
              </p:nvGrpSpPr>
              <p:grpSpPr>
                <a:xfrm>
                  <a:off x="2886475" y="2453565"/>
                  <a:ext cx="3241488" cy="1284269"/>
                  <a:chOff x="2886475" y="2453565"/>
                  <a:chExt cx="3241488" cy="1284269"/>
                </a:xfrm>
              </p:grpSpPr>
              <p:sp>
                <p:nvSpPr>
                  <p:cNvPr id="18" name="任意多边形: 形状 17"/>
                  <p:cNvSpPr/>
                  <p:nvPr>
                    <p:custDataLst>
                      <p:tags r:id="rId15"/>
                    </p:custDataLst>
                  </p:nvPr>
                </p:nvSpPr>
                <p:spPr bwMode="auto">
                  <a:xfrm>
                    <a:off x="4864178" y="2453565"/>
                    <a:ext cx="1263785" cy="1119755"/>
                  </a:xfrm>
                  <a:custGeom>
                    <a:avLst/>
                    <a:gdLst>
                      <a:gd name="T0" fmla="*/ 0 w 1745"/>
                      <a:gd name="T1" fmla="*/ 1319 h 1319"/>
                      <a:gd name="T2" fmla="*/ 1498 w 1745"/>
                      <a:gd name="T3" fmla="*/ 1319 h 1319"/>
                      <a:gd name="T4" fmla="*/ 1745 w 1745"/>
                      <a:gd name="T5" fmla="*/ 1071 h 1319"/>
                      <a:gd name="T6" fmla="*/ 1745 w 1745"/>
                      <a:gd name="T7" fmla="*/ 247 h 1319"/>
                      <a:gd name="T8" fmla="*/ 1498 w 1745"/>
                      <a:gd name="T9" fmla="*/ 0 h 1319"/>
                      <a:gd name="T10" fmla="*/ 0 w 1745"/>
                      <a:gd name="T11" fmla="*/ 0 h 1319"/>
                      <a:gd name="T12" fmla="*/ 0 w 1745"/>
                      <a:gd name="T13" fmla="*/ 1319 h 1319"/>
                    </a:gdLst>
                    <a:ahLst/>
                    <a:cxnLst>
                      <a:cxn ang="0">
                        <a:pos x="T0" y="T1"/>
                      </a:cxn>
                      <a:cxn ang="0">
                        <a:pos x="T2" y="T3"/>
                      </a:cxn>
                      <a:cxn ang="0">
                        <a:pos x="T4" y="T5"/>
                      </a:cxn>
                      <a:cxn ang="0">
                        <a:pos x="T6" y="T7"/>
                      </a:cxn>
                      <a:cxn ang="0">
                        <a:pos x="T8" y="T9"/>
                      </a:cxn>
                      <a:cxn ang="0">
                        <a:pos x="T10" y="T11"/>
                      </a:cxn>
                      <a:cxn ang="0">
                        <a:pos x="T12" y="T13"/>
                      </a:cxn>
                    </a:cxnLst>
                    <a:rect l="0" t="0" r="r" b="b"/>
                    <a:pathLst>
                      <a:path w="1745" h="1319">
                        <a:moveTo>
                          <a:pt x="0" y="1319"/>
                        </a:moveTo>
                        <a:lnTo>
                          <a:pt x="1498" y="1319"/>
                        </a:lnTo>
                        <a:cubicBezTo>
                          <a:pt x="1634" y="1319"/>
                          <a:pt x="1745" y="1208"/>
                          <a:pt x="1745" y="1071"/>
                        </a:cubicBezTo>
                        <a:lnTo>
                          <a:pt x="1745" y="247"/>
                        </a:lnTo>
                        <a:cubicBezTo>
                          <a:pt x="1745" y="110"/>
                          <a:pt x="1634" y="0"/>
                          <a:pt x="1498" y="0"/>
                        </a:cubicBezTo>
                        <a:lnTo>
                          <a:pt x="0" y="0"/>
                        </a:lnTo>
                        <a:lnTo>
                          <a:pt x="0" y="1319"/>
                        </a:lnTo>
                      </a:path>
                    </a:pathLst>
                  </a:custGeom>
                  <a:gradFill flip="none" rotWithShape="1">
                    <a:gsLst>
                      <a:gs pos="0">
                        <a:schemeClr val="accent2">
                          <a:lumMod val="60000"/>
                          <a:lumOff val="40000"/>
                        </a:schemeClr>
                      </a:gs>
                      <a:gs pos="75000">
                        <a:schemeClr val="accent2"/>
                      </a:gs>
                    </a:gsLst>
                    <a:lin ang="2700000" scaled="1"/>
                    <a:tileRect/>
                  </a:gradFill>
                  <a:ln w="12700">
                    <a:solidFill>
                      <a:schemeClr val="bg1"/>
                    </a:solidFill>
                  </a:ln>
                  <a:effectLst>
                    <a:outerShdw blurRad="127000" dist="63500" dir="2700000" algn="tl" rotWithShape="0">
                      <a:schemeClr val="accent2">
                        <a:alpha val="1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normAutofit/>
                  </a:bodyPr>
                  <a:lstStyle/>
                  <a:p>
                    <a:pPr algn="ctr"/>
                    <a:r>
                      <a:rPr lang="en-US" altLang="zh-CN" sz="4000" b="1" dirty="0">
                        <a:solidFill>
                          <a:srgbClr val="FFFFFF"/>
                        </a:solidFill>
                        <a:latin typeface="Arial" panose="020B0604020202020204" pitchFamily="34" charset="0"/>
                        <a:ea typeface="微软雅黑" panose="020B0503020204020204" pitchFamily="34" charset="-122"/>
                      </a:rPr>
                      <a:t>2</a:t>
                    </a:r>
                    <a:endParaRPr lang="zh-CN" altLang="en-US" sz="4000" b="1" dirty="0">
                      <a:solidFill>
                        <a:srgbClr val="FFFFFF"/>
                      </a:solidFill>
                      <a:latin typeface="Arial" panose="020B0604020202020204" pitchFamily="34" charset="0"/>
                      <a:ea typeface="微软雅黑" panose="020B0503020204020204" pitchFamily="34" charset="-122"/>
                    </a:endParaRPr>
                  </a:p>
                </p:txBody>
              </p:sp>
              <p:sp>
                <p:nvSpPr>
                  <p:cNvPr id="19" name="任意多边形: 形状 18"/>
                  <p:cNvSpPr/>
                  <p:nvPr/>
                </p:nvSpPr>
                <p:spPr bwMode="auto">
                  <a:xfrm>
                    <a:off x="2886475" y="2453565"/>
                    <a:ext cx="1977702" cy="1284269"/>
                  </a:xfrm>
                  <a:custGeom>
                    <a:avLst/>
                    <a:gdLst>
                      <a:gd name="T0" fmla="*/ 1118 w 1118"/>
                      <a:gd name="T1" fmla="*/ 0 h 726"/>
                      <a:gd name="T2" fmla="*/ 0 w 1118"/>
                      <a:gd name="T3" fmla="*/ 726 h 726"/>
                      <a:gd name="T4" fmla="*/ 1118 w 1118"/>
                      <a:gd name="T5" fmla="*/ 633 h 726"/>
                      <a:gd name="T6" fmla="*/ 1118 w 1118"/>
                      <a:gd name="T7" fmla="*/ 0 h 726"/>
                    </a:gdLst>
                    <a:ahLst/>
                    <a:cxnLst>
                      <a:cxn ang="0">
                        <a:pos x="T0" y="T1"/>
                      </a:cxn>
                      <a:cxn ang="0">
                        <a:pos x="T2" y="T3"/>
                      </a:cxn>
                      <a:cxn ang="0">
                        <a:pos x="T4" y="T5"/>
                      </a:cxn>
                      <a:cxn ang="0">
                        <a:pos x="T6" y="T7"/>
                      </a:cxn>
                    </a:cxnLst>
                    <a:rect l="0" t="0" r="r" b="b"/>
                    <a:pathLst>
                      <a:path w="1118" h="726">
                        <a:moveTo>
                          <a:pt x="1118" y="0"/>
                        </a:moveTo>
                        <a:lnTo>
                          <a:pt x="0" y="726"/>
                        </a:lnTo>
                        <a:lnTo>
                          <a:pt x="1118" y="633"/>
                        </a:lnTo>
                        <a:lnTo>
                          <a:pt x="1118" y="0"/>
                        </a:lnTo>
                        <a:close/>
                      </a:path>
                    </a:pathLst>
                  </a:custGeom>
                  <a:gradFill flip="none" rotWithShape="1">
                    <a:gsLst>
                      <a:gs pos="0">
                        <a:schemeClr val="accent2">
                          <a:lumMod val="60000"/>
                          <a:lumOff val="40000"/>
                        </a:schemeClr>
                      </a:gs>
                      <a:gs pos="75000">
                        <a:schemeClr val="accent2"/>
                      </a:gs>
                    </a:gsLst>
                    <a:lin ang="2700000" scaled="1"/>
                    <a:tileRect/>
                  </a:gradFill>
                  <a:ln w="12700">
                    <a:solidFill>
                      <a:schemeClr val="bg1"/>
                    </a:solidFill>
                  </a:ln>
                  <a:effectLst>
                    <a:outerShdw blurRad="127000" dist="63500" dir="2700000" algn="tl" rotWithShape="0">
                      <a:schemeClr val="accent2">
                        <a:alpha val="1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sz="4000" b="1">
                      <a:solidFill>
                        <a:srgbClr val="FFFFFF"/>
                      </a:solidFill>
                    </a:endParaRPr>
                  </a:p>
                </p:txBody>
              </p:sp>
            </p:grpSp>
            <p:grpSp>
              <p:nvGrpSpPr>
                <p:cNvPr id="12" name="组合 11"/>
                <p:cNvGrpSpPr/>
                <p:nvPr/>
              </p:nvGrpSpPr>
              <p:grpSpPr>
                <a:xfrm>
                  <a:off x="2886475" y="3737832"/>
                  <a:ext cx="3241488" cy="1119755"/>
                  <a:chOff x="2886475" y="3737832"/>
                  <a:chExt cx="3241488" cy="1119755"/>
                </a:xfrm>
              </p:grpSpPr>
              <p:sp>
                <p:nvSpPr>
                  <p:cNvPr id="16" name="任意多边形: 形状 15"/>
                  <p:cNvSpPr/>
                  <p:nvPr>
                    <p:custDataLst>
                      <p:tags r:id="rId16"/>
                    </p:custDataLst>
                  </p:nvPr>
                </p:nvSpPr>
                <p:spPr bwMode="auto">
                  <a:xfrm>
                    <a:off x="4864178" y="3737832"/>
                    <a:ext cx="1263785" cy="1119755"/>
                  </a:xfrm>
                  <a:custGeom>
                    <a:avLst/>
                    <a:gdLst>
                      <a:gd name="T0" fmla="*/ 0 w 1745"/>
                      <a:gd name="T1" fmla="*/ 1319 h 1319"/>
                      <a:gd name="T2" fmla="*/ 1498 w 1745"/>
                      <a:gd name="T3" fmla="*/ 1319 h 1319"/>
                      <a:gd name="T4" fmla="*/ 1745 w 1745"/>
                      <a:gd name="T5" fmla="*/ 1071 h 1319"/>
                      <a:gd name="T6" fmla="*/ 1745 w 1745"/>
                      <a:gd name="T7" fmla="*/ 247 h 1319"/>
                      <a:gd name="T8" fmla="*/ 1498 w 1745"/>
                      <a:gd name="T9" fmla="*/ 0 h 1319"/>
                      <a:gd name="T10" fmla="*/ 0 w 1745"/>
                      <a:gd name="T11" fmla="*/ 0 h 1319"/>
                      <a:gd name="T12" fmla="*/ 0 w 1745"/>
                      <a:gd name="T13" fmla="*/ 1319 h 1319"/>
                    </a:gdLst>
                    <a:ahLst/>
                    <a:cxnLst>
                      <a:cxn ang="0">
                        <a:pos x="T0" y="T1"/>
                      </a:cxn>
                      <a:cxn ang="0">
                        <a:pos x="T2" y="T3"/>
                      </a:cxn>
                      <a:cxn ang="0">
                        <a:pos x="T4" y="T5"/>
                      </a:cxn>
                      <a:cxn ang="0">
                        <a:pos x="T6" y="T7"/>
                      </a:cxn>
                      <a:cxn ang="0">
                        <a:pos x="T8" y="T9"/>
                      </a:cxn>
                      <a:cxn ang="0">
                        <a:pos x="T10" y="T11"/>
                      </a:cxn>
                      <a:cxn ang="0">
                        <a:pos x="T12" y="T13"/>
                      </a:cxn>
                    </a:cxnLst>
                    <a:rect l="0" t="0" r="r" b="b"/>
                    <a:pathLst>
                      <a:path w="1745" h="1319">
                        <a:moveTo>
                          <a:pt x="0" y="1319"/>
                        </a:moveTo>
                        <a:lnTo>
                          <a:pt x="1498" y="1319"/>
                        </a:lnTo>
                        <a:cubicBezTo>
                          <a:pt x="1634" y="1319"/>
                          <a:pt x="1745" y="1208"/>
                          <a:pt x="1745" y="1071"/>
                        </a:cubicBezTo>
                        <a:lnTo>
                          <a:pt x="1745" y="247"/>
                        </a:lnTo>
                        <a:cubicBezTo>
                          <a:pt x="1745" y="111"/>
                          <a:pt x="1634" y="0"/>
                          <a:pt x="1498" y="0"/>
                        </a:cubicBezTo>
                        <a:lnTo>
                          <a:pt x="0" y="0"/>
                        </a:lnTo>
                        <a:lnTo>
                          <a:pt x="0" y="1319"/>
                        </a:lnTo>
                      </a:path>
                    </a:pathLst>
                  </a:custGeom>
                  <a:solidFill>
                    <a:srgbClr val="136DCF"/>
                  </a:solidFill>
                  <a:ln w="12700">
                    <a:solidFill>
                      <a:schemeClr val="bg1"/>
                    </a:solidFill>
                  </a:ln>
                  <a:effectLst>
                    <a:outerShdw blurRad="127000" dist="63500" dir="2700000" algn="tl" rotWithShape="0">
                      <a:schemeClr val="accent3">
                        <a:alpha val="1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normAutofit/>
                  </a:bodyPr>
                  <a:lstStyle/>
                  <a:p>
                    <a:pPr algn="ctr"/>
                    <a:r>
                      <a:rPr lang="en-US" altLang="zh-CN" sz="4000" b="1" dirty="0">
                        <a:solidFill>
                          <a:srgbClr val="FFFFFF"/>
                        </a:solidFill>
                        <a:latin typeface="Arial" panose="020B0604020202020204" pitchFamily="34" charset="0"/>
                        <a:ea typeface="微软雅黑" panose="020B0503020204020204" pitchFamily="34" charset="-122"/>
                      </a:rPr>
                      <a:t>3</a:t>
                    </a:r>
                    <a:endParaRPr lang="zh-CN" altLang="en-US" sz="4000" b="1" dirty="0">
                      <a:solidFill>
                        <a:srgbClr val="FFFFFF"/>
                      </a:solidFill>
                      <a:latin typeface="Arial" panose="020B0604020202020204" pitchFamily="34" charset="0"/>
                      <a:ea typeface="微软雅黑" panose="020B0503020204020204" pitchFamily="34" charset="-122"/>
                    </a:endParaRPr>
                  </a:p>
                </p:txBody>
              </p:sp>
              <p:sp>
                <p:nvSpPr>
                  <p:cNvPr id="17" name="任意多边形: 形状 16"/>
                  <p:cNvSpPr/>
                  <p:nvPr/>
                </p:nvSpPr>
                <p:spPr bwMode="auto">
                  <a:xfrm>
                    <a:off x="2886475" y="3737832"/>
                    <a:ext cx="1977702" cy="1119755"/>
                  </a:xfrm>
                  <a:custGeom>
                    <a:avLst/>
                    <a:gdLst>
                      <a:gd name="T0" fmla="*/ 1118 w 1118"/>
                      <a:gd name="T1" fmla="*/ 0 h 633"/>
                      <a:gd name="T2" fmla="*/ 0 w 1118"/>
                      <a:gd name="T3" fmla="*/ 0 h 633"/>
                      <a:gd name="T4" fmla="*/ 1118 w 1118"/>
                      <a:gd name="T5" fmla="*/ 633 h 633"/>
                      <a:gd name="T6" fmla="*/ 1118 w 1118"/>
                      <a:gd name="T7" fmla="*/ 0 h 633"/>
                    </a:gdLst>
                    <a:ahLst/>
                    <a:cxnLst>
                      <a:cxn ang="0">
                        <a:pos x="T0" y="T1"/>
                      </a:cxn>
                      <a:cxn ang="0">
                        <a:pos x="T2" y="T3"/>
                      </a:cxn>
                      <a:cxn ang="0">
                        <a:pos x="T4" y="T5"/>
                      </a:cxn>
                      <a:cxn ang="0">
                        <a:pos x="T6" y="T7"/>
                      </a:cxn>
                    </a:cxnLst>
                    <a:rect l="0" t="0" r="r" b="b"/>
                    <a:pathLst>
                      <a:path w="1118" h="633">
                        <a:moveTo>
                          <a:pt x="1118" y="0"/>
                        </a:moveTo>
                        <a:lnTo>
                          <a:pt x="0" y="0"/>
                        </a:lnTo>
                        <a:lnTo>
                          <a:pt x="1118" y="633"/>
                        </a:lnTo>
                        <a:lnTo>
                          <a:pt x="1118" y="0"/>
                        </a:lnTo>
                        <a:close/>
                      </a:path>
                    </a:pathLst>
                  </a:custGeom>
                  <a:solidFill>
                    <a:srgbClr val="136DCF"/>
                  </a:solidFill>
                  <a:ln w="12700">
                    <a:solidFill>
                      <a:schemeClr val="bg1"/>
                    </a:solidFill>
                  </a:ln>
                  <a:effectLst>
                    <a:outerShdw blurRad="127000" dist="63500" dir="2700000" algn="tl" rotWithShape="0">
                      <a:schemeClr val="accent3">
                        <a:alpha val="1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sz="4000" b="1">
                      <a:solidFill>
                        <a:srgbClr val="FFFFFF"/>
                      </a:solidFill>
                    </a:endParaRPr>
                  </a:p>
                </p:txBody>
              </p:sp>
            </p:grpSp>
            <p:grpSp>
              <p:nvGrpSpPr>
                <p:cNvPr id="13" name="组合 12"/>
                <p:cNvGrpSpPr/>
                <p:nvPr/>
              </p:nvGrpSpPr>
              <p:grpSpPr>
                <a:xfrm>
                  <a:off x="2886475" y="3737832"/>
                  <a:ext cx="3241488" cy="2405793"/>
                  <a:chOff x="2886475" y="3737832"/>
                  <a:chExt cx="3241488" cy="2405793"/>
                </a:xfrm>
              </p:grpSpPr>
              <p:sp>
                <p:nvSpPr>
                  <p:cNvPr id="14" name="任意多边形: 形状 13"/>
                  <p:cNvSpPr/>
                  <p:nvPr>
                    <p:custDataLst>
                      <p:tags r:id="rId17"/>
                    </p:custDataLst>
                  </p:nvPr>
                </p:nvSpPr>
                <p:spPr bwMode="auto">
                  <a:xfrm>
                    <a:off x="4864178" y="5023870"/>
                    <a:ext cx="1263785" cy="1119755"/>
                  </a:xfrm>
                  <a:custGeom>
                    <a:avLst/>
                    <a:gdLst>
                      <a:gd name="T0" fmla="*/ 0 w 1745"/>
                      <a:gd name="T1" fmla="*/ 1319 h 1319"/>
                      <a:gd name="T2" fmla="*/ 1498 w 1745"/>
                      <a:gd name="T3" fmla="*/ 1319 h 1319"/>
                      <a:gd name="T4" fmla="*/ 1745 w 1745"/>
                      <a:gd name="T5" fmla="*/ 1071 h 1319"/>
                      <a:gd name="T6" fmla="*/ 1745 w 1745"/>
                      <a:gd name="T7" fmla="*/ 248 h 1319"/>
                      <a:gd name="T8" fmla="*/ 1498 w 1745"/>
                      <a:gd name="T9" fmla="*/ 0 h 1319"/>
                      <a:gd name="T10" fmla="*/ 0 w 1745"/>
                      <a:gd name="T11" fmla="*/ 0 h 1319"/>
                      <a:gd name="T12" fmla="*/ 0 w 1745"/>
                      <a:gd name="T13" fmla="*/ 1319 h 1319"/>
                    </a:gdLst>
                    <a:ahLst/>
                    <a:cxnLst>
                      <a:cxn ang="0">
                        <a:pos x="T0" y="T1"/>
                      </a:cxn>
                      <a:cxn ang="0">
                        <a:pos x="T2" y="T3"/>
                      </a:cxn>
                      <a:cxn ang="0">
                        <a:pos x="T4" y="T5"/>
                      </a:cxn>
                      <a:cxn ang="0">
                        <a:pos x="T6" y="T7"/>
                      </a:cxn>
                      <a:cxn ang="0">
                        <a:pos x="T8" y="T9"/>
                      </a:cxn>
                      <a:cxn ang="0">
                        <a:pos x="T10" y="T11"/>
                      </a:cxn>
                      <a:cxn ang="0">
                        <a:pos x="T12" y="T13"/>
                      </a:cxn>
                    </a:cxnLst>
                    <a:rect l="0" t="0" r="r" b="b"/>
                    <a:pathLst>
                      <a:path w="1745" h="1319">
                        <a:moveTo>
                          <a:pt x="0" y="1319"/>
                        </a:moveTo>
                        <a:lnTo>
                          <a:pt x="1498" y="1319"/>
                        </a:lnTo>
                        <a:cubicBezTo>
                          <a:pt x="1634" y="1319"/>
                          <a:pt x="1745" y="1208"/>
                          <a:pt x="1745" y="1071"/>
                        </a:cubicBezTo>
                        <a:lnTo>
                          <a:pt x="1745" y="248"/>
                        </a:lnTo>
                        <a:cubicBezTo>
                          <a:pt x="1745" y="111"/>
                          <a:pt x="1634" y="0"/>
                          <a:pt x="1498" y="0"/>
                        </a:cubicBezTo>
                        <a:lnTo>
                          <a:pt x="0" y="0"/>
                        </a:lnTo>
                        <a:lnTo>
                          <a:pt x="0" y="1319"/>
                        </a:lnTo>
                      </a:path>
                    </a:pathLst>
                  </a:custGeom>
                  <a:solidFill>
                    <a:schemeClr val="accent2">
                      <a:lumMod val="60000"/>
                      <a:lumOff val="40000"/>
                    </a:schemeClr>
                  </a:solidFill>
                  <a:ln w="12700">
                    <a:solidFill>
                      <a:schemeClr val="bg1"/>
                    </a:solidFill>
                  </a:ln>
                  <a:effectLst>
                    <a:outerShdw blurRad="127000" dist="63500" dir="2700000" algn="tl" rotWithShape="0">
                      <a:schemeClr val="accent4">
                        <a:alpha val="1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normAutofit/>
                  </a:bodyPr>
                  <a:lstStyle/>
                  <a:p>
                    <a:pPr algn="ctr"/>
                    <a:r>
                      <a:rPr lang="en-US" altLang="zh-CN" sz="4000" b="1" dirty="0">
                        <a:solidFill>
                          <a:srgbClr val="FFFFFF"/>
                        </a:solidFill>
                        <a:latin typeface="Arial" panose="020B0604020202020204" pitchFamily="34" charset="0"/>
                        <a:ea typeface="微软雅黑" panose="020B0503020204020204" pitchFamily="34" charset="-122"/>
                      </a:rPr>
                      <a:t>4</a:t>
                    </a:r>
                    <a:endParaRPr lang="zh-CN" altLang="en-US" sz="4000" b="1" dirty="0">
                      <a:solidFill>
                        <a:srgbClr val="FFFFFF"/>
                      </a:solidFill>
                      <a:latin typeface="Arial" panose="020B0604020202020204" pitchFamily="34" charset="0"/>
                      <a:ea typeface="微软雅黑" panose="020B0503020204020204" pitchFamily="34" charset="-122"/>
                    </a:endParaRPr>
                  </a:p>
                </p:txBody>
              </p:sp>
              <p:sp>
                <p:nvSpPr>
                  <p:cNvPr id="15" name="任意多边形: 形状 14"/>
                  <p:cNvSpPr/>
                  <p:nvPr/>
                </p:nvSpPr>
                <p:spPr bwMode="auto">
                  <a:xfrm>
                    <a:off x="2886475" y="3737832"/>
                    <a:ext cx="1977702" cy="2405791"/>
                  </a:xfrm>
                  <a:custGeom>
                    <a:avLst/>
                    <a:gdLst>
                      <a:gd name="T0" fmla="*/ 1118 w 1118"/>
                      <a:gd name="T1" fmla="*/ 727 h 1360"/>
                      <a:gd name="T2" fmla="*/ 0 w 1118"/>
                      <a:gd name="T3" fmla="*/ 0 h 1360"/>
                      <a:gd name="T4" fmla="*/ 1118 w 1118"/>
                      <a:gd name="T5" fmla="*/ 1360 h 1360"/>
                      <a:gd name="T6" fmla="*/ 1118 w 1118"/>
                      <a:gd name="T7" fmla="*/ 727 h 1360"/>
                    </a:gdLst>
                    <a:ahLst/>
                    <a:cxnLst>
                      <a:cxn ang="0">
                        <a:pos x="T0" y="T1"/>
                      </a:cxn>
                      <a:cxn ang="0">
                        <a:pos x="T2" y="T3"/>
                      </a:cxn>
                      <a:cxn ang="0">
                        <a:pos x="T4" y="T5"/>
                      </a:cxn>
                      <a:cxn ang="0">
                        <a:pos x="T6" y="T7"/>
                      </a:cxn>
                    </a:cxnLst>
                    <a:rect l="0" t="0" r="r" b="b"/>
                    <a:pathLst>
                      <a:path w="1118" h="1360">
                        <a:moveTo>
                          <a:pt x="1118" y="727"/>
                        </a:moveTo>
                        <a:lnTo>
                          <a:pt x="0" y="0"/>
                        </a:lnTo>
                        <a:lnTo>
                          <a:pt x="1118" y="1360"/>
                        </a:lnTo>
                        <a:lnTo>
                          <a:pt x="1118" y="727"/>
                        </a:lnTo>
                        <a:close/>
                      </a:path>
                    </a:pathLst>
                  </a:custGeom>
                  <a:solidFill>
                    <a:schemeClr val="accent2">
                      <a:lumMod val="60000"/>
                      <a:lumOff val="40000"/>
                    </a:schemeClr>
                  </a:solidFill>
                  <a:ln w="12700">
                    <a:solidFill>
                      <a:schemeClr val="bg1"/>
                    </a:solidFill>
                  </a:ln>
                  <a:effectLst>
                    <a:outerShdw blurRad="127000" dist="63500" dir="2700000" algn="tl" rotWithShape="0">
                      <a:schemeClr val="accent4">
                        <a:alpha val="1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b="1">
                      <a:solidFill>
                        <a:srgbClr val="FFFFFF"/>
                      </a:solidFill>
                    </a:endParaRPr>
                  </a:p>
                </p:txBody>
              </p:sp>
            </p:grpSp>
          </p:grpSp>
          <p:sp>
            <p:nvSpPr>
              <p:cNvPr id="9" name="椭圆 8"/>
              <p:cNvSpPr>
                <a:spLocks noChangeAspect="1"/>
              </p:cNvSpPr>
              <p:nvPr/>
            </p:nvSpPr>
            <p:spPr>
              <a:xfrm>
                <a:off x="327671" y="1806181"/>
                <a:ext cx="3312104" cy="3245638"/>
              </a:xfrm>
              <a:prstGeom prst="ellipse">
                <a:avLst/>
              </a:prstGeom>
              <a:gradFill flip="none" rotWithShape="1">
                <a:gsLst>
                  <a:gs pos="0">
                    <a:schemeClr val="accent1">
                      <a:lumMod val="60000"/>
                      <a:lumOff val="40000"/>
                    </a:schemeClr>
                  </a:gs>
                  <a:gs pos="75000">
                    <a:schemeClr val="accent1"/>
                  </a:gs>
                </a:gsLst>
                <a:lin ang="2700000" scaled="1"/>
                <a:tileRect/>
              </a:gradFill>
              <a:ln w="127000">
                <a:solidFill>
                  <a:schemeClr val="bg1"/>
                </a:solidFill>
              </a:ln>
              <a:effectLst>
                <a:outerShdw blurRad="127000" dist="63500" dir="2700000" algn="tl" rotWithShape="0">
                  <a:schemeClr val="accent1">
                    <a:alpha val="1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normAutofit/>
              </a:bodyPr>
              <a:lstStyle/>
              <a:p>
                <a:pPr algn="ctr"/>
                <a:r>
                  <a:rPr lang="zh-CN" altLang="en-US" sz="3200" b="1" dirty="0">
                    <a:solidFill>
                      <a:srgbClr val="FFFFFF"/>
                    </a:solidFill>
                    <a:latin typeface="Arial" panose="020B0604020202020204" pitchFamily="34" charset="0"/>
                    <a:ea typeface="微软雅黑" panose="020B0503020204020204" pitchFamily="34" charset="-122"/>
                  </a:rPr>
                  <a:t>项目健康度指标</a:t>
                </a:r>
                <a:endParaRPr lang="en-US" altLang="zh-CN" sz="3200" b="1" dirty="0">
                  <a:solidFill>
                    <a:srgbClr val="FFFFFF"/>
                  </a:solidFill>
                  <a:latin typeface="Arial" panose="020B0604020202020204" pitchFamily="34" charset="0"/>
                  <a:ea typeface="微软雅黑" panose="020B0503020204020204" pitchFamily="34" charset="-122"/>
                </a:endParaRPr>
              </a:p>
            </p:txBody>
          </p:sp>
        </p:grpSp>
      </p:grpSp>
      <p:pic>
        <p:nvPicPr>
          <p:cNvPr id="38" name="图片 37"/>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7807660" y="-1"/>
            <a:ext cx="4384339" cy="408709"/>
          </a:xfrm>
          <a:prstGeom prst="rect">
            <a:avLst/>
          </a:prstGeom>
        </p:spPr>
      </p:pic>
      <p:sp>
        <p:nvSpPr>
          <p:cNvPr id="39" name="文本框 38"/>
          <p:cNvSpPr txBox="1"/>
          <p:nvPr/>
        </p:nvSpPr>
        <p:spPr>
          <a:xfrm>
            <a:off x="166255" y="468153"/>
            <a:ext cx="4551218" cy="461665"/>
          </a:xfrm>
          <a:prstGeom prst="rect">
            <a:avLst/>
          </a:prstGeom>
          <a:noFill/>
        </p:spPr>
        <p:txBody>
          <a:bodyPr wrap="square" rtlCol="0">
            <a:spAutoFit/>
          </a:bodyPr>
          <a:lstStyle/>
          <a:p>
            <a:r>
              <a:rPr lang="zh-CN" altLang="en-US" sz="2400" b="1" dirty="0">
                <a:solidFill>
                  <a:srgbClr val="136DCF"/>
                </a:solidFill>
              </a:rPr>
              <a:t>设计指标进行健康监测</a:t>
            </a:r>
            <a:endParaRPr lang="zh-CN" altLang="en-US" sz="2400" b="1" dirty="0">
              <a:solidFill>
                <a:srgbClr val="136DCF"/>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p>
            <a:r>
              <a:rPr lang="zh-CN" altLang="en-US" dirty="0">
                <a:solidFill>
                  <a:srgbClr val="136DCF"/>
                </a:solidFill>
              </a:rPr>
              <a:t>项目健康度指标</a:t>
            </a:r>
            <a:r>
              <a:rPr lang="en-US" altLang="zh-CN" dirty="0">
                <a:solidFill>
                  <a:srgbClr val="136DCF"/>
                </a:solidFill>
              </a:rPr>
              <a:t>1——</a:t>
            </a:r>
            <a:r>
              <a:rPr lang="zh-CN" altLang="en-US" dirty="0">
                <a:solidFill>
                  <a:srgbClr val="136DCF"/>
                </a:solidFill>
              </a:rPr>
              <a:t>活跃度指标</a:t>
            </a:r>
            <a:endParaRPr lang="en-US" dirty="0">
              <a:solidFill>
                <a:srgbClr val="136DCF"/>
              </a:solidFill>
            </a:endParaRPr>
          </a:p>
        </p:txBody>
      </p:sp>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807660" y="-1"/>
            <a:ext cx="4384339" cy="408709"/>
          </a:xfrm>
          <a:prstGeom prst="rect">
            <a:avLst/>
          </a:prstGeom>
        </p:spPr>
      </p:pic>
      <p:sp>
        <p:nvSpPr>
          <p:cNvPr id="6" name="文本框 5"/>
          <p:cNvSpPr txBox="1"/>
          <p:nvPr/>
        </p:nvSpPr>
        <p:spPr>
          <a:xfrm>
            <a:off x="660400" y="1378959"/>
            <a:ext cx="10942782" cy="4523105"/>
          </a:xfrm>
          <a:prstGeom prst="rect">
            <a:avLst/>
          </a:prstGeom>
          <a:noFill/>
        </p:spPr>
        <p:txBody>
          <a:bodyPr wrap="square" rtlCol="0">
            <a:spAutoFit/>
          </a:bodyPr>
          <a:lstStyle/>
          <a:p>
            <a:pPr>
              <a:lnSpc>
                <a:spcPct val="150000"/>
              </a:lnSpc>
            </a:pPr>
            <a:r>
              <a:rPr lang="zh-CN" altLang="en-US" sz="2400" b="1" spc="130" dirty="0"/>
              <a:t>近期活动次数</a:t>
            </a:r>
            <a:r>
              <a:rPr lang="zh-CN" altLang="en-US" sz="2400" spc="130" dirty="0"/>
              <a:t>：利用</a:t>
            </a:r>
            <a:r>
              <a:rPr lang="en-US" altLang="zh-CN" sz="2400" spc="130" dirty="0"/>
              <a:t>opendigger</a:t>
            </a:r>
            <a:r>
              <a:rPr lang="zh-CN" altLang="en-US" sz="2400" spc="130" dirty="0"/>
              <a:t>获取 “</a:t>
            </a:r>
            <a:r>
              <a:rPr lang="en-US" altLang="zh-CN" sz="2400" spc="130"/>
              <a:t>active_dates_and_times.json</a:t>
            </a:r>
            <a:r>
              <a:rPr lang="en-US" altLang="zh-CN" sz="2400" spc="130" dirty="0"/>
              <a:t>” </a:t>
            </a:r>
            <a:r>
              <a:rPr lang="zh-CN" altLang="en-US" sz="2400" spc="130" dirty="0"/>
              <a:t>中的数据，统计在特定时间段（如过去一个月、一个季度）内项目发生活动（如代码提交、问题讨论等）的次数，活动</a:t>
            </a:r>
            <a:r>
              <a:rPr lang="zh-CN" altLang="en-US" sz="2400" spc="130" dirty="0"/>
              <a:t>次数越多，表明项目活跃度越高。</a:t>
            </a:r>
            <a:endParaRPr lang="en-US" altLang="zh-CN" sz="2400" spc="130" dirty="0"/>
          </a:p>
          <a:p>
            <a:pPr>
              <a:lnSpc>
                <a:spcPct val="150000"/>
              </a:lnSpc>
            </a:pPr>
            <a:endParaRPr lang="en-US" altLang="zh-CN" sz="2400" spc="130" dirty="0"/>
          </a:p>
          <a:p>
            <a:pPr>
              <a:lnSpc>
                <a:spcPct val="150000"/>
              </a:lnSpc>
            </a:pPr>
            <a:r>
              <a:rPr lang="zh-CN" altLang="en-US" sz="2400" b="1" spc="130" dirty="0"/>
              <a:t>新贡献者增长率</a:t>
            </a:r>
            <a:r>
              <a:rPr lang="zh-CN" altLang="en-US" sz="2400" spc="130" dirty="0"/>
              <a:t>：通过对比不同时间段（如相邻季度）“</a:t>
            </a:r>
            <a:r>
              <a:rPr lang="en-US" altLang="zh-CN" sz="2400" spc="130"/>
              <a:t>new_contributors_detail.json</a:t>
            </a:r>
            <a:r>
              <a:rPr lang="en-US" altLang="zh-CN" sz="2400" spc="130" dirty="0"/>
              <a:t>” </a:t>
            </a:r>
            <a:r>
              <a:rPr lang="zh-CN" altLang="en-US" sz="2400" spc="130" dirty="0"/>
              <a:t>文件中的新贡献者数量，计算增长率。</a:t>
            </a:r>
            <a:endParaRPr lang="en-US" altLang="zh-CN" sz="2400" spc="130" dirty="0"/>
          </a:p>
          <a:p>
            <a:pPr>
              <a:lnSpc>
                <a:spcPct val="150000"/>
              </a:lnSpc>
            </a:pPr>
            <a:r>
              <a:rPr lang="zh-CN" altLang="en-US" sz="2400" b="1" spc="130" dirty="0"/>
              <a:t>计算公式</a:t>
            </a:r>
            <a:r>
              <a:rPr lang="zh-CN" altLang="en-US" sz="2400" spc="130" dirty="0"/>
              <a:t>：新贡献者增长率 </a:t>
            </a:r>
            <a:r>
              <a:rPr lang="en-US" altLang="zh-CN" sz="2400" spc="130" dirty="0"/>
              <a:t>= </a:t>
            </a:r>
            <a:r>
              <a:rPr lang="zh-CN" altLang="en-US" sz="2400" spc="130" dirty="0"/>
              <a:t>（本期新贡献者数量 </a:t>
            </a:r>
            <a:r>
              <a:rPr lang="en-US" altLang="zh-CN" sz="2400" spc="130" dirty="0"/>
              <a:t>- </a:t>
            </a:r>
            <a:r>
              <a:rPr lang="zh-CN" altLang="en-US" sz="2400" spc="130" dirty="0"/>
              <a:t>上期新贡献者数量） </a:t>
            </a:r>
            <a:r>
              <a:rPr lang="en-US" altLang="zh-CN" sz="2400" spc="130" dirty="0"/>
              <a:t>/ </a:t>
            </a:r>
            <a:r>
              <a:rPr lang="zh-CN" altLang="en-US" sz="2400" spc="130" dirty="0"/>
              <a:t>上期新贡献者数量 </a:t>
            </a:r>
            <a:r>
              <a:rPr lang="en-US" altLang="zh-CN" sz="2400" spc="130" dirty="0"/>
              <a:t>× 100%</a:t>
            </a:r>
            <a:endParaRPr lang="zh-CN" altLang="en-US" sz="2400" spc="130" dirty="0"/>
          </a:p>
        </p:txBody>
      </p:sp>
    </p:spTree>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100.xml><?xml version="1.0" encoding="utf-8"?>
<p:tagLst xmlns:p="http://schemas.openxmlformats.org/presentationml/2006/main">
  <p:tag name="OP_SCP_SHAPE_TYPE" val="Index"/>
  <p:tag name="OP_SCP_ITEM_INDEX" val="2"/>
  <p:tag name="OP_SCP_DEFAULT_TEXT" val="02"/>
</p:tagLst>
</file>

<file path=ppt/tags/tag101.xml><?xml version="1.0" encoding="utf-8"?>
<p:tagLst xmlns:p="http://schemas.openxmlformats.org/presentationml/2006/main">
  <p:tag name="OP_SCP_SHAPE_TYPE" val="Body"/>
  <p:tag name="OP_SCP_ITEM_INDEX" val="2"/>
  <p:tag name="OP_SCP_DEFAULT_TEXT" val="单击此处添加文本，单击此处添加文本。"/>
</p:tagLst>
</file>

<file path=ppt/tags/tag102.xml><?xml version="1.0" encoding="utf-8"?>
<p:tagLst xmlns:p="http://schemas.openxmlformats.org/presentationml/2006/main">
  <p:tag name="OP_SCP_SHAPE_TYPE" val="Title"/>
  <p:tag name="OP_SCP_ITEM_INDEX" val="2"/>
  <p:tag name="OP_SCP_DEFAULT_TEXT" val="添加标题"/>
</p:tagLst>
</file>

<file path=ppt/tags/tag103.xml><?xml version="1.0" encoding="utf-8"?>
<p:tagLst xmlns:p="http://schemas.openxmlformats.org/presentationml/2006/mai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TEMPLATE_CATEGORY" val="custom"/>
  <p:tag name="KSO_WM_UNIT_LAYERLEVEL" val="1"/>
  <p:tag name="KSO_WM_TAG_VERSION" val="3.0"/>
  <p:tag name="KSO_WM_BEAUTIFY_FLAG" val="#wm#"/>
  <p:tag name="KSO_WM_UNIT_VALUE" val="30"/>
  <p:tag name="KSO_WM_TEMPLATE_INDEX" val="20231717"/>
  <p:tag name="KSO_WM_UNIT_ID" val="custom20231717_1*a*1"/>
  <p:tag name="KSO_WM_UNIT_PRESET_TEXT" val="单击此处添加标题"/>
  <p:tag name="KSO_WM_UNIT_TEXT_TYPE" val="1"/>
  <p:tag name="KSO_WM_UNIT_TEXT_FILL_FORE_SCHEMECOLOR_INDEX" val="13"/>
  <p:tag name="KSO_WM_UNIT_TEXT_FILL_TYPE" val="1"/>
  <p:tag name="KSO_WM_UNIT_USESOURCEFORMAT_APPLY" val="1"/>
</p:tagLst>
</file>

<file path=ppt/tags/tag104.xml><?xml version="1.0" encoding="utf-8"?>
<p:tagLst xmlns:p="http://schemas.openxmlformats.org/presentationml/2006/main">
  <p:tag name="KSO_WM_BEAUTIFY_FLAG" val="#wm#"/>
  <p:tag name="KSO_WM_UNIT_VALUE" val="1289*910"/>
  <p:tag name="KSO_WM_UNIT_HIGHLIGHT" val="0"/>
  <p:tag name="KSO_WM_UNIT_COMPATIBLE" val="0"/>
  <p:tag name="KSO_WM_UNIT_DIAGRAM_ISNUMVISUAL" val="0"/>
  <p:tag name="KSO_WM_UNIT_DIAGRAM_ISREFERUNIT" val="0"/>
  <p:tag name="KSO_WM_DIAGRAM_GROUP_CODE" val="l1-1"/>
  <p:tag name="KSO_WM_UNIT_TYPE" val="d"/>
  <p:tag name="KSO_WM_UNIT_INDEX" val="1"/>
  <p:tag name="KSO_WM_UNIT_ID" val="custom20231717_1*d*1"/>
  <p:tag name="KSO_WM_TEMPLATE_CATEGORY" val="custom"/>
  <p:tag name="KSO_WM_TEMPLATE_INDEX" val="20231717"/>
  <p:tag name="KSO_WM_UNIT_LAYERLEVEL" val="1"/>
  <p:tag name="KSO_WM_TAG_VERSION" val="3.0"/>
  <p:tag name="KSO_WM_UNIT_PICTURE_SUBTYPE" val="b"/>
  <p:tag name="MH_PIC_SOURCE_TYPE" val="generate_slide_ai*VCG41N517058328*gallery_gallery_ai_v2.0.3.241203_ONLINE*be6aba8d1300c49e4d1056ebb5cc5c78-slide-0"/>
  <p:tag name="KSO_WM_UNIT_LINE_FORE_SCHEMECOLOR_INDEX" val="5"/>
  <p:tag name="KSO_WM_UNIT_LINE_FILL_TYPE" val="2"/>
  <p:tag name="KSO_WM_UNIT_SHADOW_SCHEMECOLOR_INDEX" val="5"/>
  <p:tag name="KSO_WM_UNIT_USESOURCEFORMAT_APPLY" val="1"/>
</p:tagLst>
</file>

<file path=ppt/tags/tag105.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1678_2*l_h_i*1_2_1"/>
  <p:tag name="KSO_WM_TEMPLATE_CATEGORY" val="diagram"/>
  <p:tag name="KSO_WM_TEMPLATE_INDEX" val="20231678"/>
  <p:tag name="KSO_WM_UNIT_LAYERLEVEL" val="1_1_1"/>
  <p:tag name="KSO_WM_TAG_VERSION" val="3.0"/>
  <p:tag name="KSO_WM_DIAGRAM_VERSION" val="3"/>
  <p:tag name="KSO_WM_DIAGRAM_COLOR_TRICK" val="1"/>
  <p:tag name="KSO_WM_DIAGRAM_COLOR_TEXT_CAN_REMOVE" val="n"/>
  <p:tag name="KSO_WM_DIAGRAM_GROUP_CODE" val="l1-1"/>
  <p:tag name="KSO_WM_UNIT_TYPE" val="l_h_i"/>
  <p:tag name="KSO_WM_UNIT_INDEX" val="1_2_1"/>
  <p:tag name="KSO_WM_DIAGRAM_MAX_ITEMCNT" val="4"/>
  <p:tag name="KSO_WM_DIAGRAM_MIN_ITEMCNT" val="2"/>
  <p:tag name="KSO_WM_DIAGRAM_VIRTUALLY_FRAME" val="{&quot;height&quot;:365.65008544921875,&quot;width&quot;:558.4000854492188}"/>
  <p:tag name="KSO_WM_DIAGRAM_COLOR_MATCH_VALUE" val="{&quot;shape&quot;:{&quot;fill&quot;:{&quot;gradient&quot;:[{&quot;brightness&quot;:0.800000011920929,&quot;colorType&quot;:1,&quot;foreColorIndex&quot;:5,&quot;pos&quot;:0,&quot;transparency&quot;:1},{&quot;brightness&quot;:0.800000011920929,&quot;colorType&quot;:1,&quot;foreColorIndex&quot;:5,&quot;pos&quot;:1,&quot;transparency&quot;:0.5600000023841858}],&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3"/>
  <p:tag name="KSO_WM_UNIT_TEXT_FILL_FORE_SCHEMECOLOR_INDEX" val="2"/>
  <p:tag name="KSO_WM_UNIT_TEXT_FILL_TYPE" val="1"/>
  <p:tag name="KSO_WM_UNIT_USESOURCEFORMAT_APPLY" val="1"/>
</p:tagLst>
</file>

<file path=ppt/tags/tag106.xml><?xml version="1.0" encoding="utf-8"?>
<p:tagLst xmlns:p="http://schemas.openxmlformats.org/presentationml/2006/main">
  <p:tag name="KSO_WM_BEAUTIFY_FLAG" val="#wm#"/>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UNIT_INDEX" val="1_2_1"/>
  <p:tag name="KSO_WM_TEMPLATE_CATEGORY" val="diagram"/>
  <p:tag name="KSO_WM_TEMPLATE_INDEX" val="20231678"/>
  <p:tag name="KSO_WM_UNIT_LAYERLEVEL" val="1_1_1"/>
  <p:tag name="KSO_WM_TAG_VERSION" val="3.0"/>
  <p:tag name="KSO_WM_UNIT_VALUE" val="10"/>
  <p:tag name="KSO_WM_UNIT_TYPE" val="l_h_a"/>
  <p:tag name="KSO_WM_UNIT_ID" val="diagram20231678_2*l_h_a*1_2_1"/>
  <p:tag name="KSO_WM_DIAGRAM_VERSION" val="3"/>
  <p:tag name="KSO_WM_DIAGRAM_COLOR_TRICK" val="1"/>
  <p:tag name="KSO_WM_DIAGRAM_COLOR_TEXT_CAN_REMOVE" val="n"/>
  <p:tag name="KSO_WM_DIAGRAM_GROUP_CODE" val="l1-1"/>
  <p:tag name="KSO_WM_DIAGRAM_MAX_ITEMCNT" val="4"/>
  <p:tag name="KSO_WM_DIAGRAM_MIN_ITEMCNT" val="2"/>
  <p:tag name="KSO_WM_DIAGRAM_VIRTUALLY_FRAME" val="{&quot;height&quot;:365.65008544921875,&quot;width&quot;:558.4000854492188}"/>
  <p:tag name="KSO_WM_DIAGRAM_COLOR_MATCH_VALUE" val="{&quot;shape&quot;:{&quot;fill&quot;:{&quot;solid&quot;:{&quot;brightness&quot;:0,&quot;colorType&quot;:1,&quot;foreColorIndex&quot;:5,&quot;transparency&quot;:0},&quot;type&quot;:1},&quot;glow&quot;:{&quot;colorType&quot;:0},&quot;line&quot;:{&quot;solidLine&quot;:{&quot;brightness&quot;:0.800000011920929,&quot;colorType&quot;:1,&quot;foreColorIndex&quot;:5,&quot;transparency&quot;:0},&quot;type&quot;:1},&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5"/>
  <p:tag name="KSO_WM_UNIT_FILL_FORE_SCHEMECOLOR_INDEX_BRIGHTNESS" val="0"/>
  <p:tag name="KSO_WM_UNIT_LINE_FORE_SCHEMECOLOR_INDEX" val="5"/>
  <p:tag name="KSO_WM_UNIT_TEXT_FILL_FORE_SCHEMECOLOR_INDEX" val="1"/>
  <p:tag name="KSO_WM_UNIT_TEXT_FILL_TYPE" val="1"/>
  <p:tag name="KSO_WM_UNIT_PRESET_TEXT" val="添加标题"/>
  <p:tag name="KSO_WM_UNIT_TEXT_TYPE" val="1"/>
  <p:tag name="KSO_WM_UNIT_LINE_FILL_TYPE" val="2"/>
  <p:tag name="KSO_WM_UNIT_USESOURCEFORMAT_APPLY" val="1"/>
</p:tagLst>
</file>

<file path=ppt/tags/tag107.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1678_2*l_h_i*1_1_1"/>
  <p:tag name="KSO_WM_TEMPLATE_CATEGORY" val="diagram"/>
  <p:tag name="KSO_WM_TEMPLATE_INDEX" val="20231678"/>
  <p:tag name="KSO_WM_UNIT_LAYERLEVEL" val="1_1_1"/>
  <p:tag name="KSO_WM_TAG_VERSION" val="3.0"/>
  <p:tag name="KSO_WM_DIAGRAM_VERSION" val="3"/>
  <p:tag name="KSO_WM_DIAGRAM_COLOR_TRICK" val="1"/>
  <p:tag name="KSO_WM_DIAGRAM_COLOR_TEXT_CAN_REMOVE" val="n"/>
  <p:tag name="KSO_WM_DIAGRAM_GROUP_CODE" val="l1-1"/>
  <p:tag name="KSO_WM_UNIT_TYPE" val="l_h_i"/>
  <p:tag name="KSO_WM_UNIT_INDEX" val="1_1_1"/>
  <p:tag name="KSO_WM_DIAGRAM_MAX_ITEMCNT" val="4"/>
  <p:tag name="KSO_WM_DIAGRAM_MIN_ITEMCNT" val="2"/>
  <p:tag name="KSO_WM_DIAGRAM_VIRTUALLY_FRAME" val="{&quot;height&quot;:365.65008544921875,&quot;width&quot;:558.4000854492188}"/>
  <p:tag name="KSO_WM_DIAGRAM_COLOR_MATCH_VALUE" val="{&quot;shape&quot;:{&quot;fill&quot;:{&quot;gradient&quot;:[{&quot;brightness&quot;:0.800000011920929,&quot;colorType&quot;:1,&quot;foreColorIndex&quot;:5,&quot;pos&quot;:0,&quot;transparency&quot;:1},{&quot;brightness&quot;:0.800000011920929,&quot;colorType&quot;:1,&quot;foreColorIndex&quot;:5,&quot;pos&quot;:1,&quot;transparency&quot;:0.5600000023841858}],&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3"/>
  <p:tag name="KSO_WM_UNIT_TEXT_FILL_FORE_SCHEMECOLOR_INDEX" val="2"/>
  <p:tag name="KSO_WM_UNIT_TEXT_FILL_TYPE" val="1"/>
  <p:tag name="KSO_WM_UNIT_USESOURCEFORMAT_APPLY" val="1"/>
</p:tagLst>
</file>

<file path=ppt/tags/tag108.xml><?xml version="1.0" encoding="utf-8"?>
<p:tagLst xmlns:p="http://schemas.openxmlformats.org/presentationml/2006/main">
  <p:tag name="KSO_WM_BEAUTIFY_FLAG" val="#wm#"/>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UNIT_INDEX" val="1_1_1"/>
  <p:tag name="KSO_WM_TEMPLATE_CATEGORY" val="diagram"/>
  <p:tag name="KSO_WM_TEMPLATE_INDEX" val="20231678"/>
  <p:tag name="KSO_WM_UNIT_LAYERLEVEL" val="1_1_1"/>
  <p:tag name="KSO_WM_TAG_VERSION" val="3.0"/>
  <p:tag name="KSO_WM_UNIT_VALUE" val="10"/>
  <p:tag name="KSO_WM_UNIT_TYPE" val="l_h_a"/>
  <p:tag name="KSO_WM_UNIT_ID" val="diagram20231678_2*l_h_a*1_1_1"/>
  <p:tag name="KSO_WM_DIAGRAM_VERSION" val="3"/>
  <p:tag name="KSO_WM_DIAGRAM_COLOR_TRICK" val="1"/>
  <p:tag name="KSO_WM_DIAGRAM_COLOR_TEXT_CAN_REMOVE" val="n"/>
  <p:tag name="KSO_WM_DIAGRAM_GROUP_CODE" val="l1-1"/>
  <p:tag name="KSO_WM_DIAGRAM_MAX_ITEMCNT" val="4"/>
  <p:tag name="KSO_WM_DIAGRAM_MIN_ITEMCNT" val="2"/>
  <p:tag name="KSO_WM_DIAGRAM_VIRTUALLY_FRAME" val="{&quot;height&quot;:365.65008544921875,&quot;width&quot;:558.4000854492188}"/>
  <p:tag name="KSO_WM_DIAGRAM_COLOR_MATCH_VALUE" val="{&quot;shape&quot;:{&quot;fill&quot;:{&quot;solid&quot;:{&quot;brightness&quot;:0,&quot;colorType&quot;:1,&quot;foreColorIndex&quot;:5,&quot;transparency&quot;:0},&quot;type&quot;:1},&quot;glow&quot;:{&quot;colorType&quot;:0},&quot;line&quot;:{&quot;solidLine&quot;:{&quot;brightness&quot;:0.800000011920929,&quot;colorType&quot;:1,&quot;foreColorIndex&quot;:5,&quot;transparency&quot;:0},&quot;type&quot;:1},&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5"/>
  <p:tag name="KSO_WM_UNIT_FILL_FORE_SCHEMECOLOR_INDEX_BRIGHTNESS" val="0"/>
  <p:tag name="KSO_WM_UNIT_LINE_FORE_SCHEMECOLOR_INDEX" val="5"/>
  <p:tag name="KSO_WM_UNIT_TEXT_FILL_FORE_SCHEMECOLOR_INDEX" val="1"/>
  <p:tag name="KSO_WM_UNIT_TEXT_FILL_TYPE" val="1"/>
  <p:tag name="KSO_WM_UNIT_PRESET_TEXT" val="添加标题"/>
  <p:tag name="KSO_WM_UNIT_TEXT_TYPE" val="1"/>
  <p:tag name="KSO_WM_UNIT_LINE_FILL_TYPE" val="2"/>
  <p:tag name="KSO_WM_UNIT_USESOURCEFORMAT_APPLY" val="1"/>
</p:tagLst>
</file>

<file path=ppt/tags/tag109.xml><?xml version="1.0" encoding="utf-8"?>
<p:tagLst xmlns:p="http://schemas.openxmlformats.org/presentationml/2006/main">
  <p:tag name="KSO_WM_BEAUTIFY_FLAG" val="#wm#"/>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l_h_f"/>
  <p:tag name="KSO_WM_UNIT_INDEX" val="1_1_1"/>
  <p:tag name="KSO_WM_UNIT_ID" val="diagram20231678_2*l_h_f*1_1_1"/>
  <p:tag name="KSO_WM_TEMPLATE_CATEGORY" val="diagram"/>
  <p:tag name="KSO_WM_TEMPLATE_INDEX" val="20231678"/>
  <p:tag name="KSO_WM_UNIT_LAYERLEVEL" val="1_1_1"/>
  <p:tag name="KSO_WM_TAG_VERSION" val="3.0"/>
  <p:tag name="KSO_WM_DIAGRAM_VERSION" val="3"/>
  <p:tag name="KSO_WM_DIAGRAM_COLOR_TRICK" val="1"/>
  <p:tag name="KSO_WM_DIAGRAM_COLOR_TEXT_CAN_REMOVE" val="n"/>
  <p:tag name="KSO_WM_DIAGRAM_GROUP_CODE" val="l1-1"/>
  <p:tag name="KSO_WM_DIAGRAM_MAX_ITEMCNT" val="4"/>
  <p:tag name="KSO_WM_DIAGRAM_MIN_ITEMCNT" val="2"/>
  <p:tag name="KSO_WM_DIAGRAM_VIRTUALLY_FRAME" val="{&quot;height&quot;:365.65008544921875,&quot;width&quot;:558.4000854492188}"/>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1"/>
  <p:tag name="KSO_WM_UNIT_TEXT_FILL_TYPE" val="1"/>
  <p:tag name="KSO_WM_UNIT_PRESET_TEXT" val="单击此处输入(您的)智能图形项正文，文字是您思想的提炼，请尽量言简意赅的阐述观点。"/>
  <p:tag name="KSO_WM_UNIT_TEXT_TYPE" val="1"/>
  <p:tag name="KSO_WM_UNIT_USESOURCEFORMAT_APPLY" val="1"/>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110.xml><?xml version="1.0" encoding="utf-8"?>
<p:tagLst xmlns:p="http://schemas.openxmlformats.org/presentationml/2006/main">
  <p:tag name="KSO_WM_BEAUTIFY_FLAG" val="#wm#"/>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l_h_f"/>
  <p:tag name="KSO_WM_UNIT_INDEX" val="1_2_1"/>
  <p:tag name="KSO_WM_UNIT_ID" val="diagram20231678_2*l_h_f*1_2_1"/>
  <p:tag name="KSO_WM_TEMPLATE_CATEGORY" val="diagram"/>
  <p:tag name="KSO_WM_TEMPLATE_INDEX" val="20231678"/>
  <p:tag name="KSO_WM_UNIT_LAYERLEVEL" val="1_1_1"/>
  <p:tag name="KSO_WM_TAG_VERSION" val="3.0"/>
  <p:tag name="KSO_WM_DIAGRAM_VERSION" val="3"/>
  <p:tag name="KSO_WM_DIAGRAM_COLOR_TRICK" val="1"/>
  <p:tag name="KSO_WM_DIAGRAM_COLOR_TEXT_CAN_REMOVE" val="n"/>
  <p:tag name="KSO_WM_DIAGRAM_GROUP_CODE" val="l1-1"/>
  <p:tag name="KSO_WM_DIAGRAM_MAX_ITEMCNT" val="4"/>
  <p:tag name="KSO_WM_DIAGRAM_MIN_ITEMCNT" val="2"/>
  <p:tag name="KSO_WM_DIAGRAM_VIRTUALLY_FRAME" val="{&quot;height&quot;:365.65008544921875,&quot;width&quot;:558.4000854492188}"/>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1"/>
  <p:tag name="KSO_WM_UNIT_TEXT_FILL_TYPE" val="1"/>
  <p:tag name="KSO_WM_UNIT_PRESET_TEXT" val="单击此处输入(您的)智能图形项正文，文字是您思想的提炼，请尽量言简意赅的阐述观点。"/>
  <p:tag name="KSO_WM_UNIT_TEXT_TYPE" val="1"/>
  <p:tag name="KSO_WM_UNIT_USESOURCEFORMAT_APPLY" val="1"/>
</p:tagLst>
</file>

<file path=ppt/tags/tag111.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1678_2*l_h_i*1_3_1"/>
  <p:tag name="KSO_WM_TEMPLATE_CATEGORY" val="diagram"/>
  <p:tag name="KSO_WM_TEMPLATE_INDEX" val="20231678"/>
  <p:tag name="KSO_WM_UNIT_LAYERLEVEL" val="1_1_1"/>
  <p:tag name="KSO_WM_TAG_VERSION" val="3.0"/>
  <p:tag name="KSO_WM_DIAGRAM_VERSION" val="3"/>
  <p:tag name="KSO_WM_DIAGRAM_COLOR_TRICK" val="1"/>
  <p:tag name="KSO_WM_DIAGRAM_COLOR_TEXT_CAN_REMOVE" val="n"/>
  <p:tag name="KSO_WM_DIAGRAM_GROUP_CODE" val="l1-1"/>
  <p:tag name="KSO_WM_UNIT_TYPE" val="l_h_i"/>
  <p:tag name="KSO_WM_UNIT_INDEX" val="1_3_1"/>
  <p:tag name="KSO_WM_DIAGRAM_MAX_ITEMCNT" val="4"/>
  <p:tag name="KSO_WM_DIAGRAM_MIN_ITEMCNT" val="2"/>
  <p:tag name="KSO_WM_DIAGRAM_VIRTUALLY_FRAME" val="{&quot;height&quot;:365.65008544921875,&quot;width&quot;:558.4000854492188}"/>
  <p:tag name="KSO_WM_DIAGRAM_COLOR_MATCH_VALUE" val="{&quot;shape&quot;:{&quot;fill&quot;:{&quot;gradient&quot;:[{&quot;brightness&quot;:0.800000011920929,&quot;colorType&quot;:1,&quot;foreColorIndex&quot;:5,&quot;pos&quot;:0,&quot;transparency&quot;:1},{&quot;brightness&quot;:0.800000011920929,&quot;colorType&quot;:1,&quot;foreColorIndex&quot;:5,&quot;pos&quot;:1,&quot;transparency&quot;:0.5600000023841858}],&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3"/>
  <p:tag name="KSO_WM_UNIT_TEXT_FILL_FORE_SCHEMECOLOR_INDEX" val="2"/>
  <p:tag name="KSO_WM_UNIT_TEXT_FILL_TYPE" val="1"/>
  <p:tag name="KSO_WM_UNIT_USESOURCEFORMAT_APPLY" val="1"/>
</p:tagLst>
</file>

<file path=ppt/tags/tag112.xml><?xml version="1.0" encoding="utf-8"?>
<p:tagLst xmlns:p="http://schemas.openxmlformats.org/presentationml/2006/main">
  <p:tag name="KSO_WM_BEAUTIFY_FLAG" val="#wm#"/>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UNIT_INDEX" val="1_3_1"/>
  <p:tag name="KSO_WM_TEMPLATE_CATEGORY" val="diagram"/>
  <p:tag name="KSO_WM_TEMPLATE_INDEX" val="20231678"/>
  <p:tag name="KSO_WM_UNIT_LAYERLEVEL" val="1_1_1"/>
  <p:tag name="KSO_WM_TAG_VERSION" val="3.0"/>
  <p:tag name="KSO_WM_UNIT_VALUE" val="10"/>
  <p:tag name="KSO_WM_UNIT_TYPE" val="l_h_a"/>
  <p:tag name="KSO_WM_UNIT_ID" val="diagram20231678_2*l_h_a*1_3_1"/>
  <p:tag name="KSO_WM_DIAGRAM_VERSION" val="3"/>
  <p:tag name="KSO_WM_DIAGRAM_COLOR_TRICK" val="1"/>
  <p:tag name="KSO_WM_DIAGRAM_COLOR_TEXT_CAN_REMOVE" val="n"/>
  <p:tag name="KSO_WM_DIAGRAM_GROUP_CODE" val="l1-1"/>
  <p:tag name="KSO_WM_DIAGRAM_MAX_ITEMCNT" val="4"/>
  <p:tag name="KSO_WM_DIAGRAM_MIN_ITEMCNT" val="2"/>
  <p:tag name="KSO_WM_DIAGRAM_VIRTUALLY_FRAME" val="{&quot;height&quot;:365.65008544921875,&quot;width&quot;:558.4000854492188}"/>
  <p:tag name="KSO_WM_DIAGRAM_COLOR_MATCH_VALUE" val="{&quot;shape&quot;:{&quot;fill&quot;:{&quot;solid&quot;:{&quot;brightness&quot;:0,&quot;colorType&quot;:1,&quot;foreColorIndex&quot;:5,&quot;transparency&quot;:0},&quot;type&quot;:1},&quot;glow&quot;:{&quot;colorType&quot;:0},&quot;line&quot;:{&quot;solidLine&quot;:{&quot;brightness&quot;:0.800000011920929,&quot;colorType&quot;:1,&quot;foreColorIndex&quot;:5,&quot;transparency&quot;:0},&quot;type&quot;:1},&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5"/>
  <p:tag name="KSO_WM_UNIT_FILL_FORE_SCHEMECOLOR_INDEX_BRIGHTNESS" val="0"/>
  <p:tag name="KSO_WM_UNIT_LINE_FORE_SCHEMECOLOR_INDEX" val="5"/>
  <p:tag name="KSO_WM_UNIT_TEXT_FILL_FORE_SCHEMECOLOR_INDEX" val="1"/>
  <p:tag name="KSO_WM_UNIT_TEXT_FILL_TYPE" val="1"/>
  <p:tag name="KSO_WM_UNIT_PRESET_TEXT" val="添加标题"/>
  <p:tag name="KSO_WM_UNIT_TEXT_TYPE" val="1"/>
  <p:tag name="KSO_WM_UNIT_LINE_FILL_TYPE" val="2"/>
  <p:tag name="KSO_WM_UNIT_USESOURCEFORMAT_APPLY" val="1"/>
</p:tagLst>
</file>

<file path=ppt/tags/tag113.xml><?xml version="1.0" encoding="utf-8"?>
<p:tagLst xmlns:p="http://schemas.openxmlformats.org/presentationml/2006/main">
  <p:tag name="KSO_WM_BEAUTIFY_FLAG" val="#wm#"/>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l_h_f"/>
  <p:tag name="KSO_WM_UNIT_INDEX" val="1_3_1"/>
  <p:tag name="KSO_WM_UNIT_ID" val="diagram20231678_2*l_h_f*1_3_1"/>
  <p:tag name="KSO_WM_TEMPLATE_CATEGORY" val="diagram"/>
  <p:tag name="KSO_WM_TEMPLATE_INDEX" val="20231678"/>
  <p:tag name="KSO_WM_UNIT_LAYERLEVEL" val="1_1_1"/>
  <p:tag name="KSO_WM_TAG_VERSION" val="3.0"/>
  <p:tag name="KSO_WM_DIAGRAM_VERSION" val="3"/>
  <p:tag name="KSO_WM_DIAGRAM_COLOR_TRICK" val="1"/>
  <p:tag name="KSO_WM_DIAGRAM_COLOR_TEXT_CAN_REMOVE" val="n"/>
  <p:tag name="KSO_WM_DIAGRAM_GROUP_CODE" val="l1-1"/>
  <p:tag name="KSO_WM_DIAGRAM_MAX_ITEMCNT" val="4"/>
  <p:tag name="KSO_WM_DIAGRAM_MIN_ITEMCNT" val="2"/>
  <p:tag name="KSO_WM_DIAGRAM_VIRTUALLY_FRAME" val="{&quot;height&quot;:365.65008544921875,&quot;width&quot;:558.4000854492188}"/>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1"/>
  <p:tag name="KSO_WM_UNIT_TEXT_FILL_TYPE" val="1"/>
  <p:tag name="KSO_WM_UNIT_PRESET_TEXT" val="单击此处输入(您的)智能图形项正文，文字是您思想的提炼，请尽量言简意赅的阐述观点。"/>
  <p:tag name="KSO_WM_UNIT_TEXT_TYPE" val="1"/>
  <p:tag name="KSO_WM_UNIT_USESOURCEFORMAT_APPLY" val="1"/>
</p:tagLst>
</file>

<file path=ppt/tags/tag114.xml><?xml version="1.0" encoding="utf-8"?>
<p:tagLst xmlns:p="http://schemas.openxmlformats.org/presentationml/2006/main">
  <p:tag name="KSO_WM_TEMPLATE_MASTER_TYPE" val="0"/>
  <p:tag name="KSO_WM_TEMPLATE_COLOR_TYPE" val="0"/>
  <p:tag name="KSO_WM_BEAUTIFY_FLAG" val="#wm#"/>
  <p:tag name="KSO_WM_TEMPLATE_CATEGORY" val="custom"/>
  <p:tag name="KSO_WM_SLIDE_TYPE" val="text"/>
  <p:tag name="KSO_WM_SLIDE_SUBTYPE" val="picTxt"/>
  <p:tag name="KSO_WM_SLIDE_SIZE" val="529.861*365.65"/>
  <p:tag name="KSO_WM_SLIDE_POSITION" val="78.5387*108.231"/>
  <p:tag name="KSO_WM_SLIDE_LAYOUT" val="a_d_l"/>
  <p:tag name="KSO_WM_SLIDE_LAYOUT_CNT" val="1_1_1"/>
  <p:tag name="KSO_WM_SPECIAL_SOURCE" val="bdnull"/>
  <p:tag name="KSO_WM_DIAGRAM_GROUP_CODE" val="l1-1"/>
  <p:tag name="KSO_WM_SLIDE_DIAGTYPE" val="l"/>
  <p:tag name="KSO_WM_TEMPLATE_INDEX" val="20231717"/>
  <p:tag name="KSO_WM_TEMPLATE_SUBCATEGORY" val="0"/>
  <p:tag name="KSO_WM_SLIDE_INDEX" val="1"/>
  <p:tag name="KSO_WM_TAG_VERSION" val="3.0"/>
  <p:tag name="KSO_WM_SLIDE_ID" val="custom20231717_1"/>
  <p:tag name="KSO_WM_SLIDE_ITEM_CNT" val="4"/>
  <p:tag name="KSO_WM_SLIDE_SOURCE" val="WPPAIGenerateSlide"/>
</p:tagLst>
</file>

<file path=ppt/tags/tag115.xml><?xml version="1.0" encoding="utf-8"?>
<p:tagLst xmlns:p="http://schemas.openxmlformats.org/presentationml/2006/main">
  <p:tag name="KSO_WM_UNIT_VALUE" val="1904*1577"/>
  <p:tag name="KSO_WM_UNIT_HIGHLIGHT" val="0"/>
  <p:tag name="KSO_WM_UNIT_COMPATIBLE" val="0"/>
  <p:tag name="KSO_WM_UNIT_DIAGRAM_ISNUMVISUAL" val="0"/>
  <p:tag name="KSO_WM_UNIT_DIAGRAM_ISREFERUNIT" val="0"/>
  <p:tag name="KSO_WM_DIAGRAM_GROUP_CODE" val="l1-1"/>
  <p:tag name="KSO_WM_UNIT_TYPE" val="d"/>
  <p:tag name="KSO_WM_UNIT_INDEX" val="1"/>
  <p:tag name="KSO_WM_UNIT_ID" val="custom20231804_1*d*1"/>
  <p:tag name="KSO_WM_TEMPLATE_CATEGORY" val="custom"/>
  <p:tag name="KSO_WM_TEMPLATE_INDEX" val="20231804"/>
  <p:tag name="KSO_WM_UNIT_LAYERLEVEL" val="1"/>
  <p:tag name="KSO_WM_TAG_VERSION" val="3.0"/>
  <p:tag name="KSO_WM_BEAUTIFY_FLAG" val="#wm#"/>
  <p:tag name="MH_PIC_SOURCE_TYPE" val="generate_slide_ai*VCG211346634096*gallery_gallery_ai_v2.0.3.241203_ONLINE*6920fcb100da603c80fd4b9d4006ba0e-slide-0"/>
  <p:tag name="KSO_WM_UNIT_USESOURCEFORMAT_APPLY" val="1"/>
</p:tagLst>
</file>

<file path=ppt/tags/tag116.xml><?xml version="1.0" encoding="utf-8"?>
<p:tagLst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TEMPLATE_CATEGORY" val="custom"/>
  <p:tag name="KSO_WM_UNIT_LAYERLEVEL" val="1"/>
  <p:tag name="KSO_WM_TAG_VERSION" val="3.0"/>
  <p:tag name="KSO_WM_BEAUTIFY_FLAG" val="#wm#"/>
  <p:tag name="KSO_WM_TEMPLATE_INDEX" val="20231804"/>
  <p:tag name="KSO_WM_UNIT_ID" val="custom20231804_1*a*1"/>
  <p:tag name="KSO_WM_UNIT_TEXT_FILL_FORE_SCHEMECOLOR_INDEX" val="13"/>
  <p:tag name="KSO_WM_UNIT_TEXT_FILL_TYPE" val="1"/>
  <p:tag name="KSO_WM_UNIT_USESOURCEFORMAT_APPLY" val="1"/>
  <p:tag name="KSO_WM_UNIT_TEXT_TYPE" val="1"/>
  <p:tag name="KSO_WM_UNIT_PRESET_TEXT" val="单击此处添加标题"/>
</p:tagLst>
</file>

<file path=ppt/tags/tag117.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l_h_f"/>
  <p:tag name="KSO_WM_UNIT_INDEX" val="1_1_1"/>
  <p:tag name="KSO_WM_UNIT_ID" val="diagram20231759_2*l_h_f*1_1_1"/>
  <p:tag name="KSO_WM_TEMPLATE_CATEGORY" val="diagram"/>
  <p:tag name="KSO_WM_TEMPLATE_INDEX" val="20231759"/>
  <p:tag name="KSO_WM_UNIT_LAYERLEVEL" val="1_1_1"/>
  <p:tag name="KSO_WM_TAG_VERSION" val="3.0"/>
  <p:tag name="KSO_WM_BEAUTIFY_FLAG" val="#wm#"/>
  <p:tag name="KSO_WM_UNIT_TEXT_FILL_FORE_SCHEMECOLOR_INDEX_BRIGHTNESS" val="0.15"/>
  <p:tag name="KSO_WM_DIAGRAM_GROUP_CODE" val="l1-1"/>
  <p:tag name="KSO_WM_DIAGRAM_VERSION" val="3"/>
  <p:tag name="KSO_WM_DIAGRAM_COLOR_TRICK" val="1"/>
  <p:tag name="KSO_WM_DIAGRAM_COLOR_TEXT_CAN_REMOVE" val="n"/>
  <p:tag name="KSO_WM_DIAGRAM_MAX_ITEMCNT" val="4"/>
  <p:tag name="KSO_WM_DIAGRAM_MIN_ITEMCNT" val="2"/>
  <p:tag name="KSO_WM_DIAGRAM_VIRTUALLY_FRAME" val="{&quot;height&quot;:364.9480285644531,&quot;width&quot;:413.9899291992187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单击此处输入您的项正文，文字是您思想的提炼，请尽量言简意赅的阐述观点。"/>
  <p:tag name="KSO_WM_UNIT_TEXT_FILL_FORE_SCHEMECOLOR_INDEX" val="1"/>
  <p:tag name="KSO_WM_UNIT_TEXT_FILL_TYPE" val="1"/>
  <p:tag name="KSO_WM_UNIT_TEXT_TYPE" val="1"/>
  <p:tag name="KSO_WM_UNIT_USESOURCEFORMAT_APPLY" val="1"/>
</p:tagLst>
</file>

<file path=ppt/tags/tag118.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l_h_a"/>
  <p:tag name="KSO_WM_UNIT_INDEX" val="1_1_1"/>
  <p:tag name="KSO_WM_UNIT_ID" val="diagram20231759_2*l_h_a*1_1_1"/>
  <p:tag name="KSO_WM_TEMPLATE_CATEGORY" val="diagram"/>
  <p:tag name="KSO_WM_TEMPLATE_INDEX" val="20231759"/>
  <p:tag name="KSO_WM_UNIT_LAYERLEVEL" val="1_1_1"/>
  <p:tag name="KSO_WM_TAG_VERSION" val="3.0"/>
  <p:tag name="KSO_WM_BEAUTIFY_FLAG" val="#wm#"/>
  <p:tag name="KSO_WM_UNIT_TEXT_FILL_FORE_SCHEMECOLOR_INDEX_BRIGHTNESS" val="0.15"/>
  <p:tag name="KSO_WM_DIAGRAM_GROUP_CODE" val="l1-1"/>
  <p:tag name="KSO_WM_DIAGRAM_VERSION" val="3"/>
  <p:tag name="KSO_WM_DIAGRAM_COLOR_TRICK" val="1"/>
  <p:tag name="KSO_WM_DIAGRAM_COLOR_TEXT_CAN_REMOVE" val="n"/>
  <p:tag name="KSO_WM_DIAGRAM_MAX_ITEMCNT" val="4"/>
  <p:tag name="KSO_WM_DIAGRAM_MIN_ITEMCNT" val="2"/>
  <p:tag name="KSO_WM_DIAGRAM_VIRTUALLY_FRAME" val="{&quot;height&quot;:364.9480285644531,&quot;width&quot;:413.9899291992187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添加标题"/>
  <p:tag name="KSO_WM_UNIT_TEXT_FILL_FORE_SCHEMECOLOR_INDEX" val="1"/>
  <p:tag name="KSO_WM_UNIT_TEXT_FILL_TYPE" val="1"/>
  <p:tag name="KSO_WM_UNIT_TEXT_TYPE" val="1"/>
  <p:tag name="KSO_WM_UNIT_USESOURCEFORMAT_APPLY" val="1"/>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d"/>
  <p:tag name="KSO_WM_UNIT_TYPE" val="l_h_i"/>
  <p:tag name="KSO_WM_UNIT_INDEX" val="1_1_1"/>
  <p:tag name="KSO_WM_UNIT_ID" val="diagram20231759_2*l_h_i*1_1_1"/>
  <p:tag name="KSO_WM_TEMPLATE_CATEGORY" val="diagram"/>
  <p:tag name="KSO_WM_TEMPLATE_INDEX" val="20231759"/>
  <p:tag name="KSO_WM_UNIT_LAYERLEVEL" val="1_1_1"/>
  <p:tag name="KSO_WM_TAG_VERSION" val="3.0"/>
  <p:tag name="KSO_WM_BEAUTIFY_FLAG" val="#wm#"/>
  <p:tag name="KSO_WM_UNIT_TEXT_FILL_FORE_SCHEMECOLOR_INDEX_BRIGHTNESS" val="0.15"/>
  <p:tag name="KSO_WM_DIAGRAM_GROUP_CODE" val="l1-1"/>
  <p:tag name="KSO_WM_DIAGRAM_VERSION" val="3"/>
  <p:tag name="KSO_WM_DIAGRAM_COLOR_TRICK" val="1"/>
  <p:tag name="KSO_WM_DIAGRAM_COLOR_TEXT_CAN_REMOVE" val="n"/>
  <p:tag name="KSO_WM_DIAGRAM_MAX_ITEMCNT" val="4"/>
  <p:tag name="KSO_WM_DIAGRAM_MIN_ITEMCNT" val="2"/>
  <p:tag name="KSO_WM_DIAGRAM_VIRTUALLY_FRAME" val="{&quot;height&quot;:364.9480285644531,&quot;width&quot;:413.98992919921875}"/>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5"/>
  <p:tag name="KSO_WM_UNIT_FILL_FORE_SCHEMECOLOR_INDEX_BRIGHTNESS" val="0"/>
  <p:tag name="KSO_WM_UNIT_TEXT_FILL_FORE_SCHEMECOLOR_INDEX" val="1"/>
  <p:tag name="KSO_WM_UNIT_TEXT_FILL_TYPE" val="1"/>
  <p:tag name="KSO_WM_UNIT_USESOURCEFORMAT_APPLY" val="1"/>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120.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l_h_f"/>
  <p:tag name="KSO_WM_UNIT_INDEX" val="1_2_1"/>
  <p:tag name="KSO_WM_UNIT_ID" val="diagram20231759_2*l_h_f*1_2_1"/>
  <p:tag name="KSO_WM_TEMPLATE_CATEGORY" val="diagram"/>
  <p:tag name="KSO_WM_TEMPLATE_INDEX" val="20231759"/>
  <p:tag name="KSO_WM_UNIT_LAYERLEVEL" val="1_1_1"/>
  <p:tag name="KSO_WM_TAG_VERSION" val="3.0"/>
  <p:tag name="KSO_WM_BEAUTIFY_FLAG" val="#wm#"/>
  <p:tag name="KSO_WM_UNIT_TEXT_FILL_FORE_SCHEMECOLOR_INDEX_BRIGHTNESS" val="0.15"/>
  <p:tag name="KSO_WM_DIAGRAM_GROUP_CODE" val="l1-1"/>
  <p:tag name="KSO_WM_DIAGRAM_VERSION" val="3"/>
  <p:tag name="KSO_WM_DIAGRAM_COLOR_TRICK" val="1"/>
  <p:tag name="KSO_WM_DIAGRAM_COLOR_TEXT_CAN_REMOVE" val="n"/>
  <p:tag name="KSO_WM_DIAGRAM_MAX_ITEMCNT" val="4"/>
  <p:tag name="KSO_WM_DIAGRAM_MIN_ITEMCNT" val="2"/>
  <p:tag name="KSO_WM_DIAGRAM_VIRTUALLY_FRAME" val="{&quot;height&quot;:364.9480285644531,&quot;width&quot;:413.9899291992187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单击此处输入您的项正文，文字是您思想的提炼，请尽量言简意赅的阐述观点。"/>
  <p:tag name="KSO_WM_UNIT_TEXT_FILL_FORE_SCHEMECOLOR_INDEX" val="1"/>
  <p:tag name="KSO_WM_UNIT_TEXT_FILL_TYPE" val="1"/>
  <p:tag name="KSO_WM_UNIT_TEXT_TYPE" val="1"/>
  <p:tag name="KSO_WM_UNIT_USESOURCEFORMAT_APPLY" val="1"/>
</p:tagLst>
</file>

<file path=ppt/tags/tag121.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l_h_a"/>
  <p:tag name="KSO_WM_UNIT_INDEX" val="1_2_1"/>
  <p:tag name="KSO_WM_UNIT_ID" val="diagram20231759_2*l_h_a*1_2_1"/>
  <p:tag name="KSO_WM_TEMPLATE_CATEGORY" val="diagram"/>
  <p:tag name="KSO_WM_TEMPLATE_INDEX" val="20231759"/>
  <p:tag name="KSO_WM_UNIT_LAYERLEVEL" val="1_1_1"/>
  <p:tag name="KSO_WM_TAG_VERSION" val="3.0"/>
  <p:tag name="KSO_WM_BEAUTIFY_FLAG" val="#wm#"/>
  <p:tag name="KSO_WM_UNIT_TEXT_FILL_FORE_SCHEMECOLOR_INDEX_BRIGHTNESS" val="0.15"/>
  <p:tag name="KSO_WM_DIAGRAM_GROUP_CODE" val="l1-1"/>
  <p:tag name="KSO_WM_DIAGRAM_VERSION" val="3"/>
  <p:tag name="KSO_WM_DIAGRAM_COLOR_TRICK" val="1"/>
  <p:tag name="KSO_WM_DIAGRAM_COLOR_TEXT_CAN_REMOVE" val="n"/>
  <p:tag name="KSO_WM_DIAGRAM_MAX_ITEMCNT" val="4"/>
  <p:tag name="KSO_WM_DIAGRAM_MIN_ITEMCNT" val="2"/>
  <p:tag name="KSO_WM_DIAGRAM_VIRTUALLY_FRAME" val="{&quot;height&quot;:364.9480285644531,&quot;width&quot;:413.9899291992187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添加标题"/>
  <p:tag name="KSO_WM_UNIT_TEXT_FILL_FORE_SCHEMECOLOR_INDEX" val="1"/>
  <p:tag name="KSO_WM_UNIT_TEXT_FILL_TYPE" val="1"/>
  <p:tag name="KSO_WM_UNIT_TEXT_TYPE" val="1"/>
  <p:tag name="KSO_WM_UNIT_USESOURCEFORMAT_APPLY" val="1"/>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d"/>
  <p:tag name="KSO_WM_UNIT_TYPE" val="l_h_i"/>
  <p:tag name="KSO_WM_UNIT_INDEX" val="1_2_1"/>
  <p:tag name="KSO_WM_UNIT_ID" val="diagram20231759_2*l_h_i*1_2_1"/>
  <p:tag name="KSO_WM_TEMPLATE_CATEGORY" val="diagram"/>
  <p:tag name="KSO_WM_TEMPLATE_INDEX" val="20231759"/>
  <p:tag name="KSO_WM_UNIT_LAYERLEVEL" val="1_1_1"/>
  <p:tag name="KSO_WM_TAG_VERSION" val="3.0"/>
  <p:tag name="KSO_WM_BEAUTIFY_FLAG" val="#wm#"/>
  <p:tag name="KSO_WM_UNIT_TEXT_FILL_FORE_SCHEMECOLOR_INDEX_BRIGHTNESS" val="0.15"/>
  <p:tag name="KSO_WM_DIAGRAM_GROUP_CODE" val="l1-1"/>
  <p:tag name="KSO_WM_DIAGRAM_VERSION" val="3"/>
  <p:tag name="KSO_WM_DIAGRAM_COLOR_TRICK" val="1"/>
  <p:tag name="KSO_WM_DIAGRAM_COLOR_TEXT_CAN_REMOVE" val="n"/>
  <p:tag name="KSO_WM_DIAGRAM_MAX_ITEMCNT" val="4"/>
  <p:tag name="KSO_WM_DIAGRAM_MIN_ITEMCNT" val="2"/>
  <p:tag name="KSO_WM_DIAGRAM_VIRTUALLY_FRAME" val="{&quot;height&quot;:364.9480285644531,&quot;width&quot;:413.98992919921875}"/>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5"/>
  <p:tag name="KSO_WM_UNIT_FILL_FORE_SCHEMECOLOR_INDEX_BRIGHTNESS" val="0"/>
  <p:tag name="KSO_WM_UNIT_TEXT_FILL_FORE_SCHEMECOLOR_INDEX" val="1"/>
  <p:tag name="KSO_WM_UNIT_TEXT_FILL_TYPE" val="1"/>
  <p:tag name="KSO_WM_UNIT_USESOURCEFORMAT_APPLY" val="1"/>
</p:tagLst>
</file>

<file path=ppt/tags/tag123.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l_h_f"/>
  <p:tag name="KSO_WM_UNIT_INDEX" val="1_3_1"/>
  <p:tag name="KSO_WM_UNIT_ID" val="diagram20231759_2*l_h_f*1_3_1"/>
  <p:tag name="KSO_WM_TEMPLATE_CATEGORY" val="diagram"/>
  <p:tag name="KSO_WM_TEMPLATE_INDEX" val="20231759"/>
  <p:tag name="KSO_WM_UNIT_LAYERLEVEL" val="1_1_1"/>
  <p:tag name="KSO_WM_TAG_VERSION" val="3.0"/>
  <p:tag name="KSO_WM_BEAUTIFY_FLAG" val="#wm#"/>
  <p:tag name="KSO_WM_UNIT_TEXT_FILL_FORE_SCHEMECOLOR_INDEX_BRIGHTNESS" val="0.15"/>
  <p:tag name="KSO_WM_DIAGRAM_GROUP_CODE" val="l1-1"/>
  <p:tag name="KSO_WM_DIAGRAM_VERSION" val="3"/>
  <p:tag name="KSO_WM_DIAGRAM_COLOR_TRICK" val="1"/>
  <p:tag name="KSO_WM_DIAGRAM_COLOR_TEXT_CAN_REMOVE" val="n"/>
  <p:tag name="KSO_WM_DIAGRAM_MAX_ITEMCNT" val="4"/>
  <p:tag name="KSO_WM_DIAGRAM_MIN_ITEMCNT" val="2"/>
  <p:tag name="KSO_WM_DIAGRAM_VIRTUALLY_FRAME" val="{&quot;height&quot;:364.9480285644531,&quot;width&quot;:413.9899291992187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单击此处输入您的项正文，文字是您思想的提炼，请尽量言简意赅的阐述观点。"/>
  <p:tag name="KSO_WM_UNIT_TEXT_FILL_FORE_SCHEMECOLOR_INDEX" val="1"/>
  <p:tag name="KSO_WM_UNIT_TEXT_FILL_TYPE" val="1"/>
  <p:tag name="KSO_WM_UNIT_TEXT_TYPE" val="1"/>
  <p:tag name="KSO_WM_UNIT_USESOURCEFORMAT_APPLY" val="1"/>
</p:tagLst>
</file>

<file path=ppt/tags/tag124.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l_h_a"/>
  <p:tag name="KSO_WM_UNIT_INDEX" val="1_3_1"/>
  <p:tag name="KSO_WM_UNIT_ID" val="diagram20231759_2*l_h_a*1_3_1"/>
  <p:tag name="KSO_WM_TEMPLATE_CATEGORY" val="diagram"/>
  <p:tag name="KSO_WM_TEMPLATE_INDEX" val="20231759"/>
  <p:tag name="KSO_WM_UNIT_LAYERLEVEL" val="1_1_1"/>
  <p:tag name="KSO_WM_TAG_VERSION" val="3.0"/>
  <p:tag name="KSO_WM_BEAUTIFY_FLAG" val="#wm#"/>
  <p:tag name="KSO_WM_UNIT_TEXT_FILL_FORE_SCHEMECOLOR_INDEX_BRIGHTNESS" val="0.15"/>
  <p:tag name="KSO_WM_DIAGRAM_GROUP_CODE" val="l1-1"/>
  <p:tag name="KSO_WM_DIAGRAM_VERSION" val="3"/>
  <p:tag name="KSO_WM_DIAGRAM_COLOR_TRICK" val="1"/>
  <p:tag name="KSO_WM_DIAGRAM_COLOR_TEXT_CAN_REMOVE" val="n"/>
  <p:tag name="KSO_WM_DIAGRAM_MAX_ITEMCNT" val="4"/>
  <p:tag name="KSO_WM_DIAGRAM_MIN_ITEMCNT" val="2"/>
  <p:tag name="KSO_WM_DIAGRAM_VIRTUALLY_FRAME" val="{&quot;height&quot;:364.9480285644531,&quot;width&quot;:413.9899291992187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添加标题"/>
  <p:tag name="KSO_WM_UNIT_TEXT_FILL_FORE_SCHEMECOLOR_INDEX" val="1"/>
  <p:tag name="KSO_WM_UNIT_TEXT_FILL_TYPE" val="1"/>
  <p:tag name="KSO_WM_UNIT_TEXT_TYPE" val="1"/>
  <p:tag name="KSO_WM_UNIT_USESOURCEFORMAT_APPLY" val="1"/>
</p:tagLst>
</file>

<file path=ppt/tags/tag1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d"/>
  <p:tag name="KSO_WM_UNIT_TYPE" val="l_h_i"/>
  <p:tag name="KSO_WM_UNIT_INDEX" val="1_3_1"/>
  <p:tag name="KSO_WM_UNIT_ID" val="diagram20231759_2*l_h_i*1_3_1"/>
  <p:tag name="KSO_WM_TEMPLATE_CATEGORY" val="diagram"/>
  <p:tag name="KSO_WM_TEMPLATE_INDEX" val="20231759"/>
  <p:tag name="KSO_WM_UNIT_LAYERLEVEL" val="1_1_1"/>
  <p:tag name="KSO_WM_TAG_VERSION" val="3.0"/>
  <p:tag name="KSO_WM_BEAUTIFY_FLAG" val="#wm#"/>
  <p:tag name="KSO_WM_UNIT_TEXT_FILL_FORE_SCHEMECOLOR_INDEX_BRIGHTNESS" val="0.15"/>
  <p:tag name="KSO_WM_DIAGRAM_GROUP_CODE" val="l1-1"/>
  <p:tag name="KSO_WM_DIAGRAM_VERSION" val="3"/>
  <p:tag name="KSO_WM_DIAGRAM_COLOR_TRICK" val="1"/>
  <p:tag name="KSO_WM_DIAGRAM_COLOR_TEXT_CAN_REMOVE" val="n"/>
  <p:tag name="KSO_WM_DIAGRAM_MAX_ITEMCNT" val="4"/>
  <p:tag name="KSO_WM_DIAGRAM_MIN_ITEMCNT" val="2"/>
  <p:tag name="KSO_WM_DIAGRAM_VIRTUALLY_FRAME" val="{&quot;height&quot;:364.9480285644531,&quot;width&quot;:413.98992919921875}"/>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5"/>
  <p:tag name="KSO_WM_UNIT_FILL_FORE_SCHEMECOLOR_INDEX_BRIGHTNESS" val="0"/>
  <p:tag name="KSO_WM_UNIT_TEXT_FILL_FORE_SCHEMECOLOR_INDEX" val="1"/>
  <p:tag name="KSO_WM_UNIT_TEXT_FILL_TYPE" val="1"/>
  <p:tag name="KSO_WM_UNIT_USESOURCEFORMAT_APPLY" val="1"/>
</p:tagLst>
</file>

<file path=ppt/tags/tag126.xml><?xml version="1.0" encoding="utf-8"?>
<p:tagLst xmlns:p="http://schemas.openxmlformats.org/presentationml/2006/main">
  <p:tag name="KSO_WM_TEMPLATE_MASTER_TYPE" val="0"/>
  <p:tag name="KSO_WM_TEMPLATE_COLOR_TYPE" val="0"/>
  <p:tag name="KSO_WM_BEAUTIFY_FLAG" val="#wm#"/>
  <p:tag name="KSO_WM_TEMPLATE_CATEGORY" val="custom"/>
  <p:tag name="KSO_WM_SLIDE_TYPE" val="text"/>
  <p:tag name="KSO_WM_SLIDE_SUBTYPE" val="picTxt"/>
  <p:tag name="KSO_WM_SLIDE_SIZE" val="413.271*363.279"/>
  <p:tag name="KSO_WM_SLIDE_POSITION" val="54.75*136.56"/>
  <p:tag name="KSO_WM_SLIDE_LAYOUT" val="a_d_l"/>
  <p:tag name="KSO_WM_SLIDE_LAYOUT_CNT" val="1_1_1"/>
  <p:tag name="KSO_WM_SPECIAL_SOURCE" val="bdnull"/>
  <p:tag name="KSO_WM_DIAGRAM_GROUP_CODE" val="l1-1"/>
  <p:tag name="KSO_WM_SLIDE_DIAGTYPE" val="l"/>
  <p:tag name="KSO_WM_TEMPLATE_INDEX" val="20231804"/>
  <p:tag name="KSO_WM_TEMPLATE_SUBCATEGORY" val="0"/>
  <p:tag name="KSO_WM_SLIDE_INDEX" val="1"/>
  <p:tag name="KSO_WM_TAG_VERSION" val="3.0"/>
  <p:tag name="KSO_WM_SLIDE_ID" val="custom20231804_1"/>
  <p:tag name="KSO_WM_SLIDE_ITEM_CNT" val="3"/>
  <p:tag name="KSO_WM_SLIDE_SOURCE" val="WPPAIGenerateSlide"/>
</p:tagLst>
</file>

<file path=ppt/tags/tag127.xml><?xml version="1.0" encoding="utf-8"?>
<p:tagLst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30968_2*a*1"/>
  <p:tag name="KSO_WM_TEMPLATE_CATEGORY" val="diagram"/>
  <p:tag name="KSO_WM_TEMPLATE_INDEX" val="20230968"/>
  <p:tag name="KSO_WM_UNIT_LAYERLEVEL" val="1"/>
  <p:tag name="KSO_WM_TAG_VERSION" val="3.0"/>
  <p:tag name="KSO_WM_BEAUTIFY_FLAG" val="#wm#"/>
  <p:tag name="KSO_WM_DIAGRAM_GROUP_CODE" val="l1-1"/>
  <p:tag name="KSO_WM_UNIT_PRESET_TEXT" val="单击此处添加标题"/>
  <p:tag name="KSO_WM_UNIT_TEXT_TYPE" val="1"/>
  <p:tag name="KSO_WM_UNIT_TEXT_FILL_FORE_SCHEMECOLOR_INDEX" val="13"/>
  <p:tag name="KSO_WM_UNIT_TEXT_FILL_TYPE" val="1"/>
  <p:tag name="KSO_WM_UNIT_USESOURCEFORMAT_APPLY" val="1"/>
</p:tagLst>
</file>

<file path=ppt/tags/tag128.xml><?xml version="1.0" encoding="utf-8"?>
<p:tagLst xmlns:p="http://schemas.openxmlformats.org/presentationml/2006/main">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diagram20230968_1*l_h_i*1_1_1"/>
  <p:tag name="KSO_WM_TEMPLATE_CATEGORY" val="diagram"/>
  <p:tag name="KSO_WM_TEMPLATE_INDEX" val="20230968"/>
  <p:tag name="KSO_WM_UNIT_LAYERLEVEL" val="1_1_1"/>
  <p:tag name="KSO_WM_TAG_VERSION" val="3.0"/>
  <p:tag name="KSO_WM_BEAUTIFY_FLAG" val="#wm#"/>
  <p:tag name="KSO_WM_DIAGRAM_MAX_ITEMCNT" val="4"/>
  <p:tag name="KSO_WM_DIAGRAM_MIN_ITEMCNT" val="2"/>
  <p:tag name="KSO_WM_DIAGRAM_VIRTUALLY_FRAME" val="{&quot;height&quot;:366.2639465332031,&quot;width&quot;:850.4000244140625}"/>
  <p:tag name="KSO_WM_DIAGRAM_COLOR_MATCH_VALUE" val="{&quot;shape&quot;:{&quot;fill&quot;:{&quot;solid&quot;:{&quot;brightness&quot;:0.6000000238418579,&quot;colorType&quot;:1,&quot;foreColorIndex&quot;:13,&quot;transparency&quot;:0.8500000238418579},&quot;type&quot;:1},&quot;glow&quot;:{&quot;colorType&quot;:0},&quot;line&quot;:{&quot;solidLine&quot;:{&quot;brightness&quot;:0.6000000238418579,&quot;colorType&quot;:1,&quot;foreColorIndex&quot;:13,&quot;transparency&quot;:0.800000011920929},&quot;type&quot;:1},&quot;shadow&quot;:{&quot;colorType&quot;:0},&quot;threeD&quot;:{&quot;curvedSurface&quot;:{&quot;brightness&quot;:0,&quot;colorType&quot;:2,&quot;rgb&quot;:&quot;#000000&quot;},&quot;depth&quot;:{&quot;colorType&quot;:0}}},&quot;text&quot;:{&quot;fill&quot;:{&quot;solid&quot;:{&quot;brightness&quot;:0,&quot;colorType&quot;:1,&quot;foreColorIndex&quot;:14,&quot;transparency&quot;:0},&quot;type&quot;:1},&quot;glow&quot;:{&quot;colorType&quot;:0},&quot;line&quot;:{&quot;type&quot;:0},&quot;shadow&quot;:{&quot;colorType&quot;:0},&quot;threeD&quot;:{&quot;curvedSurface&quot;:{&quot;brightness&quot;:0,&quot;colorType&quot;:2,&quot;rgb&quot;:&quot;#000000&quot;},&quot;depth&quot;:{&quot;colorType&quot;:0}}}}"/>
  <p:tag name="KSO_WM_UNIT_SHADOW_SCHEMECOLOR_INDEX_BRIGHTNESS" val="-0.15"/>
  <p:tag name="KSO_WM_UNIT_SHADOW_SCHEMECOLOR_INDEX" val="14"/>
  <p:tag name="KSO_WM_UNIT_TEXT_FILL_FORE_SCHEMECOLOR_INDEX_BRIGHTNESS" val="0"/>
  <p:tag name="KSO_WM_UNIT_TEXT_FILL_FORE_SCHEMECOLOR_INDEX" val="2"/>
  <p:tag name="KSO_WM_UNIT_TEXT_FILL_TYPE" val="1"/>
  <p:tag name="KSO_WM_UNIT_FILL_TYPE" val="1"/>
  <p:tag name="KSO_WM_UNIT_FILL_FORE_SCHEMECOLOR_INDEX" val="13"/>
  <p:tag name="KSO_WM_UNIT_FILL_FORE_SCHEMECOLOR_INDEX_BRIGHTNESS" val="0.6"/>
  <p:tag name="KSO_WM_UNIT_LINE_FORE_SCHEMECOLOR_INDEX" val="13"/>
  <p:tag name="KSO_WM_UNIT_LINE_FILL_TYPE" val="2"/>
  <p:tag name="KSO_WM_UNIT_USESOURCEFORMAT_APPLY" val="1"/>
</p:tagLst>
</file>

<file path=ppt/tags/tag129.xml><?xml version="1.0" encoding="utf-8"?>
<p:tagLst xmlns:p="http://schemas.openxmlformats.org/presentationml/2006/main">
  <p:tag name="KSO_WM_DIAGRAM_VERSION" val="3"/>
  <p:tag name="KSO_WM_DIAGRAM_COLOR_TRICK" val="1"/>
  <p:tag name="KSO_WM_DIAGRAM_COLOR_TEXT_CAN_REMOVE" val="n"/>
  <p:tag name="KSO_WM_UNIT_VALUE" val="817*1399"/>
  <p:tag name="KSO_WM_UNIT_HIGHLIGHT" val="0"/>
  <p:tag name="KSO_WM_UNIT_COMPATIBLE" val="0"/>
  <p:tag name="KSO_WM_UNIT_DIAGRAM_ISNUMVISUAL" val="0"/>
  <p:tag name="KSO_WM_UNIT_DIAGRAM_ISREFERUNIT" val="0"/>
  <p:tag name="KSO_WM_DIAGRAM_GROUP_CODE" val="l1-1"/>
  <p:tag name="KSO_WM_UNIT_TYPE" val="l_h_d"/>
  <p:tag name="KSO_WM_UNIT_INDEX" val="1_1_1"/>
  <p:tag name="KSO_WM_UNIT_ID" val="diagram20230968_1*l_h_d*1_1_1"/>
  <p:tag name="KSO_WM_TEMPLATE_CATEGORY" val="diagram"/>
  <p:tag name="KSO_WM_TEMPLATE_INDEX" val="20230968"/>
  <p:tag name="KSO_WM_UNIT_LAYERLEVEL" val="1_1_1"/>
  <p:tag name="KSO_WM_TAG_VERSION" val="3.0"/>
  <p:tag name="KSO_WM_BEAUTIFY_FLAG" val="#wm#"/>
  <p:tag name="KSO_WM_DIAGRAM_MAX_ITEMCNT" val="4"/>
  <p:tag name="KSO_WM_DIAGRAM_MIN_ITEMCNT" val="2"/>
  <p:tag name="KSO_WM_DIAGRAM_VIRTUALLY_FRAME" val="{&quot;height&quot;:366.2639465332031,&quot;width&quot;:850.4000244140625}"/>
  <p:tag name="KSO_WM_DIAGRAM_COLOR_MATCH_VALUE" val="{&quot;shape&quot;:{&quot;fill&quot;:{&quot;solid&quot;:{&quot;brightness&quot;:0,&quot;colorType&quot;:1,&quot;foreColorIndex&quot;:5,&quot;transparency&quot;:0.8500000238418579},&quot;type&quot;:1},&quot;glow&quot;:{&quot;colorType&quot;:0},&quot;line&quot;:{&quot;solidLine&quot;:{&quot;brightness&quot;:0.6000000238418579,&quot;colorType&quot;:1,&quot;foreColorIndex&quot;:13,&quot;transparency&quot;:0.800000011920929},&quot;type&quot;:1},&quot;shadow&quot;:{&quot;colorType&quot;:0},&quot;threeD&quot;:{&quot;curvedSurface&quot;:{&quot;brightness&quot;:0,&quot;colorType&quot;:2,&quot;rgb&quot;:&quot;#000000&quot;},&quot;depth&quot;:{&quot;colorType&quot;:0}}},&quot;text&quot;:{&quot;fill&quot;:{},&quot;glow&quot;:{},&quot;line&quot;:{},&quot;shadow&quot;:{},&quot;threeD&quot;:{}}}"/>
  <p:tag name="KSO_WM_UNIT_FILL_TYPE" val="1"/>
  <p:tag name="KSO_WM_UNIT_FILL_FORE_SCHEMECOLOR_INDEX" val="5"/>
  <p:tag name="KSO_WM_UNIT_FILL_FORE_SCHEMECOLOR_INDEX_BRIGHTNESS" val="0"/>
  <p:tag name="KSO_WM_UNIT_LINE_FORE_SCHEMECOLOR_INDEX" val="13"/>
  <p:tag name="MH_PIC_SOURCE_TYPE" val="generate_slide_ai*VCG211387063471*gallery_gallery_ai_v2.0.3.241203_ONLINE*d976fb6906694029b9b6668ae166dc19-slide-0"/>
  <p:tag name="KSO_WM_UNIT_LINE_FILL_TYPE" val="2"/>
  <p:tag name="KSO_WM_UNIT_USESOURCEFORMAT_APPLY" val="1"/>
</p:tagLst>
</file>

<file path=ppt/tags/tag13.xml><?xml version="1.0" encoding="utf-8"?>
<p:tagLst xmlns:p="http://schemas.openxmlformats.org/presentationml/2006/main">
  <p:tag name="KSO_WM_DIAGRAM_VIRTUALLY_FRAME" val="{&quot;height&quot;:540,&quot;left&quot;:51.99968503937008,&quot;top&quot;:0,&quot;width&quot;:908.0003149606298}"/>
</p:tagLst>
</file>

<file path=ppt/tags/tag130.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l_h_a"/>
  <p:tag name="KSO_WM_UNIT_INDEX" val="1_1_1"/>
  <p:tag name="KSO_WM_UNIT_ID" val="diagram20230968_1*l_h_a*1_1_1"/>
  <p:tag name="KSO_WM_TEMPLATE_CATEGORY" val="diagram"/>
  <p:tag name="KSO_WM_TEMPLATE_INDEX" val="20230968"/>
  <p:tag name="KSO_WM_UNIT_LAYERLEVEL" val="1_1_1"/>
  <p:tag name="KSO_WM_TAG_VERSION" val="3.0"/>
  <p:tag name="KSO_WM_BEAUTIFY_FLAG" val="#wm#"/>
  <p:tag name="KSO_WM_DIAGRAM_VERSION" val="3"/>
  <p:tag name="KSO_WM_DIAGRAM_COLOR_TRICK" val="1"/>
  <p:tag name="KSO_WM_DIAGRAM_COLOR_TEXT_CAN_REMOVE" val="n"/>
  <p:tag name="KSO_WM_DIAGRAM_GROUP_CODE" val="l1-1"/>
  <p:tag name="KSO_WM_DIAGRAM_MAX_ITEMCNT" val="4"/>
  <p:tag name="KSO_WM_DIAGRAM_MIN_ITEMCNT" val="2"/>
  <p:tag name="KSO_WM_DIAGRAM_VIRTUALLY_FRAME" val="{&quot;height&quot;:366.2639465332031,&quot;width&quot;:850.400024414062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_BRIGHTNESS" val="0"/>
  <p:tag name="KSO_WM_UNIT_PRESET_TEXT" val="添加标题"/>
  <p:tag name="KSO_WM_UNIT_TEXT_FILL_FORE_SCHEMECOLOR_INDEX" val="1"/>
  <p:tag name="KSO_WM_UNIT_TEXT_FILL_TYPE" val="1"/>
  <p:tag name="KSO_WM_UNIT_TEXT_TYPE" val="1"/>
  <p:tag name="KSO_WM_UNIT_USESOURCEFORMAT_APPLY" val="1"/>
</p:tagLst>
</file>

<file path=ppt/tags/tag131.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l_h_f"/>
  <p:tag name="KSO_WM_UNIT_INDEX" val="1_1_1"/>
  <p:tag name="KSO_WM_UNIT_ID" val="diagram20230968_1*l_h_f*1_1_1"/>
  <p:tag name="KSO_WM_TEMPLATE_CATEGORY" val="diagram"/>
  <p:tag name="KSO_WM_TEMPLATE_INDEX" val="20230968"/>
  <p:tag name="KSO_WM_UNIT_LAYERLEVEL" val="1_1_1"/>
  <p:tag name="KSO_WM_TAG_VERSION" val="3.0"/>
  <p:tag name="KSO_WM_BEAUTIFY_FLAG" val="#wm#"/>
  <p:tag name="KSO_WM_DIAGRAM_VERSION" val="3"/>
  <p:tag name="KSO_WM_DIAGRAM_COLOR_TRICK" val="1"/>
  <p:tag name="KSO_WM_DIAGRAM_COLOR_TEXT_CAN_REMOVE" val="n"/>
  <p:tag name="KSO_WM_DIAGRAM_GROUP_CODE" val="l1-1"/>
  <p:tag name="KSO_WM_DIAGRAM_MAX_ITEMCNT" val="4"/>
  <p:tag name="KSO_WM_DIAGRAM_MIN_ITEMCNT" val="2"/>
  <p:tag name="KSO_WM_DIAGRAM_VIRTUALLY_FRAME" val="{&quot;height&quot;:366.2639465332031,&quot;width&quot;:850.400024414062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单击此处输入你的项正文，文字是您思想的提炼，请尽量言简意赅的阐述观点。"/>
  <p:tag name="KSO_WM_UNIT_TEXT_FILL_FORE_SCHEMECOLOR_INDEX" val="1"/>
  <p:tag name="KSO_WM_UNIT_TEXT_FILL_TYPE" val="1"/>
  <p:tag name="KSO_WM_UNIT_TEXT_TYPE" val="1"/>
  <p:tag name="KSO_WM_UNIT_USESOURCEFORMAT_APPLY" val="1"/>
</p:tagLst>
</file>

<file path=ppt/tags/tag132.xml><?xml version="1.0" encoding="utf-8"?>
<p:tagLst xmlns:p="http://schemas.openxmlformats.org/presentationml/2006/main">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diagram20230968_1*l_h_i*1_2_1"/>
  <p:tag name="KSO_WM_TEMPLATE_CATEGORY" val="diagram"/>
  <p:tag name="KSO_WM_TEMPLATE_INDEX" val="20230968"/>
  <p:tag name="KSO_WM_UNIT_LAYERLEVEL" val="1_1_1"/>
  <p:tag name="KSO_WM_TAG_VERSION" val="3.0"/>
  <p:tag name="KSO_WM_BEAUTIFY_FLAG" val="#wm#"/>
  <p:tag name="KSO_WM_DIAGRAM_MAX_ITEMCNT" val="4"/>
  <p:tag name="KSO_WM_DIAGRAM_MIN_ITEMCNT" val="2"/>
  <p:tag name="KSO_WM_DIAGRAM_VIRTUALLY_FRAME" val="{&quot;height&quot;:366.2639465332031,&quot;width&quot;:850.4000244140625}"/>
  <p:tag name="KSO_WM_DIAGRAM_COLOR_MATCH_VALUE" val="{&quot;shape&quot;:{&quot;fill&quot;:{&quot;solid&quot;:{&quot;brightness&quot;:0,&quot;colorType&quot;:1,&quot;foreColorIndex&quot;:5,&quot;transparency&quot;:0},&quot;type&quot;:1},&quot;glow&quot;:{&quot;colorType&quot;:0},&quot;line&quot;:{&quot;solidLine&quot;:{&quot;brightness&quot;:0,&quot;colorType&quot;:1,&quot;foreColorIndex&quot;:5,&quot;transparency&quot;:0.5},&quot;type&quot;:1},&quot;shadow&quot;:{&quot;colorType&quot;:0},&quot;threeD&quot;:{&quot;curvedSurface&quot;:{&quot;brightness&quot;:0,&quot;colorType&quot;:2,&quot;rgb&quot;:&quot;#000000&quot;},&quot;depth&quot;:{&quot;colorType&quot;:0}}},&quot;text&quot;:{&quot;fill&quot;:{&quot;solid&quot;:{&quot;brightness&quot;:0,&quot;colorType&quot;:1,&quot;foreColorIndex&quot;:14,&quot;transparency&quot;:0},&quot;type&quot;:1},&quot;glow&quot;:{&quot;colorType&quot;:0},&quot;line&quot;:{&quot;type&quot;:0},&quot;shadow&quot;:{&quot;colorType&quot;:0},&quot;threeD&quot;:{&quot;curvedSurface&quot;:{&quot;brightness&quot;:0,&quot;colorType&quot;:2,&quot;rgb&quot;:&quot;#000000&quot;},&quot;depth&quot;:{&quot;colorType&quot;:0}}}}"/>
  <p:tag name="KSO_WM_UNIT_SHADOW_SCHEMECOLOR_INDEX_BRIGHTNESS" val="0"/>
  <p:tag name="KSO_WM_UNIT_SHADOW_SCHEMECOLOR_INDEX" val="5"/>
  <p:tag name="KSO_WM_UNIT_TEXT_FILL_FORE_SCHEMECOLOR_INDEX_BRIGHTNESS" val="0"/>
  <p:tag name="KSO_WM_UNIT_TEXT_FILL_FORE_SCHEMECOLOR_INDEX" val="2"/>
  <p:tag name="KSO_WM_UNIT_TEXT_FILL_TYPE" val="1"/>
  <p:tag name="KSO_WM_UNIT_FILL_TYPE" val="1"/>
  <p:tag name="KSO_WM_UNIT_FILL_FORE_SCHEMECOLOR_INDEX" val="5"/>
  <p:tag name="KSO_WM_UNIT_FILL_FORE_SCHEMECOLOR_INDEX_BRIGHTNESS" val="0"/>
  <p:tag name="KSO_WM_UNIT_LINE_FORE_SCHEMECOLOR_INDEX" val="5"/>
  <p:tag name="KSO_WM_UNIT_LINE_FILL_TYPE" val="2"/>
  <p:tag name="KSO_WM_UNIT_USESOURCEFORMAT_APPLY" val="1"/>
</p:tagLst>
</file>

<file path=ppt/tags/tag133.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l_h_a"/>
  <p:tag name="KSO_WM_UNIT_INDEX" val="1_2_1"/>
  <p:tag name="KSO_WM_UNIT_ID" val="diagram20230968_1*l_h_a*1_2_1"/>
  <p:tag name="KSO_WM_TEMPLATE_CATEGORY" val="diagram"/>
  <p:tag name="KSO_WM_TEMPLATE_INDEX" val="20230968"/>
  <p:tag name="KSO_WM_UNIT_LAYERLEVEL" val="1_1_1"/>
  <p:tag name="KSO_WM_TAG_VERSION" val="3.0"/>
  <p:tag name="KSO_WM_BEAUTIFY_FLAG" val="#wm#"/>
  <p:tag name="KSO_WM_DIAGRAM_VERSION" val="3"/>
  <p:tag name="KSO_WM_DIAGRAM_COLOR_TRICK" val="1"/>
  <p:tag name="KSO_WM_DIAGRAM_COLOR_TEXT_CAN_REMOVE" val="n"/>
  <p:tag name="KSO_WM_DIAGRAM_GROUP_CODE" val="l1-1"/>
  <p:tag name="KSO_WM_DIAGRAM_MAX_ITEMCNT" val="4"/>
  <p:tag name="KSO_WM_DIAGRAM_MIN_ITEMCNT" val="2"/>
  <p:tag name="KSO_WM_DIAGRAM_VIRTUALLY_FRAME" val="{&quot;height&quot;:366.2639465332031,&quot;width&quot;:850.400024414062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_BRIGHTNESS" val="0"/>
  <p:tag name="KSO_WM_UNIT_TEXT_FILL_TYPE" val="1"/>
  <p:tag name="KSO_WM_UNIT_PRESET_TEXT" val="添加标题"/>
  <p:tag name="KSO_WM_UNIT_TEXT_TYPE" val="1"/>
  <p:tag name="KSO_WM_UNIT_USESOURCEFORMAT_APPLY" val="1"/>
</p:tagLst>
</file>

<file path=ppt/tags/tag134.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l_h_f"/>
  <p:tag name="KSO_WM_UNIT_INDEX" val="1_2_1"/>
  <p:tag name="KSO_WM_UNIT_ID" val="diagram20230968_1*l_h_f*1_2_1"/>
  <p:tag name="KSO_WM_TEMPLATE_CATEGORY" val="diagram"/>
  <p:tag name="KSO_WM_TEMPLATE_INDEX" val="20230968"/>
  <p:tag name="KSO_WM_UNIT_LAYERLEVEL" val="1_1_1"/>
  <p:tag name="KSO_WM_TAG_VERSION" val="3.0"/>
  <p:tag name="KSO_WM_BEAUTIFY_FLAG" val="#wm#"/>
  <p:tag name="KSO_WM_DIAGRAM_VERSION" val="3"/>
  <p:tag name="KSO_WM_DIAGRAM_COLOR_TRICK" val="1"/>
  <p:tag name="KSO_WM_DIAGRAM_COLOR_TEXT_CAN_REMOVE" val="n"/>
  <p:tag name="KSO_WM_DIAGRAM_GROUP_CODE" val="l1-1"/>
  <p:tag name="KSO_WM_DIAGRAM_MAX_ITEMCNT" val="4"/>
  <p:tag name="KSO_WM_DIAGRAM_MIN_ITEMCNT" val="2"/>
  <p:tag name="KSO_WM_DIAGRAM_VIRTUALLY_FRAME" val="{&quot;height&quot;:366.2639465332031,&quot;width&quot;:850.400024414062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_BRIGHTNESS" val="0"/>
  <p:tag name="KSO_WM_UNIT_TEXT_FILL_TYPE" val="1"/>
  <p:tag name="KSO_WM_UNIT_PRESET_TEXT" val="单击此处输入你的项正文，文字是您思想的提炼，请尽量言简意赅的阐述观点。"/>
  <p:tag name="KSO_WM_UNIT_TEXT_TYPE" val="1"/>
  <p:tag name="KSO_WM_UNIT_USESOURCEFORMAT_APPLY" val="1"/>
</p:tagLst>
</file>

<file path=ppt/tags/tag135.xml><?xml version="1.0" encoding="utf-8"?>
<p:tagLst xmlns:p="http://schemas.openxmlformats.org/presentationml/2006/main">
  <p:tag name="KSO_WM_DIAGRAM_VERSION" val="3"/>
  <p:tag name="KSO_WM_DIAGRAM_COLOR_TRICK" val="1"/>
  <p:tag name="KSO_WM_DIAGRAM_COLOR_TEXT_CAN_REMOVE" val="n"/>
  <p:tag name="KSO_WM_UNIT_VALUE" val="817*1399"/>
  <p:tag name="KSO_WM_UNIT_HIGHLIGHT" val="0"/>
  <p:tag name="KSO_WM_UNIT_COMPATIBLE" val="0"/>
  <p:tag name="KSO_WM_UNIT_DIAGRAM_ISNUMVISUAL" val="0"/>
  <p:tag name="KSO_WM_UNIT_DIAGRAM_ISREFERUNIT" val="0"/>
  <p:tag name="KSO_WM_DIAGRAM_GROUP_CODE" val="l1-1"/>
  <p:tag name="KSO_WM_UNIT_TYPE" val="l_h_d"/>
  <p:tag name="KSO_WM_UNIT_INDEX" val="1_2_1"/>
  <p:tag name="KSO_WM_UNIT_ID" val="diagram20230968_1*l_h_d*1_2_1"/>
  <p:tag name="KSO_WM_TEMPLATE_CATEGORY" val="diagram"/>
  <p:tag name="KSO_WM_TEMPLATE_INDEX" val="20230968"/>
  <p:tag name="KSO_WM_UNIT_LAYERLEVEL" val="1_1_1"/>
  <p:tag name="KSO_WM_TAG_VERSION" val="3.0"/>
  <p:tag name="KSO_WM_BEAUTIFY_FLAG" val="#wm#"/>
  <p:tag name="KSO_WM_DIAGRAM_MAX_ITEMCNT" val="4"/>
  <p:tag name="KSO_WM_DIAGRAM_MIN_ITEMCNT" val="2"/>
  <p:tag name="KSO_WM_DIAGRAM_VIRTUALLY_FRAME" val="{&quot;height&quot;:366.2639465332031,&quot;width&quot;:850.4000244140625}"/>
  <p:tag name="KSO_WM_DIAGRAM_COLOR_MATCH_VALUE" val="{&quot;shape&quot;:{&quot;fill&quot;:{&quot;solid&quot;:{&quot;brightness&quot;:0,&quot;colorType&quot;:1,&quot;foreColorIndex&quot;:5,&quot;transparency&quot;:0.8500000238418579},&quot;type&quot;:1},&quot;glow&quot;:{&quot;colorType&quot;:0},&quot;line&quot;:{&quot;solidLine&quot;:{&quot;brightness&quot;:0.6000000238418579,&quot;colorType&quot;:1,&quot;foreColorIndex&quot;:13,&quot;transparency&quot;:0.800000011920929},&quot;type&quot;:1},&quot;shadow&quot;:{&quot;colorType&quot;:0},&quot;threeD&quot;:{&quot;curvedSurface&quot;:{&quot;brightness&quot;:0,&quot;colorType&quot;:2,&quot;rgb&quot;:&quot;#000000&quot;},&quot;depth&quot;:{&quot;colorType&quot;:0}}},&quot;text&quot;:{&quot;fill&quot;:{},&quot;glow&quot;:{},&quot;line&quot;:{},&quot;shadow&quot;:{},&quot;threeD&quot;:{}}}"/>
  <p:tag name="KSO_WM_UNIT_FILL_TYPE" val="1"/>
  <p:tag name="KSO_WM_UNIT_FILL_FORE_SCHEMECOLOR_INDEX" val="5"/>
  <p:tag name="KSO_WM_UNIT_FILL_FORE_SCHEMECOLOR_INDEX_BRIGHTNESS" val="0"/>
  <p:tag name="KSO_WM_UNIT_LINE_FORE_SCHEMECOLOR_INDEX" val="13"/>
  <p:tag name="MH_PIC_SOURCE_TYPE" val="generate_slide_ai*VCG41N1455252342*gallery_gallery_ai_v2.0.3.241203_ONLINE*d976fb6906694029b9b6668ae166dc19-slide-0"/>
  <p:tag name="KSO_WM_UNIT_LINE_FILL_TYPE" val="2"/>
  <p:tag name="KSO_WM_UNIT_USESOURCEFORMAT_APPLY" val="1"/>
</p:tagLst>
</file>

<file path=ppt/tags/tag136.xml><?xml version="1.0" encoding="utf-8"?>
<p:tagLst xmlns:p="http://schemas.openxmlformats.org/presentationml/2006/main">
  <p:tag name="KSO_WM_SLIDE_ID" val="diagram20230968_2"/>
  <p:tag name="KSO_WM_TEMPLATE_SUBCATEGORY" val="0"/>
  <p:tag name="KSO_WM_TEMPLATE_MASTER_TYPE" val="0"/>
  <p:tag name="KSO_WM_TEMPLATE_COLOR_TYPE" val="0"/>
  <p:tag name="KSO_WM_SLIDE_ITEM_CNT" val="3"/>
  <p:tag name="KSO_WM_SLIDE_INDEX" val="2"/>
  <p:tag name="KSO_WM_TAG_VERSION" val="3.0"/>
  <p:tag name="KSO_WM_BEAUTIFY_FLAG" val="#wm#"/>
  <p:tag name="KSO_WM_TEMPLATE_CATEGORY" val="diagram"/>
  <p:tag name="KSO_WM_TEMPLATE_INDEX" val="20230968"/>
  <p:tag name="KSO_WM_SLIDE_TYPE" val="text"/>
  <p:tag name="KSO_WM_SLIDE_SUBTYPE" val="diag"/>
  <p:tag name="KSO_WM_SLIDE_SIZE" val="850.4*365.625"/>
  <p:tag name="KSO_WM_SLIDE_POSITION" val="54.8*111.5"/>
  <p:tag name="KSO_WM_SLIDE_LAYOUT" val="a_l"/>
  <p:tag name="KSO_WM_SLIDE_LAYOUT_CNT" val="1_1"/>
  <p:tag name="KSO_WM_SPECIAL_SOURCE" val="bdnull"/>
  <p:tag name="KSO_WM_DIAGRAM_GROUP_CODE" val="l1-1"/>
  <p:tag name="KSO_WM_SLIDE_DIAGTYPE" val="l"/>
  <p:tag name="KSO_WM_SLIDE_SOURCE" val="WPPAIGenerateSlide"/>
</p:tagLst>
</file>

<file path=ppt/tags/tag137.xml><?xml version="1.0" encoding="utf-8"?>
<p:tagLst xmlns:p="http://schemas.openxmlformats.org/presentationml/2006/main">
  <p:tag name="ISLIDE.GUIDESSETTING" val="{&quot;Id&quot;:&quot;GuidesStyle_Normal&quot;,&quot;Name&quot;:&quot;GuidesStyle_Normal&quot;,&quot;Kind&quot;:0,&quot;OldGuidesSetting&quot;:{&quot;HeaderHeight&quot;:15.0,&quot;FooterHeight&quot;:9.0,&quot;SideMargin&quot;:5.5,&quot;TopMargin&quot;:0.0,&quot;BottomMargin&quot;:0.0,&quot;IntervalMargin&quot;:1.5}}"/>
  <p:tag name="commondata" val="eyJoZGlkIjoiMjA3MGY3YzViMzFjNmY2ZTE3MTI4OGVkMWMwYTM4OWIifQ=="/>
</p:tagLst>
</file>

<file path=ppt/tags/tag14.xml><?xml version="1.0" encoding="utf-8"?>
<p:tagLst xmlns:p="http://schemas.openxmlformats.org/presentationml/2006/main">
  <p:tag name="KSO_WM_DIAGRAM_VIRTUALLY_FRAME" val="{&quot;height&quot;:540,&quot;left&quot;:51.99968503937008,&quot;top&quot;:0,&quot;width&quot;:908.0003149606298}"/>
</p:tagLst>
</file>

<file path=ppt/tags/tag15.xml><?xml version="1.0" encoding="utf-8"?>
<p:tagLst xmlns:p="http://schemas.openxmlformats.org/presentationml/2006/main">
  <p:tag name="KSO_WM_DIAGRAM_VIRTUALLY_FRAME" val="{&quot;height&quot;:540,&quot;left&quot;:51.99968503937008,&quot;top&quot;:0,&quot;width&quot;:908.0003149606298}"/>
</p:tagLst>
</file>

<file path=ppt/tags/tag16.xml><?xml version="1.0" encoding="utf-8"?>
<p:tagLst xmlns:p="http://schemas.openxmlformats.org/presentationml/2006/main">
  <p:tag name="KSO_WM_DIAGRAM_VIRTUALLY_FRAME" val="{&quot;height&quot;:540,&quot;left&quot;:51.99968503937008,&quot;top&quot;:0,&quot;width&quot;:908.0003149606298}"/>
</p:tagLst>
</file>

<file path=ppt/tags/tag17.xml><?xml version="1.0" encoding="utf-8"?>
<p:tagLst xmlns:p="http://schemas.openxmlformats.org/presentationml/2006/main">
  <p:tag name="KSO_WM_DIAGRAM_VIRTUALLY_FRAME" val="{&quot;height&quot;:540,&quot;left&quot;:51.99968503937008,&quot;top&quot;:0,&quot;width&quot;:908.0003149606298}"/>
</p:tagLst>
</file>

<file path=ppt/tags/tag18.xml><?xml version="1.0" encoding="utf-8"?>
<p:tagLst xmlns:p="http://schemas.openxmlformats.org/presentationml/2006/main">
  <p:tag name="KSO_WM_DIAGRAM_VIRTUALLY_FRAME" val="{&quot;height&quot;:540,&quot;left&quot;:51.99968503937008,&quot;top&quot;:0,&quot;width&quot;:908.0003149606298}"/>
</p:tagLst>
</file>

<file path=ppt/tags/tag19.xml><?xml version="1.0" encoding="utf-8"?>
<p:tagLst xmlns:p="http://schemas.openxmlformats.org/presentationml/2006/main">
  <p:tag name="KSO_WM_DIAGRAM_VIRTUALLY_FRAME" val="{&quot;height&quot;:540,&quot;left&quot;:51.99968503937008,&quot;top&quot;:0,&quot;width&quot;:908.0003149606298}"/>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20.xml><?xml version="1.0" encoding="utf-8"?>
<p:tagLst xmlns:p="http://schemas.openxmlformats.org/presentationml/2006/main">
  <p:tag name="KSO_WM_DIAGRAM_VIRTUALLY_FRAME" val="{&quot;height&quot;:540,&quot;left&quot;:51.99968503937008,&quot;top&quot;:0,&quot;width&quot;:908.0003149606298}"/>
</p:tagLst>
</file>

<file path=ppt/tags/tag21.xml><?xml version="1.0" encoding="utf-8"?>
<p:tagLst xmlns:p="http://schemas.openxmlformats.org/presentationml/2006/main">
  <p:tag name="KSO_WM_DIAGRAM_VIRTUALLY_FRAME" val="{&quot;height&quot;:540,&quot;left&quot;:51.99968503937008,&quot;top&quot;:0,&quot;width&quot;:908.0003149606298}"/>
</p:tagLst>
</file>

<file path=ppt/tags/tag22.xml><?xml version="1.0" encoding="utf-8"?>
<p:tagLst xmlns:p="http://schemas.openxmlformats.org/presentationml/2006/main">
  <p:tag name="KSO_WM_DIAGRAM_VIRTUALLY_FRAME" val="{&quot;height&quot;:540,&quot;left&quot;:51.99968503937008,&quot;top&quot;:0,&quot;width&quot;:908.0003149606298}"/>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TEMPLATE_CATEGORY" val="custom"/>
  <p:tag name="KSO_WM_UNIT_LAYERLEVEL" val="1"/>
  <p:tag name="KSO_WM_TAG_VERSION" val="3.0"/>
  <p:tag name="KSO_WM_BEAUTIFY_FLAG" val="#wm#"/>
  <p:tag name="KSO_WM_UNIT_ISCONTENTSTITLE" val="0"/>
  <p:tag name="KSO_WM_UNIT_ISNUMDGMTITLE" val="0"/>
  <p:tag name="KSO_WM_UNIT_NOCLEAR" val="0"/>
  <p:tag name="KSO_WM_UNIT_TYPE" val="a"/>
  <p:tag name="KSO_WM_UNIT_INDEX" val="1"/>
  <p:tag name="KSO_WM_UNIT_VALUE" val="30"/>
  <p:tag name="KSO_WM_UNIT_TEXT_FILL_FORE_SCHEMECOLOR_INDEX" val="13"/>
  <p:tag name="KSO_WM_UNIT_TEXT_FILL_TYPE" val="1"/>
  <p:tag name="KSO_WM_UNIT_USESOURCEFORMAT_APPLY" val="1"/>
  <p:tag name="KSO_WM_TEMPLATE_INDEX" val="20231709"/>
  <p:tag name="KSO_WM_UNIT_ID" val="custom20231709_1*a*1"/>
  <p:tag name="KSO_WM_UNIT_PRESET_TEXT" val="单击此处添加标题"/>
  <p:tag name="KSO_WM_UNIT_TEXT_TYPE" val="1"/>
</p:tagLst>
</file>

<file path=ppt/tags/tag24.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DIAGRAM_GROUP_CODE" val="l1-1"/>
  <p:tag name="KSO_WM_UNIT_ID" val="custom20231709_1*d*1"/>
  <p:tag name="KSO_WM_TEMPLATE_CATEGORY" val="custom"/>
  <p:tag name="KSO_WM_TEMPLATE_INDEX" val="20231709"/>
  <p:tag name="KSO_WM_UNIT_LAYERLEVEL" val="1"/>
  <p:tag name="KSO_WM_TAG_VERSION" val="3.0"/>
  <p:tag name="KSO_WM_UNIT_VALUE" val="1204*869"/>
  <p:tag name="KSO_WM_UNIT_TYPE" val="d"/>
  <p:tag name="KSO_WM_UNIT_INDEX" val="1"/>
  <p:tag name="KSO_WM_UNIT_USESOURCEFORMAT_APPLY" val="1"/>
  <p:tag name="KSO_WM_UNIT_LINE_FORE_SCHEMECOLOR_INDEX" val="1"/>
  <p:tag name="KSO_WM_UNIT_LINE_FILL_TYPE" val="2"/>
  <p:tag name="KSO_WM_UNIT_PICTURE_SUBTYPE" val="b"/>
  <p:tag name="MH_PIC_SOURCE_TYPE" val="generate_slide_ai*VCG211321455042*gallery_gallery_ai_v2.0.3.241203_ONLINE*eb45287a7ae47093875b507517a167d7-slide-0"/>
</p:tagLst>
</file>

<file path=ppt/tags/tag25.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DIAGRAM_GROUP_CODE" val="l1-1"/>
  <p:tag name="KSO_WM_UNIT_ID" val="custom20231709_1*i*4"/>
  <p:tag name="KSO_WM_TEMPLATE_CATEGORY" val="custom"/>
  <p:tag name="KSO_WM_TEMPLATE_INDEX" val="20231709"/>
  <p:tag name="KSO_WM_UNIT_LAYERLEVEL" val="1"/>
  <p:tag name="KSO_WM_TAG_VERSION" val="3.0"/>
  <p:tag name="KSO_WM_UNIT_TYPE" val="i"/>
  <p:tag name="KSO_WM_UNIT_INDEX" val="4"/>
  <p:tag name="KSO_WM_UNIT_FILL_FORE_SCHEMECOLOR_INDEX" val="5"/>
  <p:tag name="KSO_WM_UNIT_TEXT_FILL_FORE_SCHEMECOLOR_INDEX" val="2"/>
  <p:tag name="KSO_WM_UNIT_TEXT_FILL_TYPE" val="1"/>
  <p:tag name="KSO_WM_UNIT_USESOURCEFORMAT_APPLY" val="1"/>
</p:tagLst>
</file>

<file path=ppt/tags/tag26.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l_h_f"/>
  <p:tag name="KSO_WM_UNIT_INDEX" val="1_1_1"/>
  <p:tag name="KSO_WM_UNIT_ID" val="diagram20231689_2*l_h_f*1_1_1"/>
  <p:tag name="KSO_WM_TEMPLATE_CATEGORY" val="diagram"/>
  <p:tag name="KSO_WM_TEMPLATE_INDEX" val="20231689"/>
  <p:tag name="KSO_WM_UNIT_LAYERLEVEL" val="1_1_1"/>
  <p:tag name="KSO_WM_TAG_VERSION" val="3.0"/>
  <p:tag name="KSO_WM_BEAUTIFY_FLAG" val="#wm#"/>
  <p:tag name="KSO_WM_DIAGRAM_GROUP_CODE" val="l1-1"/>
  <p:tag name="KSO_WM_DIAGRAM_MAX_ITEMCNT" val="2"/>
  <p:tag name="KSO_WM_DIAGRAM_MIN_ITEMCNT" val="1"/>
  <p:tag name="KSO_WM_DIAGRAM_VIRTUALLY_FRAME" val="{&quot;height&quot;:365.6499938964844,&quot;left&quot;:389.59999694824216,&quot;top&quot;:108.30984557144284,&quot;width&quot;:507.6000061035156}"/>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PRESET_TEXT" val="单击此处输入你的项正文，文字是您思想的提炼，请尽量言简意赅的阐述观点。单击此处输入你的项正文，文字是您思想的提炼，请尽量言简意赅的阐述观点。"/>
  <p:tag name="KSO_WM_UNIT_TEXT_FILL_FORE_SCHEMECOLOR_INDEX" val="1"/>
  <p:tag name="KSO_WM_UNIT_TEXT_FILL_TYPE" val="1"/>
  <p:tag name="KSO_WM_UNIT_TEXT_TYPE" val="1"/>
  <p:tag name="KSO_WM_UNIT_USESOURCEFORMAT_APPLY" val="1"/>
</p:tagLst>
</file>

<file path=ppt/tags/tag27.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TYPE" val="l_h_i"/>
  <p:tag name="KSO_WM_UNIT_INDEX" val="1_1_1"/>
  <p:tag name="KSO_WM_UNIT_ID" val="diagram20231689_2*l_h_i*1_1_1"/>
  <p:tag name="KSO_WM_TEMPLATE_CATEGORY" val="diagram"/>
  <p:tag name="KSO_WM_TEMPLATE_INDEX" val="20231689"/>
  <p:tag name="KSO_WM_UNIT_LAYERLEVEL" val="1_1_1"/>
  <p:tag name="KSO_WM_TAG_VERSION" val="3.0"/>
  <p:tag name="KSO_WM_DIAGRAM_GROUP_CODE" val="l1-1"/>
  <p:tag name="KSO_WM_DIAGRAM_MAX_ITEMCNT" val="2"/>
  <p:tag name="KSO_WM_DIAGRAM_MIN_ITEMCNT" val="1"/>
  <p:tag name="KSO_WM_DIAGRAM_VIRTUALLY_FRAME" val="{&quot;height&quot;:365.6499938964844,&quot;left&quot;:389.59999694824216,&quot;top&quot;:108.30984557144284,&quot;width&quot;:507.6000061035156}"/>
  <p:tag name="KSO_WM_DIAGRAM_COLOR_MATCH_VALUE" val="{&quot;shape&quot;:{&quot;fill&quot;:{&quot;gradient&quot;:[{&quot;brightness&quot;:0,&quot;colorType&quot;:1,&quot;foreColorIndex&quot;:5,&quot;pos&quot;:1,&quot;transparency&quot;:0.5199999809265137},{&quot;brightness&quot;:0,&quot;colorType&quot;:1,&quot;foreColorIndex&quot;:5,&quot;pos&quot;:0.23000000417232513,&quot;transparency&quot;:1}],&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FILL_TYPE" val="3"/>
  <p:tag name="KSO_WM_UNIT_TEXT_FILL_FORE_SCHEMECOLOR_INDEX" val="13"/>
  <p:tag name="KSO_WM_UNIT_TEXT_FILL_TYPE" val="1"/>
  <p:tag name="KSO_WM_UNIT_USESOURCEFORMAT_APPLY" val="1"/>
</p:tagLst>
</file>

<file path=ppt/tags/tag28.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l_h_a"/>
  <p:tag name="KSO_WM_UNIT_INDEX" val="1_1_1"/>
  <p:tag name="KSO_WM_UNIT_ID" val="diagram20231689_2*l_h_a*1_1_1"/>
  <p:tag name="KSO_WM_TEMPLATE_CATEGORY" val="diagram"/>
  <p:tag name="KSO_WM_TEMPLATE_INDEX" val="20231689"/>
  <p:tag name="KSO_WM_UNIT_LAYERLEVEL" val="1_1_1"/>
  <p:tag name="KSO_WM_TAG_VERSION" val="3.0"/>
  <p:tag name="KSO_WM_BEAUTIFY_FLAG" val="#wm#"/>
  <p:tag name="KSO_WM_UNIT_TEXT_FILL_FORE_SCHEMECOLOR_INDEX_BRIGHTNESS" val="0.15"/>
  <p:tag name="KSO_WM_DIAGRAM_GROUP_CODE" val="l1-1"/>
  <p:tag name="KSO_WM_DIAGRAM_MAX_ITEMCNT" val="2"/>
  <p:tag name="KSO_WM_DIAGRAM_MIN_ITEMCNT" val="1"/>
  <p:tag name="KSO_WM_DIAGRAM_VIRTUALLY_FRAME" val="{&quot;height&quot;:365.6499938964844,&quot;left&quot;:389.59999694824216,&quot;top&quot;:108.30984557144284,&quot;width&quot;:507.6000061035156}"/>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PRESET_TEXT" val="单击此处添加标题"/>
  <p:tag name="KSO_WM_UNIT_TEXT_FILL_FORE_SCHEMECOLOR_INDEX" val="1"/>
  <p:tag name="KSO_WM_UNIT_TEXT_FILL_TYPE" val="1"/>
  <p:tag name="KSO_WM_UNIT_TEXT_TYPE" val="1"/>
  <p:tag name="KSO_WM_UNIT_USESOURCEFORMAT_APPLY" val="1"/>
</p:tagLst>
</file>

<file path=ppt/tags/tag29.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l_h_f"/>
  <p:tag name="KSO_WM_UNIT_INDEX" val="1_2_1"/>
  <p:tag name="KSO_WM_UNIT_ID" val="diagram20231689_2*l_h_f*1_2_1"/>
  <p:tag name="KSO_WM_TEMPLATE_CATEGORY" val="diagram"/>
  <p:tag name="KSO_WM_TEMPLATE_INDEX" val="20231689"/>
  <p:tag name="KSO_WM_UNIT_LAYERLEVEL" val="1_1_1"/>
  <p:tag name="KSO_WM_TAG_VERSION" val="3.0"/>
  <p:tag name="KSO_WM_BEAUTIFY_FLAG" val="#wm#"/>
  <p:tag name="KSO_WM_DIAGRAM_GROUP_CODE" val="l1-1"/>
  <p:tag name="KSO_WM_DIAGRAM_MAX_ITEMCNT" val="2"/>
  <p:tag name="KSO_WM_DIAGRAM_MIN_ITEMCNT" val="1"/>
  <p:tag name="KSO_WM_DIAGRAM_VIRTUALLY_FRAME" val="{&quot;height&quot;:365.6499938964844,&quot;left&quot;:389.59999694824216,&quot;top&quot;:108.30984557144284,&quot;width&quot;:507.6000061035156}"/>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PRESET_TEXT" val="单击此处输入你的项正文，文字是您思想的提炼，请尽量言简意赅的阐述观点。单击此处输入你的项正文，文字是您思想的提炼，请尽量言简意赅的阐述观点。"/>
  <p:tag name="KSO_WM_UNIT_TEXT_FILL_FORE_SCHEMECOLOR_INDEX" val="1"/>
  <p:tag name="KSO_WM_UNIT_TEXT_FILL_TYPE" val="1"/>
  <p:tag name="KSO_WM_UNIT_TEXT_TYPE" val="1"/>
  <p:tag name="KSO_WM_UNIT_USESOURCEFORMAT_APPLY" val="1"/>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30.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TYPE" val="l_h_i"/>
  <p:tag name="KSO_WM_UNIT_INDEX" val="1_2_1"/>
  <p:tag name="KSO_WM_UNIT_ID" val="diagram20231689_2*l_h_i*1_2_1"/>
  <p:tag name="KSO_WM_TEMPLATE_CATEGORY" val="diagram"/>
  <p:tag name="KSO_WM_TEMPLATE_INDEX" val="20231689"/>
  <p:tag name="KSO_WM_UNIT_LAYERLEVEL" val="1_1_1"/>
  <p:tag name="KSO_WM_TAG_VERSION" val="3.0"/>
  <p:tag name="KSO_WM_DIAGRAM_GROUP_CODE" val="l1-1"/>
  <p:tag name="KSO_WM_DIAGRAM_MAX_ITEMCNT" val="2"/>
  <p:tag name="KSO_WM_DIAGRAM_MIN_ITEMCNT" val="1"/>
  <p:tag name="KSO_WM_DIAGRAM_VIRTUALLY_FRAME" val="{&quot;height&quot;:365.6499938964844,&quot;left&quot;:389.59999694824216,&quot;top&quot;:108.30984557144284,&quot;width&quot;:507.6000061035156}"/>
  <p:tag name="KSO_WM_DIAGRAM_COLOR_MATCH_VALUE" val="{&quot;shape&quot;:{&quot;fill&quot;:{&quot;gradient&quot;:[{&quot;brightness&quot;:0,&quot;colorType&quot;:1,&quot;foreColorIndex&quot;:5,&quot;pos&quot;:1,&quot;transparency&quot;:0.5199999809265137},{&quot;brightness&quot;:0,&quot;colorType&quot;:1,&quot;foreColorIndex&quot;:5,&quot;pos&quot;:0.23000000417232513,&quot;transparency&quot;:1}],&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FILL_TYPE" val="3"/>
  <p:tag name="KSO_WM_UNIT_TEXT_FILL_FORE_SCHEMECOLOR_INDEX" val="13"/>
  <p:tag name="KSO_WM_UNIT_TEXT_FILL_TYPE" val="1"/>
  <p:tag name="KSO_WM_UNIT_USESOURCEFORMAT_APPLY" val="1"/>
</p:tagLst>
</file>

<file path=ppt/tags/tag31.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l_h_a"/>
  <p:tag name="KSO_WM_UNIT_INDEX" val="1_2_1"/>
  <p:tag name="KSO_WM_UNIT_ID" val="diagram20231689_2*l_h_a*1_2_1"/>
  <p:tag name="KSO_WM_TEMPLATE_CATEGORY" val="diagram"/>
  <p:tag name="KSO_WM_TEMPLATE_INDEX" val="20231689"/>
  <p:tag name="KSO_WM_UNIT_LAYERLEVEL" val="1_1_1"/>
  <p:tag name="KSO_WM_TAG_VERSION" val="3.0"/>
  <p:tag name="KSO_WM_BEAUTIFY_FLAG" val="#wm#"/>
  <p:tag name="KSO_WM_UNIT_TEXT_FILL_FORE_SCHEMECOLOR_INDEX_BRIGHTNESS" val="0.15"/>
  <p:tag name="KSO_WM_DIAGRAM_GROUP_CODE" val="l1-1"/>
  <p:tag name="KSO_WM_DIAGRAM_MAX_ITEMCNT" val="2"/>
  <p:tag name="KSO_WM_DIAGRAM_MIN_ITEMCNT" val="1"/>
  <p:tag name="KSO_WM_DIAGRAM_VIRTUALLY_FRAME" val="{&quot;height&quot;:365.6499938964844,&quot;left&quot;:389.59999694824216,&quot;top&quot;:108.30984557144284,&quot;width&quot;:507.6000061035156}"/>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PRESET_TEXT" val="单击此处添加标题"/>
  <p:tag name="KSO_WM_UNIT_TEXT_FILL_FORE_SCHEMECOLOR_INDEX" val="1"/>
  <p:tag name="KSO_WM_UNIT_TEXT_FILL_TYPE" val="1"/>
  <p:tag name="KSO_WM_UNIT_TEXT_TYPE" val="1"/>
  <p:tag name="KSO_WM_UNIT_USESOURCEFORMAT_APPLY" val="1"/>
</p:tagLst>
</file>

<file path=ppt/tags/tag32.xml><?xml version="1.0" encoding="utf-8"?>
<p:tagLst xmlns:p="http://schemas.openxmlformats.org/presentationml/2006/main">
  <p:tag name="KSO_WM_TEMPLATE_MASTER_TYPE" val="0"/>
  <p:tag name="KSO_WM_TEMPLATE_COLOR_TYPE" val="0"/>
  <p:tag name="KSO_WM_BEAUTIFY_FLAG" val="#wm#"/>
  <p:tag name="KSO_WM_TEMPLATE_CATEGORY" val="custom"/>
  <p:tag name="KSO_WM_SLIDE_TYPE" val="text"/>
  <p:tag name="KSO_WM_SLIDE_SUBTYPE" val="picTxt"/>
  <p:tag name="KSO_WM_SLIDE_SIZE" val="507.6*306.163"/>
  <p:tag name="KSO_WM_SLIDE_POSITION" val="389.6*167.803"/>
  <p:tag name="KSO_WM_SLIDE_LAYOUT" val="a_d_l"/>
  <p:tag name="KSO_WM_SLIDE_LAYOUT_CNT" val="1_1_1"/>
  <p:tag name="KSO_WM_SPECIAL_SOURCE" val="bdnull"/>
  <p:tag name="KSO_WM_DIAGRAM_GROUP_CODE" val="l1-1"/>
  <p:tag name="KSO_WM_SLIDE_DIAGTYPE" val="l"/>
  <p:tag name="KSO_WM_TEMPLATE_INDEX" val="20231709"/>
  <p:tag name="KSO_WM_TEMPLATE_SUBCATEGORY" val="0"/>
  <p:tag name="KSO_WM_SLIDE_INDEX" val="1"/>
  <p:tag name="KSO_WM_TAG_VERSION" val="3.0"/>
  <p:tag name="KSO_WM_SLIDE_ID" val="custom20231709_1"/>
  <p:tag name="KSO_WM_SLIDE_ITEM_CNT" val="1"/>
  <p:tag name="KSO_WM_SLIDE_SOURCE" val="WPPAIGenerateSlide"/>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d"/>
  <p:tag name="KSO_WM_UNIT_INDEX" val="1"/>
  <p:tag name="KSO_WM_UNIT_ID" val="custom20233600_1*d*1"/>
  <p:tag name="KSO_WM_TEMPLATE_CATEGORY" val="custom"/>
  <p:tag name="KSO_WM_TEMPLATE_INDEX" val="20233600"/>
  <p:tag name="KSO_WM_UNIT_LAYERLEVEL" val="1"/>
  <p:tag name="KSO_WM_TAG_VERSION" val="3.0"/>
  <p:tag name="KSO_WM_BEAUTIFY_FLAG" val="#wm#"/>
  <p:tag name="KSO_WM_UNIT_VALUE" val="1904*3384"/>
  <p:tag name="MH_PIC_SOURCE_TYPE" val="generate_slide_ai*VCG41N1126167587*gallery_gallery_ai_v2.0.3.241203_ONLINE*878f5e2957b286cb52188089780785ca-slide-0"/>
  <p:tag name="KSO_WM_UNIT_USESOURCEFORMAT_APPLY" val="1"/>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2"/>
  <p:tag name="KSO_WM_UNIT_ID" val="custom20233600_1*i*2"/>
  <p:tag name="KSO_WM_TEMPLATE_CATEGORY" val="custom"/>
  <p:tag name="KSO_WM_TEMPLATE_INDEX" val="20233600"/>
  <p:tag name="KSO_WM_UNIT_LAYERLEVEL" val="1"/>
  <p:tag name="KSO_WM_TAG_VERSION" val="3.0"/>
  <p:tag name="KSO_WM_BEAUTIFY_FLAG" val="#wm#"/>
  <p:tag name="KSO_WM_UNIT_FILL_FORE_SCHEMECOLOR_INDEX" val="16"/>
  <p:tag name="KSO_WM_UNIT_FILL_TYPE" val="1"/>
  <p:tag name="KSO_WM_UNIT_TEXT_FILL_FORE_SCHEMECOLOR_INDEX" val="2"/>
  <p:tag name="KSO_WM_UNIT_TEXT_FILL_TYPE" val="1"/>
  <p:tag name="KSO_WM_UNIT_USESOURCEFORMAT_APPLY" val="1"/>
</p:tagLst>
</file>

<file path=ppt/tags/tag35.xml><?xml version="1.0" encoding="utf-8"?>
<p:tagLst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custom20233600_1*a*1"/>
  <p:tag name="KSO_WM_TEMPLATE_CATEGORY" val="custom"/>
  <p:tag name="KSO_WM_TEMPLATE_INDEX" val="20233600"/>
  <p:tag name="KSO_WM_UNIT_LAYERLEVEL" val="1"/>
  <p:tag name="KSO_WM_TAG_VERSION" val="3.0"/>
  <p:tag name="KSO_WM_BEAUTIFY_FLAG" val="#wm#"/>
  <p:tag name="KSO_WM_DIAGRAM_GROUP_CODE" val="l1-1"/>
  <p:tag name="KSO_WM_UNIT_PRESET_TEXT" val="单击此处添加标题"/>
  <p:tag name="KSO_WM_UNIT_TEXT_TYPE" val="1"/>
  <p:tag name="KSO_WM_UNIT_TEXT_FILL_FORE_SCHEMECOLOR_INDEX" val="13"/>
  <p:tag name="KSO_WM_UNIT_TEXT_FILL_TYPE" val="1"/>
  <p:tag name="KSO_WM_UNIT_USESOURCEFORMAT_APPLY" val="1"/>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2"/>
  <p:tag name="KSO_WM_UNIT_ID" val="diagram20233660_1*l_h_i*1_2_2"/>
  <p:tag name="KSO_WM_TEMPLATE_CATEGORY" val="diagram"/>
  <p:tag name="KSO_WM_TEMPLATE_INDEX" val="20233660"/>
  <p:tag name="KSO_WM_UNIT_LAYERLEVEL" val="1_1_1"/>
  <p:tag name="KSO_WM_TAG_VERSION" val="3.0"/>
  <p:tag name="KSO_WM_BEAUTIFY_FLAG" val="#wm#"/>
  <p:tag name="KSO_WM_DIAGRAM_VERSION" val="3"/>
  <p:tag name="KSO_WM_DIAGRAM_COLOR_TRICK" val="2"/>
  <p:tag name="KSO_WM_DIAGRAM_COLOR_TEXT_CAN_REMOVE" val="n"/>
  <p:tag name="KSO_WM_UNIT_FILL_TYPE" val="1"/>
  <p:tag name="KSO_WM_UNIT_FILL_FORE_SCHEMECOLOR_INDEX" val="6"/>
  <p:tag name="KSO_WM_UNIT_FILL_FORE_SCHEMECOLOR_INDEX_BRIGHTNESS" val="0"/>
  <p:tag name="KSO_WM_DIAGRAM_MAX_ITEMCNT" val="3"/>
  <p:tag name="KSO_WM_DIAGRAM_MIN_ITEMCNT" val="2"/>
  <p:tag name="KSO_WM_DIAGRAM_VIRTUALLY_FRAME" val="{&quot;height&quot;:113.5999984741211,&quot;width&quot;:836.7168579101562}"/>
  <p:tag name="KSO_WM_DIAGRAM_COLOR_MATCH_VALUE" val="{&quot;shape&quot;:{&quot;fill&quot;:{&quot;solid&quot;:{&quot;brightness&quot;:0,&quot;colorType&quot;:1,&quot;foreColorIndex&quot;:6,&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2"/>
  <p:tag name="KSO_WM_UNIT_TEXT_FILL_TYPE" val="1"/>
  <p:tag name="KSO_WM_UNIT_USESOURCEFORMAT_APPLY" val="1"/>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2"/>
  <p:tag name="KSO_WM_UNIT_ID" val="diagram20233660_1*l_h_i*1_1_2"/>
  <p:tag name="KSO_WM_TEMPLATE_CATEGORY" val="diagram"/>
  <p:tag name="KSO_WM_TEMPLATE_INDEX" val="20233660"/>
  <p:tag name="KSO_WM_UNIT_LAYERLEVEL" val="1_1_1"/>
  <p:tag name="KSO_WM_TAG_VERSION" val="3.0"/>
  <p:tag name="KSO_WM_BEAUTIFY_FLAG" val="#wm#"/>
  <p:tag name="KSO_WM_DIAGRAM_VERSION" val="3"/>
  <p:tag name="KSO_WM_DIAGRAM_COLOR_TRICK" val="2"/>
  <p:tag name="KSO_WM_DIAGRAM_COLOR_TEXT_CAN_REMOVE" val="n"/>
  <p:tag name="KSO_WM_UNIT_FILL_TYPE" val="1"/>
  <p:tag name="KSO_WM_UNIT_FILL_FORE_SCHEMECOLOR_INDEX" val="5"/>
  <p:tag name="KSO_WM_UNIT_FILL_FORE_SCHEMECOLOR_INDEX_BRIGHTNESS" val="0"/>
  <p:tag name="KSO_WM_DIAGRAM_MAX_ITEMCNT" val="3"/>
  <p:tag name="KSO_WM_DIAGRAM_MIN_ITEMCNT" val="2"/>
  <p:tag name="KSO_WM_DIAGRAM_VIRTUALLY_FRAME" val="{&quot;height&quot;:113.5999984741211,&quot;width&quot;:836.7168579101562}"/>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2"/>
  <p:tag name="KSO_WM_UNIT_TEXT_FILL_TYPE" val="1"/>
  <p:tag name="KSO_WM_UNIT_USESOURCEFORMAT_APPLY" val="1"/>
</p:tagLst>
</file>

<file path=ppt/tags/tag38.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l_h_f"/>
  <p:tag name="KSO_WM_UNIT_INDEX" val="1_1_1"/>
  <p:tag name="KSO_WM_UNIT_ID" val="diagram20233660_1*l_h_f*1_1_1"/>
  <p:tag name="KSO_WM_TEMPLATE_CATEGORY" val="diagram"/>
  <p:tag name="KSO_WM_TEMPLATE_INDEX" val="20233660"/>
  <p:tag name="KSO_WM_UNIT_LAYERLEVEL" val="1_1_1"/>
  <p:tag name="KSO_WM_TAG_VERSION" val="3.0"/>
  <p:tag name="KSO_WM_UNIT_TEXT_FILL_FORE_SCHEMECOLOR_INDEX_BRIGHTNESS" val="0.35"/>
  <p:tag name="KSO_WM_DIAGRAM_GROUP_CODE" val="l1-1"/>
  <p:tag name="KSO_WM_DIAGRAM_MAX_ITEMCNT" val="3"/>
  <p:tag name="KSO_WM_DIAGRAM_MIN_ITEMCNT" val="2"/>
  <p:tag name="KSO_WM_DIAGRAM_VIRTUALLY_FRAME" val="{&quot;height&quot;:113.5999984741211,&quot;width&quot;:836.7168579101562}"/>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DIAGRAM_USE_COLOR_VALUE" val="{&quot;color_scheme&quot;:1,&quot;color_type&quot;:1,&quot;theme_color_indexes&quot;:[]}"/>
  <p:tag name="KSO_WM_UNIT_TEXT_TYPE" val="1"/>
  <p:tag name="KSO_WM_BEAUTIFY_FLAG" val="#wm#"/>
  <p:tag name="KSO_WM_DIAGRAM_VERSION" val="3"/>
  <p:tag name="KSO_WM_DIAGRAM_COLOR_TRICK" val="2"/>
  <p:tag name="KSO_WM_DIAGRAM_COLOR_TEXT_CAN_REMOVE" val="n"/>
  <p:tag name="KSO_WM_UNIT_PRESET_TEXT" val="单击此处添加文本具体内容，简明阐述您的观点。根据需要可增减文字，以便观者准确理解您传达的思想。单击此处添加文本具体内容简明地阐述您的观点。"/>
  <p:tag name="KSO_WM_UNIT_TEXT_FILL_FORE_SCHEMECOLOR_INDEX" val="1"/>
  <p:tag name="KSO_WM_UNIT_TEXT_FILL_TYPE" val="1"/>
  <p:tag name="KSO_WM_UNIT_USESOURCEFORMAT_APPLY" val="1"/>
</p:tagLst>
</file>

<file path=ppt/tags/tag39.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l_h_a"/>
  <p:tag name="KSO_WM_UNIT_INDEX" val="1_1_1"/>
  <p:tag name="KSO_WM_UNIT_ID" val="diagram20233660_1*l_h_a*1_1_1"/>
  <p:tag name="KSO_WM_TEMPLATE_CATEGORY" val="diagram"/>
  <p:tag name="KSO_WM_TEMPLATE_INDEX" val="20233660"/>
  <p:tag name="KSO_WM_UNIT_LAYERLEVEL" val="1_1_1"/>
  <p:tag name="KSO_WM_TAG_VERSION" val="3.0"/>
  <p:tag name="KSO_WM_UNIT_TEXT_FILL_FORE_SCHEMECOLOR_INDEX_BRIGHTNESS" val="0.15"/>
  <p:tag name="KSO_WM_DIAGRAM_GROUP_CODE" val="l1-1"/>
  <p:tag name="KSO_WM_DIAGRAM_MAX_ITEMCNT" val="3"/>
  <p:tag name="KSO_WM_DIAGRAM_MIN_ITEMCNT" val="2"/>
  <p:tag name="KSO_WM_DIAGRAM_VIRTUALLY_FRAME" val="{&quot;height&quot;:113.5999984741211,&quot;width&quot;:836.7168579101562}"/>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DIAGRAM_USE_COLOR_VALUE" val="{&quot;color_scheme&quot;:1,&quot;color_type&quot;:1,&quot;theme_color_indexes&quot;:[]}"/>
  <p:tag name="KSO_WM_UNIT_TEXT_TYPE" val="1"/>
  <p:tag name="KSO_WM_BEAUTIFY_FLAG" val="#wm#"/>
  <p:tag name="KSO_WM_DIAGRAM_VERSION" val="3"/>
  <p:tag name="KSO_WM_DIAGRAM_COLOR_TRICK" val="2"/>
  <p:tag name="KSO_WM_DIAGRAM_COLOR_TEXT_CAN_REMOVE" val="n"/>
  <p:tag name="KSO_WM_UNIT_PRESET_TEXT" val="单击此处添加标题"/>
  <p:tag name="KSO_WM_UNIT_TEXT_FILL_FORE_SCHEMECOLOR_INDEX" val="1"/>
  <p:tag name="KSO_WM_UNIT_TEXT_FILL_TYPE" val="1"/>
  <p:tag name="KSO_WM_UNIT_USESOURCEFORMAT_APPLY" val="1"/>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40.xml><?xml version="1.0" encoding="utf-8"?>
<p:tagLst xmlns:p="http://schemas.openxmlformats.org/presentationml/2006/mai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UNIT_TYPE" val="l_h_i"/>
  <p:tag name="KSO_WM_UNIT_INDEX" val="1_1_1"/>
  <p:tag name="KSO_WM_UNIT_ID" val="diagram20233660_1*l_h_i*1_1_1"/>
  <p:tag name="KSO_WM_TEMPLATE_CATEGORY" val="diagram"/>
  <p:tag name="KSO_WM_TEMPLATE_INDEX" val="20233660"/>
  <p:tag name="KSO_WM_UNIT_LAYERLEVEL" val="1_1_1"/>
  <p:tag name="KSO_WM_TAG_VERSION" val="3.0"/>
  <p:tag name="KSO_WM_UNIT_TEXT_FILL_FORE_SCHEMECOLOR_INDEX_BRIGHTNESS" val="0.15"/>
  <p:tag name="KSO_WM_DIAGRAM_GROUP_CODE" val="l1-1"/>
  <p:tag name="KSO_WM_DIAGRAM_MAX_ITEMCNT" val="3"/>
  <p:tag name="KSO_WM_DIAGRAM_MIN_ITEMCNT" val="2"/>
  <p:tag name="KSO_WM_DIAGRAM_VIRTUALLY_FRAME" val="{&quot;height&quot;:113.5999984741211,&quot;width&quot;:836.7168579101562}"/>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DIAGRAM_USE_COLOR_VALUE" val="{&quot;color_scheme&quot;:1,&quot;color_type&quot;:1,&quot;theme_color_indexes&quot;:[]}"/>
  <p:tag name="KSO_WM_UNIT_SUBTYPE" val="d"/>
  <p:tag name="KSO_WM_BEAUTIFY_FLAG" val="#wm#"/>
  <p:tag name="KSO_WM_DIAGRAM_VERSION" val="3"/>
  <p:tag name="KSO_WM_DIAGRAM_COLOR_TRICK" val="2"/>
  <p:tag name="KSO_WM_DIAGRAM_COLOR_TEXT_CAN_REMOVE" val="n"/>
  <p:tag name="KSO_WM_UNIT_TEXT_FILL_FORE_SCHEMECOLOR_INDEX" val="1"/>
  <p:tag name="KSO_WM_UNIT_TEXT_FILL_TYPE" val="1"/>
  <p:tag name="KSO_WM_UNIT_USESOURCEFORMAT_APPLY" val="1"/>
</p:tagLst>
</file>

<file path=ppt/tags/tag41.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l_h_f"/>
  <p:tag name="KSO_WM_UNIT_INDEX" val="1_2_1"/>
  <p:tag name="KSO_WM_UNIT_ID" val="diagram20233660_1*l_h_f*1_2_1"/>
  <p:tag name="KSO_WM_TEMPLATE_CATEGORY" val="diagram"/>
  <p:tag name="KSO_WM_TEMPLATE_INDEX" val="20233660"/>
  <p:tag name="KSO_WM_UNIT_LAYERLEVEL" val="1_1_1"/>
  <p:tag name="KSO_WM_TAG_VERSION" val="3.0"/>
  <p:tag name="KSO_WM_UNIT_TEXT_FILL_FORE_SCHEMECOLOR_INDEX_BRIGHTNESS" val="0.35"/>
  <p:tag name="KSO_WM_DIAGRAM_GROUP_CODE" val="l1-1"/>
  <p:tag name="KSO_WM_DIAGRAM_MAX_ITEMCNT" val="3"/>
  <p:tag name="KSO_WM_DIAGRAM_MIN_ITEMCNT" val="2"/>
  <p:tag name="KSO_WM_DIAGRAM_VIRTUALLY_FRAME" val="{&quot;height&quot;:113.5999984741211,&quot;width&quot;:836.7168579101562}"/>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DIAGRAM_USE_COLOR_VALUE" val="{&quot;color_scheme&quot;:1,&quot;color_type&quot;:1,&quot;theme_color_indexes&quot;:[]}"/>
  <p:tag name="KSO_WM_UNIT_TEXT_TYPE" val="1"/>
  <p:tag name="KSO_WM_BEAUTIFY_FLAG" val="#wm#"/>
  <p:tag name="KSO_WM_DIAGRAM_VERSION" val="3"/>
  <p:tag name="KSO_WM_DIAGRAM_COLOR_TRICK" val="2"/>
  <p:tag name="KSO_WM_DIAGRAM_COLOR_TEXT_CAN_REMOVE" val="n"/>
  <p:tag name="KSO_WM_UNIT_PRESET_TEXT" val="单击此处添加文本具体内容，简明阐述您的观点。根据需要可增减文字，以便观者准确理解您传达的思想。单击此处添加文本具体内容简明地阐述您的观点。&#10;"/>
  <p:tag name="KSO_WM_UNIT_TEXT_FILL_FORE_SCHEMECOLOR_INDEX" val="1"/>
  <p:tag name="KSO_WM_UNIT_TEXT_FILL_TYPE" val="1"/>
  <p:tag name="KSO_WM_UNIT_USESOURCEFORMAT_APPLY" val="1"/>
</p:tagLst>
</file>

<file path=ppt/tags/tag42.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l_h_a"/>
  <p:tag name="KSO_WM_UNIT_INDEX" val="1_2_1"/>
  <p:tag name="KSO_WM_UNIT_ID" val="diagram20233660_1*l_h_a*1_2_1"/>
  <p:tag name="KSO_WM_TEMPLATE_CATEGORY" val="diagram"/>
  <p:tag name="KSO_WM_TEMPLATE_INDEX" val="20233660"/>
  <p:tag name="KSO_WM_UNIT_LAYERLEVEL" val="1_1_1"/>
  <p:tag name="KSO_WM_TAG_VERSION" val="3.0"/>
  <p:tag name="KSO_WM_UNIT_TEXT_FILL_FORE_SCHEMECOLOR_INDEX_BRIGHTNESS" val="0.15"/>
  <p:tag name="KSO_WM_DIAGRAM_GROUP_CODE" val="l1-1"/>
  <p:tag name="KSO_WM_DIAGRAM_MAX_ITEMCNT" val="3"/>
  <p:tag name="KSO_WM_DIAGRAM_MIN_ITEMCNT" val="2"/>
  <p:tag name="KSO_WM_DIAGRAM_VIRTUALLY_FRAME" val="{&quot;height&quot;:113.5999984741211,&quot;width&quot;:836.7168579101562}"/>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6,&quot;transparency&quot;:0},&quot;type&quot;:1},&quot;glow&quot;:{&quot;colorType&quot;:0},&quot;line&quot;:{&quot;type&quot;:0},&quot;shadow&quot;:{&quot;colorType&quot;:0},&quot;threeD&quot;:{&quot;curvedSurface&quot;:{&quot;brightness&quot;:0,&quot;colorType&quot;:2,&quot;rgb&quot;:&quot;#000000&quot;},&quot;depth&quot;:{&quot;colorType&quot;:0}}}}"/>
  <p:tag name="KSO_WM_DIAGRAM_USE_COLOR_VALUE" val="{&quot;color_scheme&quot;:1,&quot;color_type&quot;:1,&quot;theme_color_indexes&quot;:[]}"/>
  <p:tag name="KSO_WM_UNIT_TEXT_TYPE" val="1"/>
  <p:tag name="KSO_WM_BEAUTIFY_FLAG" val="#wm#"/>
  <p:tag name="KSO_WM_DIAGRAM_VERSION" val="3"/>
  <p:tag name="KSO_WM_DIAGRAM_COLOR_TRICK" val="2"/>
  <p:tag name="KSO_WM_DIAGRAM_COLOR_TEXT_CAN_REMOVE" val="n"/>
  <p:tag name="KSO_WM_UNIT_PRESET_TEXT" val="单击此处添加标题"/>
  <p:tag name="KSO_WM_UNIT_TEXT_FILL_FORE_SCHEMECOLOR_INDEX" val="1"/>
  <p:tag name="KSO_WM_UNIT_TEXT_FILL_TYPE" val="1"/>
  <p:tag name="KSO_WM_UNIT_USESOURCEFORMAT_APPLY" val="1"/>
</p:tagLst>
</file>

<file path=ppt/tags/tag43.xml><?xml version="1.0" encoding="utf-8"?>
<p:tagLst xmlns:p="http://schemas.openxmlformats.org/presentationml/2006/mai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UNIT_TYPE" val="l_h_i"/>
  <p:tag name="KSO_WM_UNIT_INDEX" val="1_2_1"/>
  <p:tag name="KSO_WM_UNIT_ID" val="diagram20233660_1*l_h_i*1_2_1"/>
  <p:tag name="KSO_WM_TEMPLATE_CATEGORY" val="diagram"/>
  <p:tag name="KSO_WM_TEMPLATE_INDEX" val="20233660"/>
  <p:tag name="KSO_WM_UNIT_LAYERLEVEL" val="1_1_1"/>
  <p:tag name="KSO_WM_TAG_VERSION" val="3.0"/>
  <p:tag name="KSO_WM_UNIT_TEXT_FILL_FORE_SCHEMECOLOR_INDEX_BRIGHTNESS" val="0.15"/>
  <p:tag name="KSO_WM_DIAGRAM_GROUP_CODE" val="l1-1"/>
  <p:tag name="KSO_WM_DIAGRAM_MAX_ITEMCNT" val="3"/>
  <p:tag name="KSO_WM_DIAGRAM_MIN_ITEMCNT" val="2"/>
  <p:tag name="KSO_WM_DIAGRAM_VIRTUALLY_FRAME" val="{&quot;height&quot;:113.5999984741211,&quot;width&quot;:836.7168579101562}"/>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6,&quot;transparency&quot;:0},&quot;type&quot;:1},&quot;glow&quot;:{&quot;colorType&quot;:0},&quot;line&quot;:{&quot;type&quot;:0},&quot;shadow&quot;:{&quot;colorType&quot;:0},&quot;threeD&quot;:{&quot;curvedSurface&quot;:{&quot;brightness&quot;:0,&quot;colorType&quot;:2,&quot;rgb&quot;:&quot;#000000&quot;},&quot;depth&quot;:{&quot;colorType&quot;:0}}}}"/>
  <p:tag name="KSO_WM_DIAGRAM_USE_COLOR_VALUE" val="{&quot;color_scheme&quot;:1,&quot;color_type&quot;:1,&quot;theme_color_indexes&quot;:[]}"/>
  <p:tag name="KSO_WM_UNIT_SUBTYPE" val="d"/>
  <p:tag name="KSO_WM_BEAUTIFY_FLAG" val="#wm#"/>
  <p:tag name="KSO_WM_DIAGRAM_VERSION" val="3"/>
  <p:tag name="KSO_WM_DIAGRAM_COLOR_TRICK" val="2"/>
  <p:tag name="KSO_WM_DIAGRAM_COLOR_TEXT_CAN_REMOVE" val="n"/>
  <p:tag name="KSO_WM_UNIT_TEXT_FILL_FORE_SCHEMECOLOR_INDEX" val="1"/>
  <p:tag name="KSO_WM_UNIT_TEXT_FILL_TYPE" val="1"/>
  <p:tag name="KSO_WM_UNIT_USESOURCEFORMAT_APPLY" val="1"/>
</p:tagLst>
</file>

<file path=ppt/tags/tag44.xml><?xml version="1.0" encoding="utf-8"?>
<p:tagLst xmlns:p="http://schemas.openxmlformats.org/presentationml/2006/main">
  <p:tag name="KSO_WM_SLIDE_ID" val="custom20233600_1"/>
  <p:tag name="KSO_WM_TEMPLATE_SUBCATEGORY" val="0"/>
  <p:tag name="KSO_WM_TEMPLATE_MASTER_TYPE" val="0"/>
  <p:tag name="KSO_WM_TEMPLATE_COLOR_TYPE" val="0"/>
  <p:tag name="KSO_WM_SLIDE_ITEM_CNT" val="3"/>
  <p:tag name="KSO_WM_SLIDE_INDEX" val="1"/>
  <p:tag name="KSO_WM_TAG_VERSION" val="3.0"/>
  <p:tag name="KSO_WM_BEAUTIFY_FLAG" val="#wm#"/>
  <p:tag name="KSO_WM_TEMPLATE_CATEGORY" val="custom"/>
  <p:tag name="KSO_WM_TEMPLATE_INDEX" val="20233600"/>
  <p:tag name="KSO_WM_SLIDE_TYPE" val="text"/>
  <p:tag name="KSO_WM_SLIDE_SUBTYPE" val="picTxt"/>
  <p:tag name="KSO_WM_SLIDE_SIZE" val="836.717*113.503"/>
  <p:tag name="KSO_WM_SLIDE_POSITION" val="95.3*366.497"/>
  <p:tag name="KSO_WM_SLIDE_LAYOUT" val="a_d_l"/>
  <p:tag name="KSO_WM_SLIDE_LAYOUT_CNT" val="1_1_1"/>
  <p:tag name="KSO_WM_SPECIAL_SOURCE" val="bdnull"/>
  <p:tag name="KSO_WM_DIAGRAM_GROUP_CODE" val="l1-1"/>
  <p:tag name="KSO_WM_SLIDE_DIAGTYPE" val="l"/>
  <p:tag name="KSO_WM_SLIDE_SOURCE" val="WPPAIGenerateSlide"/>
</p:tagLst>
</file>

<file path=ppt/tags/tag45.xml><?xml version="1.0" encoding="utf-8"?>
<p:tagLst xmlns:p="http://schemas.openxmlformats.org/presentationml/2006/main">
  <p:tag name="KSO_WM_UNIT_VALUE" val="1029*3389"/>
  <p:tag name="KSO_WM_UNIT_HIGHLIGHT" val="0"/>
  <p:tag name="KSO_WM_UNIT_COMPATIBLE" val="0"/>
  <p:tag name="KSO_WM_UNIT_DIAGRAM_ISNUMVISUAL" val="0"/>
  <p:tag name="KSO_WM_UNIT_DIAGRAM_ISREFERUNIT" val="0"/>
  <p:tag name="KSO_WM_UNIT_TYPE" val="d"/>
  <p:tag name="KSO_WM_UNIT_INDEX" val="1"/>
  <p:tag name="KSO_WM_UNIT_ID" val="custom20231187_1*d*1"/>
  <p:tag name="KSO_WM_TEMPLATE_CATEGORY" val="custom"/>
  <p:tag name="KSO_WM_TEMPLATE_INDEX" val="20231187"/>
  <p:tag name="KSO_WM_UNIT_LAYERLEVEL" val="1"/>
  <p:tag name="KSO_WM_TAG_VERSION" val="3.0"/>
  <p:tag name="KSO_WM_BEAUTIFY_FLAG" val="#wm#"/>
  <p:tag name="MH_PIC_SOURCE_TYPE" val="generate_slide_ai*VCG41N1124296697*gallery_gallery_ai_v2.0.3.241203_ONLINE*faa733a2a697c105d7841deea2d2df47-slide-0"/>
</p:tagLst>
</file>

<file path=ppt/tags/tag46.xml><?xml version="1.0" encoding="utf-8"?>
<p:tagLst xmlns:p="http://schemas.openxmlformats.org/presentationml/2006/main">
  <p:tag name="KSO_WM_UNIT_FILL_FORE_SCHEMECOLOR_INDEX_1_BRIGHTNESS" val="0.4"/>
  <p:tag name="KSO_WM_UNIT_FILL_FORE_SCHEMECOLOR_INDEX_1" val="9"/>
  <p:tag name="KSO_WM_UNIT_FILL_FORE_SCHEMECOLOR_INDEX_1_POS" val="0"/>
  <p:tag name="KSO_WM_UNIT_FILL_FORE_SCHEMECOLOR_INDEX_1_TRANS" val="0"/>
  <p:tag name="KSO_WM_UNIT_FILL_FORE_SCHEMECOLOR_INDEX_2_BRIGHTNESS" val="0"/>
  <p:tag name="KSO_WM_UNIT_FILL_FORE_SCHEMECOLOR_INDEX_2" val="9"/>
  <p:tag name="KSO_WM_UNIT_FILL_FORE_SCHEMECOLOR_INDEX_2_POS" val="0.6"/>
  <p:tag name="KSO_WM_UNIT_FILL_FORE_SCHEMECOLOR_INDEX_2_TRANS" val="0"/>
  <p:tag name="KSO_WM_UNIT_FILL_GRADIENT_TYPE" val="0"/>
  <p:tag name="KSO_WM_UNIT_FILL_GRADIENT_ANGLE" val="45"/>
  <p:tag name="KSO_WM_UNIT_FILL_GRADIENT_DIRECTION" val="0"/>
  <p:tag name="KSO_WM_UNIT_FILL_TYPE" val="3"/>
  <p:tag name="KSO_WM_UNIT_TEXT_FILL_FORE_SCHEMECOLOR_INDEX_BRIGHTNESS" val="0"/>
  <p:tag name="KSO_WM_UNIT_TEXT_FILL_FORE_SCHEMECOLOR_INDEX" val="2"/>
  <p:tag name="KSO_WM_UNIT_TEXT_FILL_TYPE" val="1"/>
  <p:tag name="KSO_WM_UNIT_HIGHLIGHT" val="0"/>
  <p:tag name="KSO_WM_UNIT_COMPATIBLE" val="0"/>
  <p:tag name="KSO_WM_UNIT_DIAGRAM_ISNUMVISUAL" val="0"/>
  <p:tag name="KSO_WM_UNIT_DIAGRAM_ISREFERUNIT" val="0"/>
  <p:tag name="KSO_WM_UNIT_TYPE" val="i"/>
  <p:tag name="KSO_WM_UNIT_INDEX" val="1"/>
  <p:tag name="KSO_WM_UNIT_ID" val="custom20231187_1*i*1"/>
  <p:tag name="KSO_WM_TEMPLATE_CATEGORY" val="custom"/>
  <p:tag name="KSO_WM_TEMPLATE_INDEX" val="20231187"/>
  <p:tag name="KSO_WM_UNIT_LAYERLEVEL" val="1"/>
  <p:tag name="KSO_WM_TAG_VERSION" val="3.0"/>
  <p:tag name="KSO_WM_BEAUTIFY_FLAG" val="#wm#"/>
</p:tagLst>
</file>

<file path=ppt/tags/tag47.xml><?xml version="1.0" encoding="utf-8"?>
<p:tagLst xmlns:p="http://schemas.openxmlformats.org/presentationml/2006/main">
  <p:tag name="KSO_WM_UNIT_FILL_FORE_SCHEMECOLOR_INDEX_1_BRIGHTNESS" val="0.4"/>
  <p:tag name="KSO_WM_UNIT_FILL_FORE_SCHEMECOLOR_INDEX_1" val="9"/>
  <p:tag name="KSO_WM_UNIT_FILL_FORE_SCHEMECOLOR_INDEX_1_POS" val="0"/>
  <p:tag name="KSO_WM_UNIT_FILL_FORE_SCHEMECOLOR_INDEX_1_TRANS" val="0"/>
  <p:tag name="KSO_WM_UNIT_FILL_FORE_SCHEMECOLOR_INDEX_2_BRIGHTNESS" val="0"/>
  <p:tag name="KSO_WM_UNIT_FILL_FORE_SCHEMECOLOR_INDEX_2" val="9"/>
  <p:tag name="KSO_WM_UNIT_FILL_FORE_SCHEMECOLOR_INDEX_2_POS" val="0.6"/>
  <p:tag name="KSO_WM_UNIT_FILL_FORE_SCHEMECOLOR_INDEX_2_TRANS" val="0"/>
  <p:tag name="KSO_WM_UNIT_FILL_GRADIENT_TYPE" val="0"/>
  <p:tag name="KSO_WM_UNIT_FILL_GRADIENT_ANGLE" val="45"/>
  <p:tag name="KSO_WM_UNIT_FILL_GRADIENT_DIRECTION" val="0"/>
  <p:tag name="KSO_WM_UNIT_FILL_TYPE" val="3"/>
  <p:tag name="KSO_WM_UNIT_TEXT_FILL_FORE_SCHEMECOLOR_INDEX_BRIGHTNESS" val="0"/>
  <p:tag name="KSO_WM_UNIT_TEXT_FILL_FORE_SCHEMECOLOR_INDEX" val="2"/>
  <p:tag name="KSO_WM_UNIT_TEXT_FILL_TYPE" val="1"/>
  <p:tag name="KSO_WM_UNIT_HIGHLIGHT" val="0"/>
  <p:tag name="KSO_WM_UNIT_COMPATIBLE" val="0"/>
  <p:tag name="KSO_WM_UNIT_DIAGRAM_ISNUMVISUAL" val="0"/>
  <p:tag name="KSO_WM_UNIT_DIAGRAM_ISREFERUNIT" val="0"/>
  <p:tag name="KSO_WM_UNIT_TYPE" val="i"/>
  <p:tag name="KSO_WM_UNIT_INDEX" val="2"/>
  <p:tag name="KSO_WM_UNIT_ID" val="custom20231187_1*i*2"/>
  <p:tag name="KSO_WM_TEMPLATE_CATEGORY" val="custom"/>
  <p:tag name="KSO_WM_TEMPLATE_INDEX" val="20231187"/>
  <p:tag name="KSO_WM_UNIT_LAYERLEVEL" val="1"/>
  <p:tag name="KSO_WM_TAG_VERSION" val="3.0"/>
  <p:tag name="KSO_WM_BEAUTIFY_FLAG" val="#wm#"/>
</p:tagLst>
</file>

<file path=ppt/tags/tag48.xml><?xml version="1.0" encoding="utf-8"?>
<p:tagLst xmlns:p="http://schemas.openxmlformats.org/presentationml/2006/main">
  <p:tag name="KSO_WM_UNIT_FILL_FORE_SCHEMECOLOR_INDEX_1_BRIGHTNESS" val="0.4"/>
  <p:tag name="KSO_WM_UNIT_FILL_FORE_SCHEMECOLOR_INDEX_1" val="9"/>
  <p:tag name="KSO_WM_UNIT_FILL_FORE_SCHEMECOLOR_INDEX_1_POS" val="0"/>
  <p:tag name="KSO_WM_UNIT_FILL_FORE_SCHEMECOLOR_INDEX_1_TRANS" val="0"/>
  <p:tag name="KSO_WM_UNIT_FILL_FORE_SCHEMECOLOR_INDEX_2_BRIGHTNESS" val="0"/>
  <p:tag name="KSO_WM_UNIT_FILL_FORE_SCHEMECOLOR_INDEX_2" val="9"/>
  <p:tag name="KSO_WM_UNIT_FILL_FORE_SCHEMECOLOR_INDEX_2_POS" val="0.6"/>
  <p:tag name="KSO_WM_UNIT_FILL_FORE_SCHEMECOLOR_INDEX_2_TRANS" val="0"/>
  <p:tag name="KSO_WM_UNIT_FILL_GRADIENT_TYPE" val="0"/>
  <p:tag name="KSO_WM_UNIT_FILL_GRADIENT_ANGLE" val="45"/>
  <p:tag name="KSO_WM_UNIT_FILL_GRADIENT_DIRECTION" val="0"/>
  <p:tag name="KSO_WM_UNIT_FILL_TYPE" val="3"/>
  <p:tag name="KSO_WM_UNIT_TEXT_FILL_FORE_SCHEMECOLOR_INDEX_BRIGHTNESS" val="0"/>
  <p:tag name="KSO_WM_UNIT_TEXT_FILL_FORE_SCHEMECOLOR_INDEX" val="2"/>
  <p:tag name="KSO_WM_UNIT_TEXT_FILL_TYPE" val="1"/>
  <p:tag name="KSO_WM_UNIT_HIGHLIGHT" val="0"/>
  <p:tag name="KSO_WM_UNIT_COMPATIBLE" val="0"/>
  <p:tag name="KSO_WM_UNIT_DIAGRAM_ISNUMVISUAL" val="0"/>
  <p:tag name="KSO_WM_UNIT_DIAGRAM_ISREFERUNIT" val="0"/>
  <p:tag name="KSO_WM_UNIT_TYPE" val="i"/>
  <p:tag name="KSO_WM_UNIT_INDEX" val="3"/>
  <p:tag name="KSO_WM_UNIT_ID" val="custom20231187_1*i*3"/>
  <p:tag name="KSO_WM_TEMPLATE_CATEGORY" val="custom"/>
  <p:tag name="KSO_WM_TEMPLATE_INDEX" val="20231187"/>
  <p:tag name="KSO_WM_UNIT_LAYERLEVEL" val="1"/>
  <p:tag name="KSO_WM_TAG_VERSION" val="3.0"/>
  <p:tag name="KSO_WM_BEAUTIFY_FLAG" val="#wm#"/>
</p:tagLst>
</file>

<file path=ppt/tags/tag49.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f"/>
  <p:tag name="KSO_WM_UNIT_INDEX" val="1"/>
  <p:tag name="KSO_WM_UNIT_ID" val="custom20231187_1*f*1"/>
  <p:tag name="KSO_WM_TEMPLATE_CATEGORY" val="custom"/>
  <p:tag name="KSO_WM_TEMPLATE_INDEX" val="20231187"/>
  <p:tag name="KSO_WM_UNIT_LAYERLEVEL" val="1"/>
  <p:tag name="KSO_WM_TAG_VERSION" val="3.0"/>
  <p:tag name="KSO_WM_BEAUTIFY_FLAG" val="#wm#"/>
  <p:tag name="KSO_WM_UNIT_TEXT_FILL_FORE_SCHEMECOLOR_INDEX_BRIGHTNESS" val="0.15"/>
  <p:tag name="KSO_WM_UNIT_TEXT_FILL_FORE_SCHEMECOLOR_INDEX" val="13"/>
  <p:tag name="KSO_WM_UNIT_TEXT_FILL_TYPE" val="1"/>
  <p:tag name="KSO_WM_UNIT_PRESET_TEXT" val="单击此处输入你的项正文,文字是您思想的提炼，请尽量言简意赅的阐述观点此处输入你的项正文,文字是您思想的提炼，请尽量言简意赅的阐述观点此处输入你的项正文,文字是您思想的提炼，请尽量言简意赅的阐述观点&#10;"/>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a*1"/>
  <p:tag name="KSO_WM_UNIT_LAYERLEVEL" val="1"/>
  <p:tag name="KSO_WM_TAG_VERSION" val="3.0"/>
  <p:tag name="KSO_WM_BEAUTIFY_FLAG" val="#wm#"/>
  <p:tag name="KSO_WM_UNIT_ISCONTENTSTITLE" val="0"/>
  <p:tag name="KSO_WM_UNIT_ISNUMDGMTITLE" val="0"/>
  <p:tag name="KSO_WM_UNIT_PRESET_TEXT" val="单击此处编辑母版标题样式"/>
  <p:tag name="KSO_WM_UNIT_NOCLEAR" val="0"/>
  <p:tag name="KSO_WM_UNIT_VALUE" val="20"/>
  <p:tag name="KSO_WM_UNIT_TYPE" val="a"/>
  <p:tag name="KSO_WM_UNIT_INDEX" val="1"/>
</p:tagLst>
</file>

<file path=ppt/tags/tag50.xml><?xml version="1.0" encoding="utf-8"?>
<p:tagLst xmlns:p="http://schemas.openxmlformats.org/presentationml/2006/main">
  <p:tag name="KSO_WM_UNIT_FILL_FORE_SCHEMECOLOR_INDEX_BRIGHTNESS" val="0"/>
  <p:tag name="KSO_WM_UNIT_FILL_FORE_SCHEMECOLOR_INDEX" val="9"/>
  <p:tag name="KSO_WM_UNIT_FILL_TYPE" val="1"/>
  <p:tag name="KSO_WM_UNIT_TEXT_FILL_FORE_SCHEMECOLOR_INDEX_BRIGHTNESS" val="0"/>
  <p:tag name="KSO_WM_UNIT_TEXT_FILL_FORE_SCHEMECOLOR_INDEX" val="2"/>
  <p:tag name="KSO_WM_UNIT_TEXT_FILL_TYPE" val="1"/>
  <p:tag name="KSO_WM_UNIT_HIGHLIGHT" val="0"/>
  <p:tag name="KSO_WM_UNIT_COMPATIBLE" val="0"/>
  <p:tag name="KSO_WM_UNIT_DIAGRAM_ISNUMVISUAL" val="0"/>
  <p:tag name="KSO_WM_UNIT_DIAGRAM_ISREFERUNIT" val="0"/>
  <p:tag name="KSO_WM_UNIT_TYPE" val="i"/>
  <p:tag name="KSO_WM_UNIT_INDEX" val="4"/>
  <p:tag name="KSO_WM_UNIT_ID" val="custom20231187_1*i*4"/>
  <p:tag name="KSO_WM_TEMPLATE_CATEGORY" val="custom"/>
  <p:tag name="KSO_WM_TEMPLATE_INDEX" val="20231187"/>
  <p:tag name="KSO_WM_UNIT_LAYERLEVEL" val="1"/>
  <p:tag name="KSO_WM_TAG_VERSION" val="3.0"/>
  <p:tag name="KSO_WM_BEAUTIFY_FLAG" val="#wm#"/>
</p:tagLst>
</file>

<file path=ppt/tags/tag51.xml><?xml version="1.0" encoding="utf-8"?>
<p:tagLst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custom20231187_1*a*1"/>
  <p:tag name="KSO_WM_TEMPLATE_CATEGORY" val="custom"/>
  <p:tag name="KSO_WM_TEMPLATE_INDEX" val="20231187"/>
  <p:tag name="KSO_WM_UNIT_LAYERLEVEL" val="1"/>
  <p:tag name="KSO_WM_TAG_VERSION" val="3.0"/>
  <p:tag name="KSO_WM_BEAUTIFY_FLAG" val="#wm#"/>
  <p:tag name="KSO_WM_UNIT_PRESET_TEXT" val="单击此处&#10;添加标题内容"/>
</p:tagLst>
</file>

<file path=ppt/tags/tag52.xml><?xml version="1.0" encoding="utf-8"?>
<p:tagLst xmlns:p="http://schemas.openxmlformats.org/presentationml/2006/main">
  <p:tag name="KSO_WM_BEAUTIFY_FLAG" val="#wm#"/>
  <p:tag name="KSO_WM_TEMPLATE_CATEGORY" val="custom"/>
  <p:tag name="KSO_WM_TEMPLATE_INDEX" val="20231187"/>
  <p:tag name="KSO_WM_SPECIAL_SOURCE" val="bdnull"/>
  <p:tag name="KSO_WM_SLIDE_ID" val="custom20231187_1"/>
  <p:tag name="KSO_WM_TEMPLATE_SUBCATEGORY" val="0"/>
  <p:tag name="KSO_WM_TEMPLATE_MASTER_TYPE" val="0"/>
  <p:tag name="KSO_WM_TEMPLATE_COLOR_TYPE" val="0"/>
  <p:tag name="KSO_WM_SLIDE_TYPE" val="text"/>
  <p:tag name="KSO_WM_SLIDE_SUBTYPE" val="picTxt"/>
  <p:tag name="KSO_WM_SLIDE_ITEM_CNT" val="0"/>
  <p:tag name="KSO_WM_SLIDE_INDEX" val="1"/>
  <p:tag name="KSO_WM_SLIDE_SIZE" val="961*415"/>
  <p:tag name="KSO_WM_SLIDE_POSITION" val="0*65"/>
  <p:tag name="KSO_WM_TAG_VERSION" val="3.0"/>
  <p:tag name="KSO_WM_SLIDE_LAYOUT" val="a_d_f"/>
  <p:tag name="KSO_WM_SLIDE_LAYOUT_CNT" val="1_1_1"/>
  <p:tag name="KSO_WM_SLIDE_SOURCE" val="WPPAIGenerateSlide"/>
</p:tagLst>
</file>

<file path=ppt/tags/tag53.xml><?xml version="1.0" encoding="utf-8"?>
<p:tagLst xmlns:p="http://schemas.openxmlformats.org/presentationml/2006/main">
  <p:tag name="KSO_WM_DIAGRAM_VIRTUALLY_FRAME" val="{&quot;height&quot;:540,&quot;left&quot;:0,&quot;top&quot;:0,&quot;width&quot;:907.0000787401575}"/>
</p:tagLst>
</file>

<file path=ppt/tags/tag54.xml><?xml version="1.0" encoding="utf-8"?>
<p:tagLst xmlns:p="http://schemas.openxmlformats.org/presentationml/2006/main">
  <p:tag name="KSO_WM_DIAGRAM_VIRTUALLY_FRAME" val="{&quot;height&quot;:540,&quot;left&quot;:0,&quot;top&quot;:0,&quot;width&quot;:907.0000787401575}"/>
</p:tagLst>
</file>

<file path=ppt/tags/tag55.xml><?xml version="1.0" encoding="utf-8"?>
<p:tagLst xmlns:p="http://schemas.openxmlformats.org/presentationml/2006/main">
  <p:tag name="KSO_WM_DIAGRAM_VIRTUALLY_FRAME" val="{&quot;height&quot;:540,&quot;left&quot;:0,&quot;top&quot;:0,&quot;width&quot;:907.0000787401575}"/>
</p:tagLst>
</file>

<file path=ppt/tags/tag56.xml><?xml version="1.0" encoding="utf-8"?>
<p:tagLst xmlns:p="http://schemas.openxmlformats.org/presentationml/2006/main">
  <p:tag name="KSO_WM_DIAGRAM_VIRTUALLY_FRAME" val="{&quot;height&quot;:540,&quot;left&quot;:0,&quot;top&quot;:0,&quot;width&quot;:907.0000787401575}"/>
</p:tagLst>
</file>

<file path=ppt/tags/tag57.xml><?xml version="1.0" encoding="utf-8"?>
<p:tagLst xmlns:p="http://schemas.openxmlformats.org/presentationml/2006/main">
  <p:tag name="KSO_WM_DIAGRAM_VIRTUALLY_FRAME" val="{&quot;height&quot;:540,&quot;left&quot;:0,&quot;top&quot;:0,&quot;width&quot;:907.0000787401575}"/>
</p:tagLst>
</file>

<file path=ppt/tags/tag58.xml><?xml version="1.0" encoding="utf-8"?>
<p:tagLst xmlns:p="http://schemas.openxmlformats.org/presentationml/2006/main">
  <p:tag name="KSO_WM_DIAGRAM_VIRTUALLY_FRAME" val="{&quot;height&quot;:540,&quot;left&quot;:0,&quot;top&quot;:0,&quot;width&quot;:907.0000787401575}"/>
</p:tagLst>
</file>

<file path=ppt/tags/tag59.xml><?xml version="1.0" encoding="utf-8"?>
<p:tagLst xmlns:p="http://schemas.openxmlformats.org/presentationml/2006/main">
  <p:tag name="KSO_WM_DIAGRAM_VIRTUALLY_FRAME" val="{&quot;height&quot;:540,&quot;left&quot;:0,&quot;top&quot;:0,&quot;width&quot;:907.0000787401575}"/>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60.xml><?xml version="1.0" encoding="utf-8"?>
<p:tagLst xmlns:p="http://schemas.openxmlformats.org/presentationml/2006/main">
  <p:tag name="KSO_WM_DIAGRAM_VIRTUALLY_FRAME" val="{&quot;height&quot;:540,&quot;left&quot;:0,&quot;top&quot;:0,&quot;width&quot;:907.0000787401575}"/>
</p:tagLst>
</file>

<file path=ppt/tags/tag61.xml><?xml version="1.0" encoding="utf-8"?>
<p:tagLst xmlns:p="http://schemas.openxmlformats.org/presentationml/2006/main">
  <p:tag name="KSO_WM_DIAGRAM_VIRTUALLY_FRAME" val="{&quot;height&quot;:540,&quot;left&quot;:0,&quot;top&quot;:0,&quot;width&quot;:907.0000787401575}"/>
</p:tagLst>
</file>

<file path=ppt/tags/tag62.xml><?xml version="1.0" encoding="utf-8"?>
<p:tagLst xmlns:p="http://schemas.openxmlformats.org/presentationml/2006/main">
  <p:tag name="KSO_WM_DIAGRAM_VIRTUALLY_FRAME" val="{&quot;height&quot;:540,&quot;left&quot;:0,&quot;top&quot;:0,&quot;width&quot;:907.0000787401575}"/>
</p:tagLst>
</file>

<file path=ppt/tags/tag63.xml><?xml version="1.0" encoding="utf-8"?>
<p:tagLst xmlns:p="http://schemas.openxmlformats.org/presentationml/2006/main">
  <p:tag name="KSO_WM_DIAGRAM_VIRTUALLY_FRAME" val="{&quot;height&quot;:540,&quot;left&quot;:0,&quot;top&quot;:0,&quot;width&quot;:907.0000787401575}"/>
</p:tagLst>
</file>

<file path=ppt/tags/tag64.xml><?xml version="1.0" encoding="utf-8"?>
<p:tagLst xmlns:p="http://schemas.openxmlformats.org/presentationml/2006/main">
  <p:tag name="KSO_WM_DIAGRAM_VIRTUALLY_FRAME" val="{&quot;height&quot;:540,&quot;left&quot;:0,&quot;top&quot;:0,&quot;width&quot;:907.0000787401575}"/>
</p:tagLst>
</file>

<file path=ppt/tags/tag65.xml><?xml version="1.0" encoding="utf-8"?>
<p:tagLst xmlns:p="http://schemas.openxmlformats.org/presentationml/2006/main">
  <p:tag name="KSO_WM_DIAGRAM_VIRTUALLY_FRAME" val="{&quot;height&quot;:540,&quot;left&quot;:0,&quot;top&quot;:0,&quot;width&quot;:907.0000787401575}"/>
</p:tagLst>
</file>

<file path=ppt/tags/tag66.xml><?xml version="1.0" encoding="utf-8"?>
<p:tagLst xmlns:p="http://schemas.openxmlformats.org/presentationml/2006/main">
  <p:tag name="KSO_WM_DIAGRAM_VIRTUALLY_FRAME" val="{&quot;height&quot;:540,&quot;left&quot;:0,&quot;top&quot;:0,&quot;width&quot;:907.0000787401575}"/>
</p:tagLst>
</file>

<file path=ppt/tags/tag67.xml><?xml version="1.0" encoding="utf-8"?>
<p:tagLst xmlns:p="http://schemas.openxmlformats.org/presentationml/2006/main">
  <p:tag name="KSO_WM_DIAGRAM_VIRTUALLY_FRAME" val="{&quot;height&quot;:540,&quot;left&quot;:0,&quot;top&quot;:0,&quot;width&quot;:907.0000787401575}"/>
</p:tagLst>
</file>

<file path=ppt/tags/tag68.xml><?xml version="1.0" encoding="utf-8"?>
<p:tagLst xmlns:p="http://schemas.openxmlformats.org/presentationml/2006/main">
  <p:tag name="KSO_WM_DIAGRAM_VIRTUALLY_FRAME" val="{&quot;height&quot;:540,&quot;left&quot;:0,&quot;top&quot;:0,&quot;width&quot;:907.0000787401575}"/>
</p:tagLst>
</file>

<file path=ppt/tags/tag69.xml><?xml version="1.0" encoding="utf-8"?>
<p:tagLst xmlns:p="http://schemas.openxmlformats.org/presentationml/2006/main">
  <p:tag name="KSO_WM_DIAGRAM_VIRTUALLY_FRAME" val="{&quot;height&quot;:540,&quot;left&quot;:0,&quot;top&quot;:0,&quot;width&quot;:907.0000787401575}"/>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70.xml><?xml version="1.0" encoding="utf-8"?>
<p:tagLst xmlns:p="http://schemas.openxmlformats.org/presentationml/2006/main">
  <p:tag name="KSO_WM_DIAGRAM_VIRTUALLY_FRAME" val="{&quot;height&quot;:398.6632283464567,&quot;left&quot;:381.79811023622045,&quot;top&quot;:95.42842519685038,&quot;width&quot;:569.2600787401576}"/>
</p:tagLst>
</file>

<file path=ppt/tags/tag71.xml><?xml version="1.0" encoding="utf-8"?>
<p:tagLst xmlns:p="http://schemas.openxmlformats.org/presentationml/2006/main">
  <p:tag name="KSO_WM_DIAGRAM_VIRTUALLY_FRAME" val="{&quot;height&quot;:398.6632283464567,&quot;left&quot;:381.79811023622045,&quot;top&quot;:95.42842519685038,&quot;width&quot;:569.2600787401576}"/>
</p:tagLst>
</file>

<file path=ppt/tags/tag72.xml><?xml version="1.0" encoding="utf-8"?>
<p:tagLst xmlns:p="http://schemas.openxmlformats.org/presentationml/2006/main">
  <p:tag name="KSO_WM_DIAGRAM_VIRTUALLY_FRAME" val="{&quot;height&quot;:398.6632283464567,&quot;left&quot;:381.79811023622045,&quot;top&quot;:95.42842519685038,&quot;width&quot;:569.2600787401576}"/>
</p:tagLst>
</file>

<file path=ppt/tags/tag73.xml><?xml version="1.0" encoding="utf-8"?>
<p:tagLst xmlns:p="http://schemas.openxmlformats.org/presentationml/2006/main">
  <p:tag name="KSO_WM_DIAGRAM_VIRTUALLY_FRAME" val="{&quot;height&quot;:398.6632283464567,&quot;left&quot;:381.79811023622045,&quot;top&quot;:95.42842519685038,&quot;width&quot;:569.2600787401576}"/>
</p:tagLst>
</file>

<file path=ppt/tags/tag74.xml><?xml version="1.0" encoding="utf-8"?>
<p:tagLst xmlns:p="http://schemas.openxmlformats.org/presentationml/2006/main">
  <p:tag name="KSO_WM_DIAGRAM_VIRTUALLY_FRAME" val="{&quot;height&quot;:398.6632283464567,&quot;left&quot;:381.79811023622045,&quot;top&quot;:95.42842519685038,&quot;width&quot;:569.2600787401576}"/>
</p:tagLst>
</file>

<file path=ppt/tags/tag75.xml><?xml version="1.0" encoding="utf-8"?>
<p:tagLst xmlns:p="http://schemas.openxmlformats.org/presentationml/2006/main">
  <p:tag name="KSO_WM_DIAGRAM_VIRTUALLY_FRAME" val="{&quot;height&quot;:398.6632283464567,&quot;left&quot;:381.79811023622045,&quot;top&quot;:95.42842519685038,&quot;width&quot;:569.2600787401576}"/>
</p:tagLst>
</file>

<file path=ppt/tags/tag76.xml><?xml version="1.0" encoding="utf-8"?>
<p:tagLst xmlns:p="http://schemas.openxmlformats.org/presentationml/2006/main">
  <p:tag name="KSO_WM_DIAGRAM_VIRTUALLY_FRAME" val="{&quot;height&quot;:398.6632283464567,&quot;left&quot;:381.79811023622045,&quot;top&quot;:95.42842519685038,&quot;width&quot;:569.2600787401576}"/>
</p:tagLst>
</file>

<file path=ppt/tags/tag77.xml><?xml version="1.0" encoding="utf-8"?>
<p:tagLst xmlns:p="http://schemas.openxmlformats.org/presentationml/2006/main">
  <p:tag name="KSO_WM_DIAGRAM_VIRTUALLY_FRAME" val="{&quot;height&quot;:398.6632283464567,&quot;left&quot;:381.79811023622045,&quot;top&quot;:95.42842519685038,&quot;width&quot;:569.2600787401576}"/>
</p:tagLst>
</file>

<file path=ppt/tags/tag78.xml><?xml version="1.0" encoding="utf-8"?>
<p:tagLst xmlns:p="http://schemas.openxmlformats.org/presentationml/2006/main">
  <p:tag name="KSO_WM_DIAGRAM_VIRTUALLY_FRAME" val="{&quot;height&quot;:398.6632283464567,&quot;left&quot;:381.79811023622045,&quot;top&quot;:95.42842519685038,&quot;width&quot;:569.2600787401576}"/>
</p:tagLst>
</file>

<file path=ppt/tags/tag79.xml><?xml version="1.0" encoding="utf-8"?>
<p:tagLst xmlns:p="http://schemas.openxmlformats.org/presentationml/2006/main">
  <p:tag name="KSO_WM_DIAGRAM_VIRTUALLY_FRAME" val="{&quot;height&quot;:398.6632283464567,&quot;left&quot;:381.79811023622045,&quot;top&quot;:95.42842519685038,&quot;width&quot;:569.2600787401576}"/>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80.xml><?xml version="1.0" encoding="utf-8"?>
<p:tagLst xmlns:p="http://schemas.openxmlformats.org/presentationml/2006/main">
  <p:tag name="DATA_TYPE" val="OfficePlusSmartComponent"/>
  <p:tag name="OP_SCP_TAG_VERSION" val="1.0"/>
  <p:tag name="OP_SCP_CHANGE_COLOR" val="N"/>
  <p:tag name="OP_SCP_COMPONENT_TYPE" val="Relation"/>
  <p:tag name="OP_SCP_CONTENT_ID" val="MatlComponentContent-73"/>
  <p:tag name="OP_SCP_COMPONENT_INFO" val="{&quot;title&quot;:&quot;渐变3项总分PPT组件&quot;,&quot;description&quot;:&quot;渐变3项总分PPT组件&quot;,&quot;keywords&quot;:[&quot;渐变&quot;,&quot;3项&quot;,&quot;总分&quot;,&quot;PPT组件&quot;],&quot;labels&quot;:[]}"/>
  <p:tag name="OP_SCP_GROUP_ID" val="7ee10ef4-6f61-42f2-9675-2f231cd42ddc"/>
  <p:tag name="OP_SCP_ITEM_COUNT" val="3"/>
</p:tagLst>
</file>

<file path=ppt/tags/tag81.xml><?xml version="1.0" encoding="utf-8"?>
<p:tagLst xmlns:p="http://schemas.openxmlformats.org/presentationml/2006/main">
  <p:tag name="OP_SCP_ITEM_INDEX" val="1"/>
</p:tagLst>
</file>

<file path=ppt/tags/tag82.xml><?xml version="1.0" encoding="utf-8"?>
<p:tagLst xmlns:p="http://schemas.openxmlformats.org/presentationml/2006/main">
  <p:tag name="OP_SCP_ITEM_INDEX" val="1"/>
</p:tagLst>
</file>

<file path=ppt/tags/tag83.xml><?xml version="1.0" encoding="utf-8"?>
<p:tagLst xmlns:p="http://schemas.openxmlformats.org/presentationml/2006/main">
  <p:tag name="OP_SCP_SHAPE_TYPE" val="Title"/>
  <p:tag name="OP_SCP_ITEM_INDEX" val="1"/>
  <p:tag name="OP_SCP_DEFAULT_TEXT" val="添加标题"/>
</p:tagLst>
</file>

<file path=ppt/tags/tag84.xml><?xml version="1.0" encoding="utf-8"?>
<p:tagLst xmlns:p="http://schemas.openxmlformats.org/presentationml/2006/main">
  <p:tag name="OP_SCP_ITEM_INDEX" val="3"/>
</p:tagLst>
</file>

<file path=ppt/tags/tag85.xml><?xml version="1.0" encoding="utf-8"?>
<p:tagLst xmlns:p="http://schemas.openxmlformats.org/presentationml/2006/main">
  <p:tag name="OP_SCP_ITEM_INDEX" val="2"/>
</p:tagLst>
</file>

<file path=ppt/tags/tag86.xml><?xml version="1.0" encoding="utf-8"?>
<p:tagLst xmlns:p="http://schemas.openxmlformats.org/presentationml/2006/main">
  <p:tag name="OP_SCP_SHAPE_TYPE" val="Title"/>
  <p:tag name="OP_SCP_ITEM_INDEX" val="2"/>
  <p:tag name="OP_SCP_DEFAULT_TEXT" val="添加标题"/>
</p:tagLst>
</file>

<file path=ppt/tags/tag87.xml><?xml version="1.0" encoding="utf-8"?>
<p:tagLst xmlns:p="http://schemas.openxmlformats.org/presentationml/2006/main">
  <p:tag name="OP_SCP_ITEM_INDEX" val="3"/>
</p:tagLst>
</file>

<file path=ppt/tags/tag88.xml><?xml version="1.0" encoding="utf-8"?>
<p:tagLst xmlns:p="http://schemas.openxmlformats.org/presentationml/2006/main">
  <p:tag name="OP_SCP_ITEM_INDEX" val="2"/>
</p:tagLst>
</file>

<file path=ppt/tags/tag89.xml><?xml version="1.0" encoding="utf-8"?>
<p:tagLst xmlns:p="http://schemas.openxmlformats.org/presentationml/2006/main">
  <p:tag name="OP_SCP_SHAPE_TYPE" val="Title"/>
  <p:tag name="OP_SCP_ITEM_INDEX" val="3"/>
  <p:tag name="OP_SCP_DEFAULT_TEXT" val="添加标题"/>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90.xml><?xml version="1.0" encoding="utf-8"?>
<p:tagLst xmlns:p="http://schemas.openxmlformats.org/presentationml/2006/main">
  <p:tag name="DATA_TYPE" val="OfficePlusSmartComponent"/>
  <p:tag name="OP_SCP_TAG_VERSION" val="1.0"/>
  <p:tag name="OP_SCP_CHANGE_COLOR" val="N"/>
  <p:tag name="OP_SCP_COMPONENT_TYPE" val="Relation"/>
  <p:tag name="OP_SCP_CONTENT_ID" val="MatlComponentContent-144"/>
  <p:tag name="OP_SCP_COMPONENT_INFO" val="{&quot;title&quot;:&quot;渐变3项流程PPT组件&quot;,&quot;description&quot;:&quot;渐变3项流程PPT组件&quot;,&quot;keywords&quot;:[&quot;渐变&quot;,&quot;3项&quot;,&quot;流程&quot;,&quot;PPT组件&quot;],&quot;labels&quot;:[]}"/>
  <p:tag name="OP_SCP_GROUP_ID" val="68f8e69a-5f14-a131-9f15-d057e87454ce"/>
  <p:tag name="OP_SCP_ITEM_COUNT" val="3"/>
</p:tagLst>
</file>

<file path=ppt/tags/tag91.xml><?xml version="1.0" encoding="utf-8"?>
<p:tagLst xmlns:p="http://schemas.openxmlformats.org/presentationml/2006/main">
  <p:tag name="OP_SCP_ITEM_INDEX" val="1"/>
</p:tagLst>
</file>

<file path=ppt/tags/tag92.xml><?xml version="1.0" encoding="utf-8"?>
<p:tagLst xmlns:p="http://schemas.openxmlformats.org/presentationml/2006/main">
  <p:tag name="OP_SCP_SHAPE_TYPE" val="Index"/>
  <p:tag name="OP_SCP_ITEM_INDEX" val="1"/>
  <p:tag name="OP_SCP_DEFAULT_TEXT" val="01"/>
</p:tagLst>
</file>

<file path=ppt/tags/tag93.xml><?xml version="1.0" encoding="utf-8"?>
<p:tagLst xmlns:p="http://schemas.openxmlformats.org/presentationml/2006/main">
  <p:tag name="OP_SCP_SHAPE_TYPE" val="Title"/>
  <p:tag name="OP_SCP_ITEM_INDEX" val="1"/>
  <p:tag name="OP_SCP_DEFAULT_TEXT" val="添加标题"/>
</p:tagLst>
</file>

<file path=ppt/tags/tag94.xml><?xml version="1.0" encoding="utf-8"?>
<p:tagLst xmlns:p="http://schemas.openxmlformats.org/presentationml/2006/main">
  <p:tag name="OP_SCP_SHAPE_TYPE" val="Body"/>
  <p:tag name="OP_SCP_ITEM_INDEX" val="1"/>
  <p:tag name="OP_SCP_DEFAULT_TEXT" val="单击此处添加文本，单击此处添加文本。"/>
</p:tagLst>
</file>

<file path=ppt/tags/tag95.xml><?xml version="1.0" encoding="utf-8"?>
<p:tagLst xmlns:p="http://schemas.openxmlformats.org/presentationml/2006/main">
  <p:tag name="OP_SCP_ITEM_INDEX" val="3"/>
</p:tagLst>
</file>

<file path=ppt/tags/tag96.xml><?xml version="1.0" encoding="utf-8"?>
<p:tagLst xmlns:p="http://schemas.openxmlformats.org/presentationml/2006/main">
  <p:tag name="OP_SCP_SHAPE_TYPE" val="Index"/>
  <p:tag name="OP_SCP_ITEM_INDEX" val="3"/>
  <p:tag name="OP_SCP_DEFAULT_TEXT" val="03"/>
</p:tagLst>
</file>

<file path=ppt/tags/tag97.xml><?xml version="1.0" encoding="utf-8"?>
<p:tagLst xmlns:p="http://schemas.openxmlformats.org/presentationml/2006/main">
  <p:tag name="OP_SCP_SHAPE_TYPE" val="Title"/>
  <p:tag name="OP_SCP_ITEM_INDEX" val="3"/>
  <p:tag name="OP_SCP_DEFAULT_TEXT" val="添加标题"/>
</p:tagLst>
</file>

<file path=ppt/tags/tag98.xml><?xml version="1.0" encoding="utf-8"?>
<p:tagLst xmlns:p="http://schemas.openxmlformats.org/presentationml/2006/main">
  <p:tag name="OP_SCP_SHAPE_TYPE" val="Body"/>
  <p:tag name="OP_SCP_ITEM_INDEX" val="3"/>
  <p:tag name="OP_SCP_DEFAULT_TEXT" val="单击此处添加文本，单击此处添加文本。"/>
</p:tagLst>
</file>

<file path=ppt/tags/tag99.xml><?xml version="1.0" encoding="utf-8"?>
<p:tagLst xmlns:p="http://schemas.openxmlformats.org/presentationml/2006/main">
  <p:tag name="OP_SCP_ITEM_INDEX" val="2"/>
</p:tagLst>
</file>

<file path=ppt/theme/theme1.xml><?xml version="1.0" encoding="utf-8"?>
<a:theme xmlns:a="http://schemas.openxmlformats.org/drawingml/2006/main" name="Designed by OfficePLUS">
  <a:themeElements>
    <a:clrScheme name="iSlide">
      <a:dk1>
        <a:srgbClr val="2F2F2F"/>
      </a:dk1>
      <a:lt1>
        <a:srgbClr val="FFFFFF"/>
      </a:lt1>
      <a:dk2>
        <a:srgbClr val="778495"/>
      </a:dk2>
      <a:lt2>
        <a:srgbClr val="F0F0F0"/>
      </a:lt2>
      <a:accent1>
        <a:srgbClr val="136DCF"/>
      </a:accent1>
      <a:accent2>
        <a:srgbClr val="16BEE0"/>
      </a:accent2>
      <a:accent3>
        <a:srgbClr val="8792A1"/>
      </a:accent3>
      <a:accent4>
        <a:srgbClr val="98A1AE"/>
      </a:accent4>
      <a:accent5>
        <a:srgbClr val="A7AEB9"/>
      </a:accent5>
      <a:accent6>
        <a:srgbClr val="A7AEB9"/>
      </a:accent6>
      <a:hlink>
        <a:srgbClr val="F84D4D"/>
      </a:hlink>
      <a:folHlink>
        <a:srgbClr val="979797"/>
      </a:folHlink>
    </a:clrScheme>
    <a:fontScheme name="font">
      <a:majorFont>
        <a:latin typeface="Arial"/>
        <a:ea typeface="微软雅黑"/>
        <a:cs typeface=""/>
      </a:majorFont>
      <a:minorFont>
        <a:latin typeface="Arial"/>
        <a:ea typeface="微软雅黑"/>
        <a:cs typeface=""/>
      </a:minorFont>
    </a:fontScheme>
    <a:fmtScheme name="iSlid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Designed by OfficePLUS">
  <a:themeElements>
    <a:clrScheme name="iSlide">
      <a:dk1>
        <a:srgbClr val="2F2F2F"/>
      </a:dk1>
      <a:lt1>
        <a:srgbClr val="FFFFFF"/>
      </a:lt1>
      <a:dk2>
        <a:srgbClr val="778495"/>
      </a:dk2>
      <a:lt2>
        <a:srgbClr val="F0F0F0"/>
      </a:lt2>
      <a:accent1>
        <a:srgbClr val="136DCF"/>
      </a:accent1>
      <a:accent2>
        <a:srgbClr val="16BEE0"/>
      </a:accent2>
      <a:accent3>
        <a:srgbClr val="8792A1"/>
      </a:accent3>
      <a:accent4>
        <a:srgbClr val="98A1AE"/>
      </a:accent4>
      <a:accent5>
        <a:srgbClr val="A7AEB9"/>
      </a:accent5>
      <a:accent6>
        <a:srgbClr val="A7AEB9"/>
      </a:accent6>
      <a:hlink>
        <a:srgbClr val="F84D4D"/>
      </a:hlink>
      <a:folHlink>
        <a:srgbClr val="979797"/>
      </a:folHlink>
    </a:clrScheme>
    <a:fontScheme name="font">
      <a:majorFont>
        <a:latin typeface="Arial"/>
        <a:ea typeface="微软雅黑"/>
        <a:cs typeface=""/>
      </a:majorFont>
      <a:minorFont>
        <a:latin typeface="Arial"/>
        <a:ea typeface="微软雅黑"/>
        <a:cs typeface=""/>
      </a:minorFont>
    </a:fontScheme>
    <a:fmtScheme name="iSlid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Designed by OfficePLUS">
  <a:themeElements>
    <a:clrScheme name="iSlide">
      <a:dk1>
        <a:srgbClr val="2F2F2F"/>
      </a:dk1>
      <a:lt1>
        <a:srgbClr val="FFFFFF"/>
      </a:lt1>
      <a:dk2>
        <a:srgbClr val="778495"/>
      </a:dk2>
      <a:lt2>
        <a:srgbClr val="F0F0F0"/>
      </a:lt2>
      <a:accent1>
        <a:srgbClr val="136DCF"/>
      </a:accent1>
      <a:accent2>
        <a:srgbClr val="16BEE0"/>
      </a:accent2>
      <a:accent3>
        <a:srgbClr val="8792A1"/>
      </a:accent3>
      <a:accent4>
        <a:srgbClr val="98A1AE"/>
      </a:accent4>
      <a:accent5>
        <a:srgbClr val="A7AEB9"/>
      </a:accent5>
      <a:accent6>
        <a:srgbClr val="A7AEB9"/>
      </a:accent6>
      <a:hlink>
        <a:srgbClr val="F84D4D"/>
      </a:hlink>
      <a:folHlink>
        <a:srgbClr val="979797"/>
      </a:folHlink>
    </a:clrScheme>
    <a:fontScheme name="font">
      <a:majorFont>
        <a:latin typeface="Arial"/>
        <a:ea typeface="微软雅黑"/>
        <a:cs typeface=""/>
      </a:majorFont>
      <a:minorFont>
        <a:latin typeface="Arial"/>
        <a:ea typeface="微软雅黑"/>
        <a:cs typeface=""/>
      </a:minorFont>
    </a:fontScheme>
    <a:fmtScheme name="iSlid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Designed by OfficePLUS">
  <a:themeElements>
    <a:clrScheme name="iSlide">
      <a:dk1>
        <a:srgbClr val="2F2F2F"/>
      </a:dk1>
      <a:lt1>
        <a:srgbClr val="FFFFFF"/>
      </a:lt1>
      <a:dk2>
        <a:srgbClr val="778495"/>
      </a:dk2>
      <a:lt2>
        <a:srgbClr val="F0F0F0"/>
      </a:lt2>
      <a:accent1>
        <a:srgbClr val="136DCF"/>
      </a:accent1>
      <a:accent2>
        <a:srgbClr val="16BEE0"/>
      </a:accent2>
      <a:accent3>
        <a:srgbClr val="8792A1"/>
      </a:accent3>
      <a:accent4>
        <a:srgbClr val="98A1AE"/>
      </a:accent4>
      <a:accent5>
        <a:srgbClr val="A7AEB9"/>
      </a:accent5>
      <a:accent6>
        <a:srgbClr val="A7AEB9"/>
      </a:accent6>
      <a:hlink>
        <a:srgbClr val="F84D4D"/>
      </a:hlink>
      <a:folHlink>
        <a:srgbClr val="979797"/>
      </a:folHlink>
    </a:clrScheme>
    <a:fontScheme name="font">
      <a:majorFont>
        <a:latin typeface="Arial"/>
        <a:ea typeface="微软雅黑"/>
        <a:cs typeface=""/>
      </a:majorFont>
      <a:minorFont>
        <a:latin typeface="Arial"/>
        <a:ea typeface="微软雅黑"/>
        <a:cs typeface=""/>
      </a:minorFont>
    </a:fontScheme>
    <a:fmtScheme name="iSlid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4423</Words>
  <Application>WPS 演示</Application>
  <PresentationFormat>宽屏</PresentationFormat>
  <Paragraphs>343</Paragraphs>
  <Slides>27</Slides>
  <Notes>0</Notes>
  <HiddenSlides>0</HiddenSlides>
  <MMClips>0</MMClips>
  <ScaleCrop>false</ScaleCrop>
  <HeadingPairs>
    <vt:vector size="6" baseType="variant">
      <vt:variant>
        <vt:lpstr>已用的字体</vt:lpstr>
      </vt:variant>
      <vt:variant>
        <vt:i4>8</vt:i4>
      </vt:variant>
      <vt:variant>
        <vt:lpstr>主题</vt:lpstr>
      </vt:variant>
      <vt:variant>
        <vt:i4>4</vt:i4>
      </vt:variant>
      <vt:variant>
        <vt:lpstr>幻灯片标题</vt:lpstr>
      </vt:variant>
      <vt:variant>
        <vt:i4>27</vt:i4>
      </vt:variant>
    </vt:vector>
  </HeadingPairs>
  <TitlesOfParts>
    <vt:vector size="39" baseType="lpstr">
      <vt:lpstr>Arial</vt:lpstr>
      <vt:lpstr>宋体</vt:lpstr>
      <vt:lpstr>Wingdings</vt:lpstr>
      <vt:lpstr>微软雅黑</vt:lpstr>
      <vt:lpstr>Arial Unicode MS</vt:lpstr>
      <vt:lpstr>等线</vt:lpstr>
      <vt:lpstr>MiSans Normal</vt:lpstr>
      <vt:lpstr>Calibri</vt:lpstr>
      <vt:lpstr>Designed by OfficePLUS</vt:lpstr>
      <vt:lpstr>1_Designed by OfficePLUS</vt:lpstr>
      <vt:lpstr>2_Designed by OfficePLUS</vt:lpstr>
      <vt:lpstr>3_Designed by OfficePLUS</vt:lpstr>
      <vt:lpstr>基于Open Digger的 健康度监测与可视化评估对比</vt:lpstr>
      <vt:lpstr>PowerPoint 演示文稿</vt:lpstr>
      <vt:lpstr>指标选择   &amp;   应用场景</vt:lpstr>
      <vt:lpstr>指标选择的启发来源：开源通识课程</vt:lpstr>
      <vt:lpstr>项目选择健康度监测的应用价值</vt:lpstr>
      <vt:lpstr>项目选择健康度监测在项目风险控制中的作用</vt:lpstr>
      <vt:lpstr>项目选择健康度监测对项目管理的贡献</vt:lpstr>
      <vt:lpstr>PowerPoint 演示文稿</vt:lpstr>
      <vt:lpstr>项目健康度指标1——活跃度指标</vt:lpstr>
      <vt:lpstr>活跃度指标——应用场景</vt:lpstr>
      <vt:lpstr>项目健康度指标2——社区参与度指标</vt:lpstr>
      <vt:lpstr>社区参与度指标——应用场景</vt:lpstr>
      <vt:lpstr>项目健康度指标3——代码质量指标</vt:lpstr>
      <vt:lpstr>代码质量指标——应用场景</vt:lpstr>
      <vt:lpstr>项目健康度指标4——项目发展指标</vt:lpstr>
      <vt:lpstr>项目发展指标——应用场景</vt:lpstr>
      <vt:lpstr>方案设计</vt:lpstr>
      <vt:lpstr>总体方案框架</vt:lpstr>
      <vt:lpstr>监控开源项目质量——获取数据</vt:lpstr>
      <vt:lpstr>可交互的Web应用程序——处理数据</vt:lpstr>
      <vt:lpstr>可交互的Web应用程序——处理数据</vt:lpstr>
      <vt:lpstr>整体交互流程——对比数据</vt:lpstr>
      <vt:lpstr>后期规划</vt:lpstr>
      <vt:lpstr>技术实现阶段概述</vt:lpstr>
      <vt:lpstr>测试与优化阶段概述</vt:lpstr>
      <vt:lpstr>部署与维护阶段概述</vt:lpstr>
      <vt:lpstr>恳请专家老师批评指正！</vt:lpstr>
    </vt:vector>
  </TitlesOfParts>
  <Company>OfficePLUS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OfficePLUS PowerPoint Template</dc:title>
  <dc:creator>OfficePLUS</dc:creator>
  <cp:lastModifiedBy>张欣扬</cp:lastModifiedBy>
  <cp:revision>32</cp:revision>
  <cp:lastPrinted>2024-10-30T16:00:00Z</cp:lastPrinted>
  <dcterms:created xsi:type="dcterms:W3CDTF">2024-10-30T16:00:00Z</dcterms:created>
  <dcterms:modified xsi:type="dcterms:W3CDTF">2024-12-18T05:53:12Z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B5B9D5D736894E7CBF7438A2175175B7_12</vt:lpwstr>
  </property>
  <property fmtid="{D5CDD505-2E9C-101B-9397-08002B2CF9AE}" pid="3" name="KSOProductBuildVer">
    <vt:lpwstr>2052-12.1.0.18276</vt:lpwstr>
  </property>
</Properties>
</file>