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725" y="1028701"/>
            <a:ext cx="6095681" cy="2052332"/>
          </a:xfrm>
        </p:spPr>
        <p:txBody>
          <a:bodyPr anchor="b">
            <a:normAutofit/>
          </a:bodyPr>
          <a:lstStyle>
            <a:lvl1pPr algn="l"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224518"/>
            <a:ext cx="6095681" cy="890282"/>
          </a:xfrm>
        </p:spPr>
        <p:txBody>
          <a:bodyPr>
            <a:normAutofit/>
          </a:bodyPr>
          <a:lstStyle>
            <a:lvl1pPr marL="0" indent="0" algn="l">
              <a:buNone/>
              <a:defRPr sz="1350" cap="all" spc="15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4" y="514350"/>
            <a:ext cx="6686552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1543050"/>
            <a:ext cx="6686551" cy="30861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2061304"/>
            <a:ext cx="6086475" cy="205349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725" y="1028700"/>
            <a:ext cx="6086475" cy="99995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4" y="514350"/>
            <a:ext cx="7036761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3" y="1543050"/>
            <a:ext cx="3414827" cy="30937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7751" y="1543050"/>
            <a:ext cx="3407735" cy="3093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66339"/>
            <a:ext cx="7033728" cy="9170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726" y="1525611"/>
            <a:ext cx="3397043" cy="511193"/>
          </a:xfrm>
        </p:spPr>
        <p:txBody>
          <a:bodyPr anchor="b">
            <a:normAutofit/>
          </a:bodyPr>
          <a:lstStyle>
            <a:lvl1pPr marL="0" indent="0">
              <a:buNone/>
              <a:defRPr sz="1350" b="1" cap="all" spc="15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726" y="2061304"/>
            <a:ext cx="3397043" cy="25809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5410" y="1525611"/>
            <a:ext cx="3397043" cy="511193"/>
          </a:xfrm>
        </p:spPr>
        <p:txBody>
          <a:bodyPr anchor="b">
            <a:normAutofit/>
          </a:bodyPr>
          <a:lstStyle>
            <a:lvl1pPr marL="0" indent="0">
              <a:buNone/>
              <a:defRPr sz="1350" b="1" cap="all" spc="15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5410" y="2061304"/>
            <a:ext cx="3397043" cy="25809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16" y="814111"/>
            <a:ext cx="2738385" cy="124328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675" y="849507"/>
            <a:ext cx="3967110" cy="3546281"/>
          </a:xfrm>
        </p:spPr>
        <p:txBody>
          <a:bodyPr/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 sz="21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500"/>
            </a:lvl4pPr>
            <a:lvl5pPr>
              <a:lnSpc>
                <a:spcPct val="11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216" y="2061305"/>
            <a:ext cx="2738385" cy="233448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4111"/>
            <a:ext cx="2743200" cy="124328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57675" y="796414"/>
            <a:ext cx="3998302" cy="358167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061305"/>
            <a:ext cx="2743200" cy="233448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4" y="514350"/>
            <a:ext cx="6686552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725" y="1543051"/>
            <a:ext cx="6686552" cy="310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751106" y="1138152"/>
            <a:ext cx="210084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spc="75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7589073" y="3178403"/>
            <a:ext cx="2508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cap="all" spc="75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1658" y="4739354"/>
            <a:ext cx="53298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cap="all" spc="75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3D635-942C-615B-2FAF-593939F8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37" y="3738699"/>
            <a:ext cx="7000875" cy="578884"/>
          </a:xfrm>
        </p:spPr>
        <p:txBody>
          <a:bodyPr>
            <a:normAutofit/>
          </a:bodyPr>
          <a:lstStyle/>
          <a:p>
            <a:r>
              <a:rPr lang="en-US" sz="2400" dirty="0"/>
              <a:t>London Underground and urban regeneration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4B1A4-2AED-D3F8-3320-E8F543EE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317" y="4455832"/>
            <a:ext cx="7000875" cy="422390"/>
          </a:xfrm>
        </p:spPr>
        <p:txBody>
          <a:bodyPr>
            <a:normAutofit/>
          </a:bodyPr>
          <a:lstStyle/>
          <a:p>
            <a:r>
              <a:rPr lang="en-US" sz="1200" dirty="0"/>
              <a:t>Group</a:t>
            </a:r>
            <a:r>
              <a:rPr lang="zh-CN" altLang="en-US" sz="1200" dirty="0"/>
              <a:t> </a:t>
            </a:r>
            <a:r>
              <a:rPr lang="en-US" altLang="zh-CN" sz="1200" dirty="0"/>
              <a:t>4</a:t>
            </a:r>
            <a:r>
              <a:rPr lang="en-US" altLang="zh-CN" sz="1200"/>
              <a:t>: Yubin </a:t>
            </a:r>
            <a:r>
              <a:rPr lang="en-US" altLang="zh-CN" sz="1200" dirty="0"/>
              <a:t>gong/</a:t>
            </a:r>
            <a:r>
              <a:rPr lang="en-US" altLang="zh-CN" sz="1200"/>
              <a:t>fan</a:t>
            </a:r>
            <a:r>
              <a:rPr lang="zh-CN" altLang="en-US" sz="1200"/>
              <a:t> </a:t>
            </a:r>
            <a:r>
              <a:rPr lang="en-US" altLang="zh-CN" sz="1200"/>
              <a:t>xia/pin</a:t>
            </a:r>
            <a:r>
              <a:rPr lang="zh-CN" altLang="en-US" sz="1200"/>
              <a:t> </a:t>
            </a:r>
            <a:r>
              <a:rPr lang="en-US" altLang="zh-CN" sz="1200"/>
              <a:t>lyu/jingyi</a:t>
            </a:r>
            <a:r>
              <a:rPr lang="zh-CN" altLang="en-US" sz="1200"/>
              <a:t> </a:t>
            </a:r>
            <a:r>
              <a:rPr lang="en-US" altLang="zh-CN" sz="1200" dirty="0"/>
              <a:t>wang</a:t>
            </a:r>
            <a:endParaRPr lang="en-US" sz="1200" dirty="0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19A78918-9B54-0976-30A0-EEB8F51A7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7" b="41123"/>
          <a:stretch/>
        </p:blipFill>
        <p:spPr>
          <a:xfrm>
            <a:off x="15" y="7"/>
            <a:ext cx="9143985" cy="36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9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44761BE6-C07E-8F80-1CA6-E785CFFCD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32144" b="-1"/>
          <a:stretch/>
        </p:blipFill>
        <p:spPr>
          <a:xfrm>
            <a:off x="20" y="10"/>
            <a:ext cx="4255915" cy="51434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11165-21B1-CCB2-0E5E-AB655C42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622" y="665810"/>
            <a:ext cx="2590863" cy="2057400"/>
          </a:xfrm>
        </p:spPr>
        <p:txBody>
          <a:bodyPr anchor="t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FB39-E635-5708-4F5A-DEB9D1F8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918" y="1293802"/>
            <a:ext cx="3686176" cy="326560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Introduction</a:t>
            </a:r>
            <a:r>
              <a:rPr lang="zh-CN" altLang="en-US" sz="1500" dirty="0"/>
              <a:t> </a:t>
            </a:r>
            <a:r>
              <a:rPr lang="en-US" altLang="zh-CN" sz="1500" dirty="0"/>
              <a:t>and objective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The development of London tube line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Socio-economic change alongside with Jubilee Line 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Case</a:t>
            </a:r>
            <a:r>
              <a:rPr lang="zh-CN" altLang="en-US" sz="1500" dirty="0"/>
              <a:t> </a:t>
            </a:r>
            <a:r>
              <a:rPr lang="en-US" altLang="zh-CN" sz="1500" dirty="0"/>
              <a:t>study</a:t>
            </a:r>
            <a:r>
              <a:rPr lang="zh-CN" altLang="en-US" sz="1500" dirty="0"/>
              <a:t> ：</a:t>
            </a:r>
            <a:r>
              <a:rPr lang="en-US" altLang="zh-CN" sz="1500" dirty="0"/>
              <a:t>Stratford</a:t>
            </a:r>
            <a:r>
              <a:rPr lang="zh-CN" altLang="en-US" sz="1500" dirty="0"/>
              <a:t> </a:t>
            </a:r>
            <a:r>
              <a:rPr lang="en-US" altLang="zh-CN" sz="1500" dirty="0"/>
              <a:t>&amp;</a:t>
            </a:r>
            <a:r>
              <a:rPr lang="zh-CN" altLang="en-US" sz="1500" dirty="0"/>
              <a:t> </a:t>
            </a:r>
            <a:r>
              <a:rPr lang="en-US" altLang="zh-CN" sz="1500" dirty="0"/>
              <a:t>the</a:t>
            </a:r>
            <a:r>
              <a:rPr lang="zh-CN" altLang="en-US" sz="1500" dirty="0"/>
              <a:t> </a:t>
            </a:r>
            <a:r>
              <a:rPr lang="en-US" altLang="zh-CN" sz="1500" dirty="0"/>
              <a:t>Docklands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zh-CN" sz="1500" dirty="0"/>
              <a:t>The change</a:t>
            </a:r>
            <a:r>
              <a:rPr lang="zh-CN" altLang="en-US" sz="1500" dirty="0"/>
              <a:t> </a:t>
            </a:r>
            <a:r>
              <a:rPr lang="en-US" altLang="zh-CN" sz="1500" dirty="0"/>
              <a:t>of urban form</a:t>
            </a:r>
            <a:r>
              <a:rPr lang="zh-CN" altLang="en-US" sz="1500" dirty="0"/>
              <a:t> </a:t>
            </a:r>
            <a:endParaRPr lang="en-US" altLang="zh-CN" sz="15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500" dirty="0"/>
              <a:t>The change of income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Challenges</a:t>
            </a:r>
            <a:r>
              <a:rPr lang="zh-CN" altLang="en-US" sz="1500" dirty="0"/>
              <a:t> </a:t>
            </a:r>
            <a:r>
              <a:rPr lang="en-US" altLang="zh-CN" sz="1500" dirty="0"/>
              <a:t>&amp;</a:t>
            </a:r>
            <a:r>
              <a:rPr lang="zh-CN" altLang="en-US" sz="1500" dirty="0"/>
              <a:t> </a:t>
            </a:r>
            <a:r>
              <a:rPr lang="en-US" altLang="zh-CN" sz="1500" dirty="0"/>
              <a:t>Solutions </a:t>
            </a:r>
            <a:endParaRPr lang="en-US" sz="1500" dirty="0"/>
          </a:p>
        </p:txBody>
      </p:sp>
      <p:sp>
        <p:nvSpPr>
          <p:cNvPr id="12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46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structure">
            <a:extLst>
              <a:ext uri="{FF2B5EF4-FFF2-40B4-BE49-F238E27FC236}">
                <a16:creationId xmlns:a16="http://schemas.microsoft.com/office/drawing/2014/main" id="{26AED306-BA87-3467-9019-9081E6BD8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32144" b="-1"/>
          <a:stretch/>
        </p:blipFill>
        <p:spPr>
          <a:xfrm rot="-10800000">
            <a:off x="0" y="-3608862"/>
            <a:ext cx="9484242" cy="51434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2D9FE8-2973-E2A9-CC41-9EC6682D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02" y="369494"/>
            <a:ext cx="6686552" cy="1028700"/>
          </a:xfrm>
        </p:spPr>
        <p:txBody>
          <a:bodyPr/>
          <a:lstStyle/>
          <a:p>
            <a:r>
              <a:rPr lang="en-US" sz="2400" dirty="0"/>
              <a:t>Introduction</a:t>
            </a:r>
            <a:r>
              <a:rPr lang="zh-CN" altLang="en-US" sz="2400" dirty="0"/>
              <a:t> </a:t>
            </a:r>
            <a:r>
              <a:rPr lang="en-US" altLang="zh-CN" sz="2400" dirty="0"/>
              <a:t>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9D37-6D2F-1AAF-64D8-A4B03228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062" y="1534629"/>
            <a:ext cx="7395859" cy="31029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urban regeneration? </a:t>
            </a:r>
          </a:p>
          <a:p>
            <a:pPr marL="0" indent="0">
              <a:buNone/>
            </a:pPr>
            <a:r>
              <a:rPr lang="en-US" dirty="0"/>
              <a:t>Urban regeneration refers to the planned and coordinated efforts to revitalize and improve a designated urban area (</a:t>
            </a:r>
            <a:r>
              <a:rPr lang="en-US" dirty="0" err="1"/>
              <a:t>Tallon</a:t>
            </a:r>
            <a:r>
              <a:rPr lang="en-US" dirty="0"/>
              <a:t>, 2013)</a:t>
            </a:r>
          </a:p>
          <a:p>
            <a:pPr lvl="1">
              <a:buFontTx/>
              <a:buChar char="-"/>
            </a:pPr>
            <a:r>
              <a:rPr lang="en-US" dirty="0"/>
              <a:t>Policy intervention</a:t>
            </a:r>
          </a:p>
          <a:p>
            <a:pPr lvl="1">
              <a:buFontTx/>
              <a:buChar char="-"/>
            </a:pPr>
            <a:r>
              <a:rPr lang="en-US" dirty="0"/>
              <a:t>Building refurbishment</a:t>
            </a:r>
          </a:p>
          <a:p>
            <a:pPr lvl="1">
              <a:buFontTx/>
              <a:buChar char="-"/>
            </a:pPr>
            <a:r>
              <a:rPr lang="en-US" dirty="0"/>
              <a:t>Transportation development.</a:t>
            </a:r>
          </a:p>
          <a:p>
            <a:pPr marL="0" indent="0">
              <a:buNone/>
            </a:pPr>
            <a:r>
              <a:rPr lang="en-US" dirty="0"/>
              <a:t>Aim:</a:t>
            </a:r>
          </a:p>
          <a:p>
            <a:pPr marL="0" indent="0">
              <a:buNone/>
            </a:pPr>
            <a:r>
              <a:rPr lang="en-US" dirty="0"/>
              <a:t>To understand the process of urban regeneration through the development of London underground - the case study of Jubilee line extension through visualization. </a:t>
            </a:r>
          </a:p>
        </p:txBody>
      </p:sp>
      <p:sp>
        <p:nvSpPr>
          <p:cNvPr id="8" name="Slide Number Placeholder 43">
            <a:extLst>
              <a:ext uri="{FF2B5EF4-FFF2-40B4-BE49-F238E27FC236}">
                <a16:creationId xmlns:a16="http://schemas.microsoft.com/office/drawing/2014/main" id="{03AEA00F-3EB7-F685-C851-5AA0762F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990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 structure">
            <a:extLst>
              <a:ext uri="{FF2B5EF4-FFF2-40B4-BE49-F238E27FC236}">
                <a16:creationId xmlns:a16="http://schemas.microsoft.com/office/drawing/2014/main" id="{01A61EE7-68B0-4704-C383-D727AE05A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32144" b="-1"/>
          <a:stretch/>
        </p:blipFill>
        <p:spPr>
          <a:xfrm rot="-10800000">
            <a:off x="0" y="-3555172"/>
            <a:ext cx="9484242" cy="51434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F3240-D6EA-B526-27C9-D2BCF048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98" y="351388"/>
            <a:ext cx="6686552" cy="1028700"/>
          </a:xfrm>
        </p:spPr>
        <p:txBody>
          <a:bodyPr/>
          <a:lstStyle/>
          <a:p>
            <a:r>
              <a:rPr lang="en-US" sz="2400" dirty="0"/>
              <a:t>The development of London tube line </a:t>
            </a:r>
            <a:endParaRPr lang="en-US" dirty="0"/>
          </a:p>
        </p:txBody>
      </p:sp>
      <p:sp>
        <p:nvSpPr>
          <p:cNvPr id="6" name="Slide Number Placeholder 43">
            <a:extLst>
              <a:ext uri="{FF2B5EF4-FFF2-40B4-BE49-F238E27FC236}">
                <a16:creationId xmlns:a16="http://schemas.microsoft.com/office/drawing/2014/main" id="{FD013C50-AE5E-590F-7F85-5F937A79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349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ructure">
            <a:extLst>
              <a:ext uri="{FF2B5EF4-FFF2-40B4-BE49-F238E27FC236}">
                <a16:creationId xmlns:a16="http://schemas.microsoft.com/office/drawing/2014/main" id="{3339D2CE-4E8D-F91D-16CA-6D84A00F3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32144" b="-1"/>
          <a:stretch/>
        </p:blipFill>
        <p:spPr>
          <a:xfrm rot="-10800000">
            <a:off x="0" y="-3624044"/>
            <a:ext cx="9484242" cy="51434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EAACF-88BA-6E80-BD31-F4EC668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43" y="360442"/>
            <a:ext cx="7915276" cy="1028700"/>
          </a:xfrm>
        </p:spPr>
        <p:txBody>
          <a:bodyPr>
            <a:normAutofit/>
          </a:bodyPr>
          <a:lstStyle/>
          <a:p>
            <a:r>
              <a:rPr lang="en-US" sz="2400" dirty="0"/>
              <a:t>Socio-economic change alongside with Jubilee Line  </a:t>
            </a:r>
            <a:endParaRPr lang="en-US" dirty="0"/>
          </a:p>
        </p:txBody>
      </p:sp>
      <p:sp>
        <p:nvSpPr>
          <p:cNvPr id="4" name="Slide Number Placeholder 43">
            <a:extLst>
              <a:ext uri="{FF2B5EF4-FFF2-40B4-BE49-F238E27FC236}">
                <a16:creationId xmlns:a16="http://schemas.microsoft.com/office/drawing/2014/main" id="{09A1990D-1E02-8DC5-982E-0DD966CF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12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423FB2B7-2BEB-58C0-D80E-8059E10BB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32144" b="-1"/>
          <a:stretch/>
        </p:blipFill>
        <p:spPr>
          <a:xfrm rot="-10800000">
            <a:off x="0" y="-3454954"/>
            <a:ext cx="9484242" cy="51434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60199-51EC-FBEB-6B88-C27D3DAA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5" y="251800"/>
            <a:ext cx="6686552" cy="15136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Case</a:t>
            </a:r>
            <a:r>
              <a:rPr lang="zh-CN" altLang="en-US" sz="2400" dirty="0"/>
              <a:t> </a:t>
            </a:r>
            <a:r>
              <a:rPr lang="en-US" altLang="zh-CN" sz="2400" dirty="0"/>
              <a:t>study</a:t>
            </a:r>
            <a:r>
              <a:rPr lang="en-US" altLang="zh-CN" dirty="0"/>
              <a:t>- </a:t>
            </a:r>
            <a:r>
              <a:rPr lang="en-US" altLang="zh-CN" sz="2400" dirty="0"/>
              <a:t>Stratford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Docklands</a:t>
            </a:r>
            <a:br>
              <a:rPr lang="en-US" altLang="zh-CN" sz="2400" dirty="0"/>
            </a:b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- The change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of urban form</a:t>
            </a:r>
            <a:endParaRPr lang="en-US" sz="2000" b="0" i="1" dirty="0"/>
          </a:p>
        </p:txBody>
      </p:sp>
      <p:sp>
        <p:nvSpPr>
          <p:cNvPr id="5" name="Slide Number Placeholder 43">
            <a:extLst>
              <a:ext uri="{FF2B5EF4-FFF2-40B4-BE49-F238E27FC236}">
                <a16:creationId xmlns:a16="http://schemas.microsoft.com/office/drawing/2014/main" id="{FBB79F86-479F-B538-F386-763DB15F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structure">
            <a:extLst>
              <a:ext uri="{FF2B5EF4-FFF2-40B4-BE49-F238E27FC236}">
                <a16:creationId xmlns:a16="http://schemas.microsoft.com/office/drawing/2014/main" id="{076E558C-FD26-F249-94BF-05EFDD55B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32144" b="-1"/>
          <a:stretch/>
        </p:blipFill>
        <p:spPr>
          <a:xfrm rot="-10800000">
            <a:off x="0" y="-3406921"/>
            <a:ext cx="9484242" cy="514349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E554D2E-7283-C820-3C11-D67C178B8AE8}"/>
              </a:ext>
            </a:extLst>
          </p:cNvPr>
          <p:cNvSpPr txBox="1">
            <a:spLocks/>
          </p:cNvSpPr>
          <p:nvPr/>
        </p:nvSpPr>
        <p:spPr>
          <a:xfrm>
            <a:off x="785105" y="251800"/>
            <a:ext cx="6686552" cy="1513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study- Stratford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Docklands</a:t>
            </a:r>
            <a:br>
              <a:rPr lang="en-US" altLang="zh-CN" dirty="0"/>
            </a:br>
            <a:r>
              <a:rPr lang="en-US" altLang="zh-CN" sz="2000" b="0" i="1" dirty="0">
                <a:solidFill>
                  <a:srgbClr val="000000"/>
                </a:solidFill>
                <a:latin typeface="Avenir Next LT Pro"/>
              </a:rPr>
              <a:t>- </a:t>
            </a:r>
            <a:r>
              <a:rPr lang="en-US" sz="2000" b="0" i="1" dirty="0"/>
              <a:t>The change of income</a:t>
            </a:r>
          </a:p>
        </p:txBody>
      </p:sp>
      <p:sp>
        <p:nvSpPr>
          <p:cNvPr id="7" name="Slide Number Placeholder 43">
            <a:extLst>
              <a:ext uri="{FF2B5EF4-FFF2-40B4-BE49-F238E27FC236}">
                <a16:creationId xmlns:a16="http://schemas.microsoft.com/office/drawing/2014/main" id="{ABEDF8B9-D401-3BA9-C58E-9532FE5B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 structure">
            <a:extLst>
              <a:ext uri="{FF2B5EF4-FFF2-40B4-BE49-F238E27FC236}">
                <a16:creationId xmlns:a16="http://schemas.microsoft.com/office/drawing/2014/main" id="{6682B9EB-A4E0-0449-5C0A-FDC1DBF78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r="32144" b="-1"/>
          <a:stretch/>
        </p:blipFill>
        <p:spPr>
          <a:xfrm rot="-10800000">
            <a:off x="-70532" y="-2915772"/>
            <a:ext cx="9484242" cy="51434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86D91-04F8-B584-DCFA-64E77A5B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 Neue" panose="02000503000000020004" pitchFamily="2" charset="0"/>
              </a:rPr>
              <a:t>C</a:t>
            </a:r>
            <a:r>
              <a:rPr lang="en-GB" dirty="0">
                <a:effectLst/>
                <a:latin typeface="Helvetica Neue" panose="02000503000000020004" pitchFamily="2" charset="0"/>
              </a:rPr>
              <a:t>hallenges 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&amp;</a:t>
            </a:r>
            <a:r>
              <a:rPr lang="en-GB" dirty="0">
                <a:effectLst/>
                <a:latin typeface="Helvetica Neue" panose="02000503000000020004" pitchFamily="2" charset="0"/>
              </a:rPr>
              <a:t> Solutions 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F5F5-1DE9-079A-54FB-F3AA560C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4" y="1543050"/>
            <a:ext cx="2392662" cy="31738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Data downland limitation </a:t>
            </a:r>
          </a:p>
          <a:p>
            <a:pPr>
              <a:lnSpc>
                <a:spcPct val="200000"/>
              </a:lnSpc>
            </a:pPr>
            <a:r>
              <a:rPr lang="en-US" dirty="0"/>
              <a:t>Linking Jubilee Line Extension with socio-economic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A9A168-AE10-9F5A-0C75-F164E16500EE}"/>
              </a:ext>
            </a:extLst>
          </p:cNvPr>
          <p:cNvSpPr txBox="1">
            <a:spLocks/>
          </p:cNvSpPr>
          <p:nvPr/>
        </p:nvSpPr>
        <p:spPr>
          <a:xfrm>
            <a:off x="4753070" y="1543050"/>
            <a:ext cx="3040454" cy="317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583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Group Collaboration</a:t>
            </a:r>
          </a:p>
          <a:p>
            <a:pPr>
              <a:lnSpc>
                <a:spcPct val="200000"/>
              </a:lnSpc>
            </a:pPr>
            <a:r>
              <a:rPr lang="en-US" dirty="0"/>
              <a:t>Swipe style </a:t>
            </a:r>
          </a:p>
          <a:p>
            <a:pPr>
              <a:lnSpc>
                <a:spcPct val="200000"/>
              </a:lnSpc>
            </a:pPr>
            <a:r>
              <a:rPr lang="en-US" dirty="0"/>
              <a:t>The visualization of difference in socio- economic growth rate between MSOAs in </a:t>
            </a:r>
            <a:r>
              <a:rPr lang="en-US" dirty="0" err="1"/>
              <a:t>Newham</a:t>
            </a:r>
            <a:r>
              <a:rPr lang="en-US" dirty="0"/>
              <a:t>?</a:t>
            </a:r>
          </a:p>
        </p:txBody>
      </p:sp>
      <p:sp>
        <p:nvSpPr>
          <p:cNvPr id="8" name="Slide Number Placeholder 43">
            <a:extLst>
              <a:ext uri="{FF2B5EF4-FFF2-40B4-BE49-F238E27FC236}">
                <a16:creationId xmlns:a16="http://schemas.microsoft.com/office/drawing/2014/main" id="{33A3AD8E-FB3D-5ABE-0403-299F3556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7A16-3FB4-2702-9E86-158E892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EEFF-1380-9F4C-F7A7-CD5073B1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Tallon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2013. 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Urban Regeneration in the UK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Routledge.</a:t>
            </a:r>
            <a:endParaRPr lang="en-US" dirty="0"/>
          </a:p>
        </p:txBody>
      </p:sp>
      <p:sp>
        <p:nvSpPr>
          <p:cNvPr id="4" name="Slide Number Placeholder 43">
            <a:extLst>
              <a:ext uri="{FF2B5EF4-FFF2-40B4-BE49-F238E27FC236}">
                <a16:creationId xmlns:a16="http://schemas.microsoft.com/office/drawing/2014/main" id="{E67E08DB-F4F1-C30E-7E53-5E4107D2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1657" y="4739353"/>
            <a:ext cx="532986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559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210</Words>
  <Application>Microsoft Macintosh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Helvetica Neue</vt:lpstr>
      <vt:lpstr>EncaseVTI</vt:lpstr>
      <vt:lpstr>London Underground and urban regeneration</vt:lpstr>
      <vt:lpstr>Outline</vt:lpstr>
      <vt:lpstr>Introduction and objective</vt:lpstr>
      <vt:lpstr>The development of London tube line </vt:lpstr>
      <vt:lpstr>Socio-economic change alongside with Jubilee Line  </vt:lpstr>
      <vt:lpstr>Case study- Stratford &amp; the Docklands - The change of urban form</vt:lpstr>
      <vt:lpstr>PowerPoint Presentation</vt:lpstr>
      <vt:lpstr>Challenges &amp; Solutions  </vt:lpstr>
      <vt:lpstr>Reference list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Underground and urban regeneration</dc:title>
  <dc:creator>Jingyi Wang</dc:creator>
  <cp:lastModifiedBy>Jingyi Wang</cp:lastModifiedBy>
  <cp:revision>2</cp:revision>
  <dcterms:created xsi:type="dcterms:W3CDTF">2023-05-14T14:48:27Z</dcterms:created>
  <dcterms:modified xsi:type="dcterms:W3CDTF">2023-05-14T16:18:38Z</dcterms:modified>
</cp:coreProperties>
</file>