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3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0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9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8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6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17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5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1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087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7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5B5AA-C316-4795-ADBB-FF0120CEB572}" type="datetimeFigureOut">
              <a:rPr lang="en-US" smtClean="0"/>
              <a:t>1/6/2021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1C49B-A1A4-41B3-BA7C-0CF39A9B2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68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763000" cy="617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725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782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86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067800" cy="678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4845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1"/>
            <a:ext cx="8686800" cy="665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1441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277" y="0"/>
            <a:ext cx="918827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52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9922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392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0200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686800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0893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On-screen Show 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2</cp:revision>
  <dcterms:created xsi:type="dcterms:W3CDTF">2021-01-06T05:25:05Z</dcterms:created>
  <dcterms:modified xsi:type="dcterms:W3CDTF">2021-01-06T05:08:20Z</dcterms:modified>
</cp:coreProperties>
</file>