
<file path=[Content_Types].xml><?xml version="1.0" encoding="utf-8"?>
<Types xmlns="http://schemas.openxmlformats.org/package/2006/content-types">
  <Default Extension="bin" ContentType="application/vnd.openxmlformats-officedocument.oleObject"/>
  <Default Extension="jpeg" ContentType="image/jpeg"/>
  <Default Extension="png" ContentType="image/png"/>
  <Default Extension="rels" ContentType="application/vnd.openxmlformats-package.relationships+xml"/>
  <Default Extension="svg" ContentType="image/svg+xml"/>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9" r:id="rId1"/>
  </p:sldMasterIdLst>
  <p:notesMasterIdLst>
    <p:notesMasterId r:id="rId15"/>
  </p:notesMasterIdLst>
  <p:handoutMasterIdLst>
    <p:handoutMasterId r:id="rId16"/>
  </p:handoutMasterIdLst>
  <p:sldIdLst>
    <p:sldId id="639" r:id="rId2"/>
    <p:sldId id="605" r:id="rId3"/>
    <p:sldId id="687" r:id="rId4"/>
    <p:sldId id="715" r:id="rId5"/>
    <p:sldId id="717" r:id="rId6"/>
    <p:sldId id="716" r:id="rId7"/>
    <p:sldId id="704" r:id="rId8"/>
    <p:sldId id="705" r:id="rId9"/>
    <p:sldId id="714" r:id="rId10"/>
    <p:sldId id="707" r:id="rId11"/>
    <p:sldId id="708" r:id="rId12"/>
    <p:sldId id="709" r:id="rId13"/>
    <p:sldId id="680" r:id="rId14"/>
  </p:sldIdLst>
  <p:sldSz cx="9144000" cy="6858000" type="screen4x3"/>
  <p:notesSz cx="6735763" cy="9866313"/>
  <p:defaultTextStyle>
    <a:defPPr>
      <a:defRPr lang="ja-JP"/>
    </a:defPPr>
    <a:lvl1pPr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1pPr>
    <a:lvl2pPr marL="4572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2pPr>
    <a:lvl3pPr marL="9144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3pPr>
    <a:lvl4pPr marL="13716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4pPr>
    <a:lvl5pPr marL="1828800" algn="l" rtl="0" eaLnBrk="0" fontAlgn="base" hangingPunct="0">
      <a:spcBef>
        <a:spcPct val="0"/>
      </a:spcBef>
      <a:spcAft>
        <a:spcPct val="0"/>
      </a:spcAft>
      <a:defRPr kumimoji="1" sz="2400" b="1" kern="1200">
        <a:solidFill>
          <a:schemeClr val="tx1"/>
        </a:solidFill>
        <a:latin typeface="Times New Roman" panose="02020603050405020304" pitchFamily="18" charset="0"/>
        <a:ea typeface="ＭＳ Ｐゴシック" panose="020B0600070205080204" pitchFamily="34" charset="-128"/>
        <a:cs typeface="+mn-cs"/>
      </a:defRPr>
    </a:lvl5pPr>
    <a:lvl6pPr marL="22860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6pPr>
    <a:lvl7pPr marL="27432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7pPr>
    <a:lvl8pPr marL="32004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8pPr>
    <a:lvl9pPr marL="3657600" algn="l" defTabSz="914400" rtl="0" eaLnBrk="1" latinLnBrk="0" hangingPunct="1">
      <a:defRPr kumimoji="1" sz="2400" b="1" kern="1200">
        <a:solidFill>
          <a:schemeClr val="tx1"/>
        </a:solidFill>
        <a:latin typeface="Times New Roman" panose="02020603050405020304" pitchFamily="18" charset="0"/>
        <a:ea typeface="ＭＳ Ｐゴシック" panose="020B0600070205080204" pitchFamily="34" charset="-128"/>
        <a:cs typeface="+mn-cs"/>
      </a:defRPr>
    </a:lvl9pPr>
  </p:defaultTextStyle>
  <p:extLst>
    <p:ext uri="{EFAFB233-063F-42B5-8137-9DF3F51BA10A}">
      <p15:sldGuideLst xmlns:p15="http://schemas.microsoft.com/office/powerpoint/2012/main">
        <p15:guide id="1" orient="horz" pos="2112">
          <p15:clr>
            <a:srgbClr val="A4A3A4"/>
          </p15:clr>
        </p15:guide>
        <p15:guide id="2" pos="2880">
          <p15:clr>
            <a:srgbClr val="A4A3A4"/>
          </p15:clr>
        </p15:guide>
      </p15:sldGuideLst>
    </p:ext>
    <p:ext uri="{2D200454-40CA-4A62-9FC3-DE9A4176ACB9}">
      <p15:notesGuideLst xmlns:p15="http://schemas.microsoft.com/office/powerpoint/2012/main">
        <p15:guide id="1" orient="horz" pos="3107">
          <p15:clr>
            <a:srgbClr val="A4A3A4"/>
          </p15:clr>
        </p15:guide>
        <p15:guide id="2" pos="2121">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Animation="0">
    <p:present/>
    <p:sldAll/>
    <p:penClr>
      <a:schemeClr val="tx1"/>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FFCCFF"/>
    <a:srgbClr val="B8DCF4"/>
    <a:srgbClr val="409FE0"/>
    <a:srgbClr val="FFFFCC"/>
    <a:srgbClr val="99FF99"/>
    <a:srgbClr val="E8ECF0"/>
    <a:srgbClr val="0000FF"/>
    <a:srgbClr val="66FFF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5BE263C-DBD7-4A20-BB59-AAB30ACAA65A}" styleName="中度样式 3 - 强调 2">
    <a:wholeTbl>
      <a:tcTxStyle>
        <a:fontRef idx="minor">
          <a:scrgbClr r="0" g="0" b="0"/>
        </a:fontRef>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accent2"/>
          </a:solidFill>
        </a:fill>
      </a:tcStyle>
    </a:lastCol>
    <a:firstCol>
      <a:tcTxStyle b="on">
        <a:fontRef idx="minor">
          <a:scrgbClr r="0" g="0" b="0"/>
        </a:fontRef>
        <a:schemeClr val="lt1"/>
      </a:tcTxStyle>
      <a:tcStyle>
        <a:tcBdr/>
        <a:fill>
          <a:solidFill>
            <a:schemeClr val="accent2"/>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accent2"/>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28368" autoAdjust="0"/>
    <p:restoredTop sz="94286" autoAdjust="0"/>
  </p:normalViewPr>
  <p:slideViewPr>
    <p:cSldViewPr snapToGrid="0">
      <p:cViewPr varScale="1">
        <p:scale>
          <a:sx n="120" d="100"/>
          <a:sy n="120" d="100"/>
        </p:scale>
        <p:origin x="872" y="192"/>
      </p:cViewPr>
      <p:guideLst>
        <p:guide orient="horz" pos="2112"/>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66" d="100"/>
        <a:sy n="66" d="100"/>
      </p:scale>
      <p:origin x="0" y="0"/>
    </p:cViewPr>
  </p:sorterViewPr>
  <p:notesViewPr>
    <p:cSldViewPr snapToGrid="0">
      <p:cViewPr varScale="1">
        <p:scale>
          <a:sx n="70" d="100"/>
          <a:sy n="70" d="100"/>
        </p:scale>
        <p:origin x="-1740" y="-114"/>
      </p:cViewPr>
      <p:guideLst>
        <p:guide orient="horz" pos="3107"/>
        <p:guide pos="2121"/>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handoutMaster" Target="handoutMasters/handoutMaster1.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18786" name="Rectangle 2">
            <a:extLst>
              <a:ext uri="{FF2B5EF4-FFF2-40B4-BE49-F238E27FC236}">
                <a16:creationId xmlns:a16="http://schemas.microsoft.com/office/drawing/2014/main" id="{5A6FB858-78FB-EB08-3789-78A8670878E0}"/>
              </a:ext>
            </a:extLst>
          </p:cNvPr>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ja-JP"/>
          </a:p>
        </p:txBody>
      </p:sp>
      <p:sp>
        <p:nvSpPr>
          <p:cNvPr id="118787" name="Rectangle 3">
            <a:extLst>
              <a:ext uri="{FF2B5EF4-FFF2-40B4-BE49-F238E27FC236}">
                <a16:creationId xmlns:a16="http://schemas.microsoft.com/office/drawing/2014/main" id="{CAEF9A0C-77B2-8E67-E6B2-C852BC90DF5F}"/>
              </a:ext>
            </a:extLst>
          </p:cNvPr>
          <p:cNvSpPr>
            <a:spLocks noGrp="1" noChangeArrowheads="1"/>
          </p:cNvSpPr>
          <p:nvPr>
            <p:ph type="dt" sz="quarter"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ja-JP"/>
          </a:p>
        </p:txBody>
      </p:sp>
      <p:sp>
        <p:nvSpPr>
          <p:cNvPr id="118788" name="Rectangle 4">
            <a:extLst>
              <a:ext uri="{FF2B5EF4-FFF2-40B4-BE49-F238E27FC236}">
                <a16:creationId xmlns:a16="http://schemas.microsoft.com/office/drawing/2014/main" id="{4CC5B328-512E-C4C6-35C5-DE94A3A46D72}"/>
              </a:ext>
            </a:extLst>
          </p:cNvPr>
          <p:cNvSpPr>
            <a:spLocks noGrp="1" noChangeArrowheads="1"/>
          </p:cNvSpPr>
          <p:nvPr>
            <p:ph type="ftr" sz="quarter" idx="2"/>
          </p:nvPr>
        </p:nvSpPr>
        <p:spPr bwMode="auto">
          <a:xfrm>
            <a:off x="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ja-JP"/>
          </a:p>
        </p:txBody>
      </p:sp>
      <p:sp>
        <p:nvSpPr>
          <p:cNvPr id="118789" name="Rectangle 5">
            <a:extLst>
              <a:ext uri="{FF2B5EF4-FFF2-40B4-BE49-F238E27FC236}">
                <a16:creationId xmlns:a16="http://schemas.microsoft.com/office/drawing/2014/main" id="{45FAFD14-46CB-93DB-CF17-D92A392BACBE}"/>
              </a:ext>
            </a:extLst>
          </p:cNvPr>
          <p:cNvSpPr>
            <a:spLocks noGrp="1" noChangeArrowheads="1"/>
          </p:cNvSpPr>
          <p:nvPr>
            <p:ph type="sldNum" sz="quarter" idx="3"/>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6034C6EE-4A99-467C-9965-50EEE77005D1}" type="slidenum">
              <a:rPr lang="en-US" altLang="ja-JP"/>
              <a:pPr>
                <a:defRPr/>
              </a:pPr>
              <a:t>‹#›</a:t>
            </a:fld>
            <a:endParaRPr lang="en-US" altLang="ja-JP"/>
          </a:p>
        </p:txBody>
      </p:sp>
    </p:spTree>
    <p:extLst>
      <p:ext uri="{BB962C8B-B14F-4D97-AF65-F5344CB8AC3E}">
        <p14:creationId xmlns:p14="http://schemas.microsoft.com/office/powerpoint/2010/main" val="1"/>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5362" name="Rectangle 2">
            <a:extLst>
              <a:ext uri="{FF2B5EF4-FFF2-40B4-BE49-F238E27FC236}">
                <a16:creationId xmlns:a16="http://schemas.microsoft.com/office/drawing/2014/main" id="{0E3F1EE7-509D-3AE9-23FE-2B503B4FB686}"/>
              </a:ext>
            </a:extLst>
          </p:cNvPr>
          <p:cNvSpPr>
            <a:spLocks noGrp="1" noChangeArrowheads="1"/>
          </p:cNvSpPr>
          <p:nvPr>
            <p:ph type="hdr" sz="quarter"/>
          </p:nvPr>
        </p:nvSpPr>
        <p:spPr bwMode="auto">
          <a:xfrm>
            <a:off x="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l" eaLnBrk="1" hangingPunct="1">
              <a:defRPr sz="1200" b="0"/>
            </a:lvl1pPr>
          </a:lstStyle>
          <a:p>
            <a:pPr>
              <a:defRPr/>
            </a:pPr>
            <a:endParaRPr lang="en-US" altLang="ja-JP"/>
          </a:p>
        </p:txBody>
      </p:sp>
      <p:sp>
        <p:nvSpPr>
          <p:cNvPr id="15363" name="Rectangle 3">
            <a:extLst>
              <a:ext uri="{FF2B5EF4-FFF2-40B4-BE49-F238E27FC236}">
                <a16:creationId xmlns:a16="http://schemas.microsoft.com/office/drawing/2014/main" id="{9E26F4BD-2FD8-5192-7A85-9F2AE64454FC}"/>
              </a:ext>
            </a:extLst>
          </p:cNvPr>
          <p:cNvSpPr>
            <a:spLocks noGrp="1" noChangeArrowheads="1"/>
          </p:cNvSpPr>
          <p:nvPr>
            <p:ph type="dt" idx="1"/>
          </p:nvPr>
        </p:nvSpPr>
        <p:spPr bwMode="auto">
          <a:xfrm>
            <a:off x="3816350" y="0"/>
            <a:ext cx="2919413" cy="49371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sz="1200" b="0"/>
            </a:lvl1pPr>
          </a:lstStyle>
          <a:p>
            <a:pPr>
              <a:defRPr/>
            </a:pPr>
            <a:endParaRPr lang="en-US" altLang="ja-JP"/>
          </a:p>
        </p:txBody>
      </p:sp>
      <p:sp>
        <p:nvSpPr>
          <p:cNvPr id="3076" name="Rectangle 4">
            <a:extLst>
              <a:ext uri="{FF2B5EF4-FFF2-40B4-BE49-F238E27FC236}">
                <a16:creationId xmlns:a16="http://schemas.microsoft.com/office/drawing/2014/main" id="{C2B01986-1D99-2E95-8678-498D9DA26884}"/>
              </a:ext>
            </a:extLst>
          </p:cNvPr>
          <p:cNvSpPr>
            <a:spLocks noGrp="1" noRot="1" noChangeAspect="1" noChangeArrowheads="1" noTextEdit="1"/>
          </p:cNvSpPr>
          <p:nvPr>
            <p:ph type="sldImg" idx="2"/>
          </p:nvPr>
        </p:nvSpPr>
        <p:spPr bwMode="auto">
          <a:xfrm>
            <a:off x="901700" y="739775"/>
            <a:ext cx="4933950" cy="3700463"/>
          </a:xfrm>
          <a:prstGeom prst="rect">
            <a:avLst/>
          </a:prstGeom>
          <a:noFill/>
          <a:ln w="9525">
            <a:solidFill>
              <a:srgbClr val="000000"/>
            </a:solidFill>
            <a:miter lim="800000"/>
            <a:headEnd/>
            <a:tailEnd/>
          </a:ln>
          <a:effectLst/>
          <a:extLst>
            <a:ext uri="{909E8E84-426E-40DD-AFC4-6F175D3DCCD1}">
              <a14:hiddenFill xmlns:a14="http://schemas.microsoft.com/office/drawing/2010/main">
                <a:solidFill>
                  <a:srgbClr val="FFFFFF"/>
                </a:solidFill>
              </a14:hiddenFill>
            </a:ext>
            <a:ext uri="{AF507438-7753-43E0-B8FC-AC1667EBCBE1}">
              <a14:hiddenEffects xmlns:a14="http://schemas.microsoft.com/office/drawing/2010/main">
                <a:effectLst>
                  <a:outerShdw dist="35921" dir="2700000" algn="ctr" rotWithShape="0">
                    <a:srgbClr val="808080"/>
                  </a:outerShdw>
                </a:effectLst>
              </a14:hiddenEffects>
            </a:ext>
            <a:ext uri="{53640926-AAD7-44D8-BBD7-CCE9431645EC}">
              <a14:shadowObscured xmlns:a14="http://schemas.microsoft.com/office/drawing/2010/main" val="1"/>
            </a:ext>
          </a:extLst>
        </p:spPr>
      </p:sp>
      <p:sp>
        <p:nvSpPr>
          <p:cNvPr id="15365" name="Rectangle 5">
            <a:extLst>
              <a:ext uri="{FF2B5EF4-FFF2-40B4-BE49-F238E27FC236}">
                <a16:creationId xmlns:a16="http://schemas.microsoft.com/office/drawing/2014/main" id="{13EAA4D7-F9C3-44E8-4755-68194F947E3D}"/>
              </a:ext>
            </a:extLst>
          </p:cNvPr>
          <p:cNvSpPr>
            <a:spLocks noGrp="1" noChangeArrowheads="1"/>
          </p:cNvSpPr>
          <p:nvPr>
            <p:ph type="body" sz="quarter" idx="3"/>
          </p:nvPr>
        </p:nvSpPr>
        <p:spPr bwMode="auto">
          <a:xfrm>
            <a:off x="898525" y="4686300"/>
            <a:ext cx="4938713" cy="4440238"/>
          </a:xfrm>
          <a:prstGeom prst="rect">
            <a:avLst/>
          </a:prstGeom>
          <a:noFill/>
          <a:ln>
            <a:noFill/>
          </a:ln>
          <a:effectLst/>
        </p:spPr>
        <p:txBody>
          <a:bodyPr vert="horz" wrap="square" lIns="91440" tIns="45720" rIns="91440" bIns="45720" numCol="1" anchor="t" anchorCtr="0" compatLnSpc="1">
            <a:prstTxWarp prst="textNoShape">
              <a:avLst/>
            </a:prstTxWarp>
          </a:bodyPr>
          <a:lstStyle/>
          <a:p>
            <a:pPr lvl="0"/>
            <a:r>
              <a:rPr lang="ja-JP" altLang="en-US" noProof="0"/>
              <a:t>マスター テキストの書式設定</a:t>
            </a:r>
          </a:p>
          <a:p>
            <a:pPr lvl="1"/>
            <a:r>
              <a:rPr lang="ja-JP" altLang="en-US" noProof="0"/>
              <a:t>第 </a:t>
            </a:r>
            <a:r>
              <a:rPr lang="en-US" altLang="ja-JP" noProof="0"/>
              <a:t>2 </a:t>
            </a:r>
            <a:r>
              <a:rPr lang="ja-JP" altLang="en-US" noProof="0"/>
              <a:t>レベル</a:t>
            </a:r>
          </a:p>
          <a:p>
            <a:pPr lvl="2"/>
            <a:r>
              <a:rPr lang="ja-JP" altLang="en-US" noProof="0"/>
              <a:t>第 </a:t>
            </a:r>
            <a:r>
              <a:rPr lang="en-US" altLang="ja-JP" noProof="0"/>
              <a:t>3 </a:t>
            </a:r>
            <a:r>
              <a:rPr lang="ja-JP" altLang="en-US" noProof="0"/>
              <a:t>レベル</a:t>
            </a:r>
          </a:p>
          <a:p>
            <a:pPr lvl="3"/>
            <a:r>
              <a:rPr lang="ja-JP" altLang="en-US" noProof="0"/>
              <a:t>第 </a:t>
            </a:r>
            <a:r>
              <a:rPr lang="en-US" altLang="ja-JP" noProof="0"/>
              <a:t>4 </a:t>
            </a:r>
            <a:r>
              <a:rPr lang="ja-JP" altLang="en-US" noProof="0"/>
              <a:t>レベル</a:t>
            </a:r>
          </a:p>
          <a:p>
            <a:pPr lvl="4"/>
            <a:r>
              <a:rPr lang="ja-JP" altLang="en-US" noProof="0"/>
              <a:t>第 </a:t>
            </a:r>
            <a:r>
              <a:rPr lang="en-US" altLang="ja-JP" noProof="0"/>
              <a:t>5 </a:t>
            </a:r>
            <a:r>
              <a:rPr lang="ja-JP" altLang="en-US" noProof="0"/>
              <a:t>レベル</a:t>
            </a:r>
          </a:p>
        </p:txBody>
      </p:sp>
      <p:sp>
        <p:nvSpPr>
          <p:cNvPr id="15366" name="Rectangle 6">
            <a:extLst>
              <a:ext uri="{FF2B5EF4-FFF2-40B4-BE49-F238E27FC236}">
                <a16:creationId xmlns:a16="http://schemas.microsoft.com/office/drawing/2014/main" id="{5BFC3DD6-AAD2-A281-6938-C0830A8BDA80}"/>
              </a:ext>
            </a:extLst>
          </p:cNvPr>
          <p:cNvSpPr>
            <a:spLocks noGrp="1" noChangeArrowheads="1"/>
          </p:cNvSpPr>
          <p:nvPr>
            <p:ph type="ftr" sz="quarter" idx="4"/>
          </p:nvPr>
        </p:nvSpPr>
        <p:spPr bwMode="auto">
          <a:xfrm>
            <a:off x="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l" eaLnBrk="1" hangingPunct="1">
              <a:defRPr sz="1200" b="0"/>
            </a:lvl1pPr>
          </a:lstStyle>
          <a:p>
            <a:pPr>
              <a:defRPr/>
            </a:pPr>
            <a:endParaRPr lang="en-US" altLang="ja-JP"/>
          </a:p>
        </p:txBody>
      </p:sp>
      <p:sp>
        <p:nvSpPr>
          <p:cNvPr id="15367" name="Rectangle 7">
            <a:extLst>
              <a:ext uri="{FF2B5EF4-FFF2-40B4-BE49-F238E27FC236}">
                <a16:creationId xmlns:a16="http://schemas.microsoft.com/office/drawing/2014/main" id="{B20E3499-CC0A-6250-4074-15AA16CA821D}"/>
              </a:ext>
            </a:extLst>
          </p:cNvPr>
          <p:cNvSpPr>
            <a:spLocks noGrp="1" noChangeArrowheads="1"/>
          </p:cNvSpPr>
          <p:nvPr>
            <p:ph type="sldNum" sz="quarter" idx="5"/>
          </p:nvPr>
        </p:nvSpPr>
        <p:spPr bwMode="auto">
          <a:xfrm>
            <a:off x="3816350" y="9372600"/>
            <a:ext cx="2919413" cy="493713"/>
          </a:xfrm>
          <a:prstGeom prst="rect">
            <a:avLst/>
          </a:prstGeom>
          <a:noFill/>
          <a:ln>
            <a:noFill/>
          </a:ln>
          <a:effectLst/>
        </p:spPr>
        <p:txBody>
          <a:bodyPr vert="horz" wrap="square" lIns="91440" tIns="45720" rIns="91440" bIns="45720" numCol="1" anchor="b" anchorCtr="0" compatLnSpc="1">
            <a:prstTxWarp prst="textNoShape">
              <a:avLst/>
            </a:prstTxWarp>
          </a:bodyPr>
          <a:lstStyle>
            <a:lvl1pPr algn="r" eaLnBrk="1" hangingPunct="1">
              <a:defRPr sz="1200" b="0"/>
            </a:lvl1pPr>
          </a:lstStyle>
          <a:p>
            <a:pPr>
              <a:defRPr/>
            </a:pPr>
            <a:fld id="{D0C4B0F1-E941-4AD4-8EB5-04747E843887}"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notesStyle>
    <a:lvl1pPr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1pPr>
    <a:lvl2pPr marL="4572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2pPr>
    <a:lvl3pPr marL="9144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3pPr>
    <a:lvl4pPr marL="13716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4pPr>
    <a:lvl5pPr marL="1828800" algn="l" rtl="0" eaLnBrk="0" fontAlgn="base" hangingPunct="0">
      <a:spcBef>
        <a:spcPct val="30000"/>
      </a:spcBef>
      <a:spcAft>
        <a:spcPct val="0"/>
      </a:spcAft>
      <a:defRPr kumimoji="1" sz="1200" kern="1200">
        <a:solidFill>
          <a:schemeClr val="tx1"/>
        </a:solidFill>
        <a:latin typeface="Times New Roman" panose="02020603050405020304" pitchFamily="18" charset="0"/>
        <a:ea typeface="MS PMincho" panose="02020600040205080304" pitchFamily="18" charset="-128"/>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幻灯片图像占位符 1">
            <a:extLst>
              <a:ext uri="{FF2B5EF4-FFF2-40B4-BE49-F238E27FC236}">
                <a16:creationId xmlns:a16="http://schemas.microsoft.com/office/drawing/2014/main" id="{66AB9C92-E2B6-481A-AF5C-06C48BEF22A1}"/>
              </a:ext>
            </a:extLst>
          </p:cNvPr>
          <p:cNvSpPr>
            <a:spLocks noGrp="1" noRot="1" noChangeAspect="1" noChangeArrowheads="1" noTextEdit="1"/>
          </p:cNvSpPr>
          <p:nvPr>
            <p:ph type="sldImg"/>
          </p:nvPr>
        </p:nvSpPr>
        <p:spPr>
          <a:xfrm>
            <a:off x="901700" y="739775"/>
            <a:ext cx="4933950" cy="3700463"/>
          </a:xfrm>
          <a:ln/>
        </p:spPr>
      </p:sp>
      <p:sp>
        <p:nvSpPr>
          <p:cNvPr id="6147" name="备注占位符 2">
            <a:extLst>
              <a:ext uri="{FF2B5EF4-FFF2-40B4-BE49-F238E27FC236}">
                <a16:creationId xmlns:a16="http://schemas.microsoft.com/office/drawing/2014/main" id="{D3D18D4C-1468-4FF4-ADC3-9E6943E09A56}"/>
              </a:ext>
            </a:extLst>
          </p:cNvPr>
          <p:cNvSpPr>
            <a:spLocks noGrp="1" noChangeArrowheads="1"/>
          </p:cNvSpPr>
          <p:nvPr>
            <p:ph type="body" idx="1"/>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endParaRPr lang="en-US" altLang="zh-CN" sz="1800" dirty="0">
              <a:ea typeface="微软雅黑" panose="020B0503020204020204" pitchFamily="34" charset="-122"/>
            </a:endParaRPr>
          </a:p>
        </p:txBody>
      </p:sp>
      <p:sp>
        <p:nvSpPr>
          <p:cNvPr id="6148" name="灯片编号占位符 3">
            <a:extLst>
              <a:ext uri="{FF2B5EF4-FFF2-40B4-BE49-F238E27FC236}">
                <a16:creationId xmlns:a16="http://schemas.microsoft.com/office/drawing/2014/main" id="{DC37FF0F-F6BD-40EB-9751-6A34D4753AAC}"/>
              </a:ext>
            </a:extLst>
          </p:cNvPr>
          <p:cNvSpPr>
            <a:spLocks noGrp="1"/>
          </p:cNvSpPr>
          <p:nvPr>
            <p:ph type="sldNum" sz="quarter" idx="5"/>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3D4974D3-3103-4956-8804-74887D3BB162}" type="slidenum">
              <a:rPr lang="zh-CN" altLang="en-US" sz="1200" b="0" smtClean="0"/>
              <a:pPr/>
              <a:t>1</a:t>
            </a:fld>
            <a:endParaRPr lang="zh-CN" altLang="en-US" sz="1200" b="0"/>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32FB44C-4471-4DE6-A598-947910AA26BF}"/>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A550BB3A-6264-4011-908B-77E497D44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a:extLst>
              <a:ext uri="{FF2B5EF4-FFF2-40B4-BE49-F238E27FC236}">
                <a16:creationId xmlns:a16="http://schemas.microsoft.com/office/drawing/2014/main" id="{4B3DA65D-1FDB-433A-8F74-198C997A4C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96A6BB2E-A36E-4811-ADF7-E47A4A5AB3FD}" type="slidenum">
              <a:rPr lang="en-US" altLang="ja-JP" sz="1200" b="0" smtClean="0"/>
              <a:pPr/>
              <a:t>3</a:t>
            </a:fld>
            <a:endParaRPr lang="en-US" altLang="ja-JP" sz="1200" b="0"/>
          </a:p>
        </p:txBody>
      </p:sp>
    </p:spTree>
    <p:extLst>
      <p:ext uri="{BB962C8B-B14F-4D97-AF65-F5344CB8AC3E}">
        <p14:creationId xmlns:p14="http://schemas.microsoft.com/office/powerpoint/2010/main" val="11867558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32FB44C-4471-4DE6-A598-947910AA26BF}"/>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A550BB3A-6264-4011-908B-77E497D44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a:extLst>
              <a:ext uri="{FF2B5EF4-FFF2-40B4-BE49-F238E27FC236}">
                <a16:creationId xmlns:a16="http://schemas.microsoft.com/office/drawing/2014/main" id="{4B3DA65D-1FDB-433A-8F74-198C997A4C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96A6BB2E-A36E-4811-ADF7-E47A4A5AB3FD}" type="slidenum">
              <a:rPr lang="en-US" altLang="ja-JP" sz="1200" b="0" smtClean="0"/>
              <a:pPr/>
              <a:t>4</a:t>
            </a:fld>
            <a:endParaRPr lang="en-US" altLang="ja-JP" sz="1200" b="0"/>
          </a:p>
        </p:txBody>
      </p:sp>
    </p:spTree>
    <p:extLst>
      <p:ext uri="{BB962C8B-B14F-4D97-AF65-F5344CB8AC3E}">
        <p14:creationId xmlns:p14="http://schemas.microsoft.com/office/powerpoint/2010/main" val="252127337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32FB44C-4471-4DE6-A598-947910AA26BF}"/>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A550BB3A-6264-4011-908B-77E497D44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a:extLst>
              <a:ext uri="{FF2B5EF4-FFF2-40B4-BE49-F238E27FC236}">
                <a16:creationId xmlns:a16="http://schemas.microsoft.com/office/drawing/2014/main" id="{4B3DA65D-1FDB-433A-8F74-198C997A4C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96A6BB2E-A36E-4811-ADF7-E47A4A5AB3FD}" type="slidenum">
              <a:rPr lang="en-US" altLang="ja-JP" sz="1200" b="0" smtClean="0"/>
              <a:pPr/>
              <a:t>5</a:t>
            </a:fld>
            <a:endParaRPr lang="en-US" altLang="ja-JP" sz="1200" b="0"/>
          </a:p>
        </p:txBody>
      </p:sp>
    </p:spTree>
    <p:extLst>
      <p:ext uri="{BB962C8B-B14F-4D97-AF65-F5344CB8AC3E}">
        <p14:creationId xmlns:p14="http://schemas.microsoft.com/office/powerpoint/2010/main" val="327253052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8" name="幻灯片图像占位符 1">
            <a:extLst>
              <a:ext uri="{FF2B5EF4-FFF2-40B4-BE49-F238E27FC236}">
                <a16:creationId xmlns:a16="http://schemas.microsoft.com/office/drawing/2014/main" id="{D32FB44C-4471-4DE6-A598-947910AA26BF}"/>
              </a:ext>
            </a:extLst>
          </p:cNvPr>
          <p:cNvSpPr>
            <a:spLocks noGrp="1" noRot="1" noChangeAspect="1" noChangeArrowheads="1" noTextEdit="1"/>
          </p:cNvSpPr>
          <p:nvPr>
            <p:ph type="sldImg"/>
          </p:nvPr>
        </p:nvSpPr>
        <p:spPr>
          <a:ln/>
        </p:spPr>
      </p:sp>
      <p:sp>
        <p:nvSpPr>
          <p:cNvPr id="9219" name="备注占位符 2">
            <a:extLst>
              <a:ext uri="{FF2B5EF4-FFF2-40B4-BE49-F238E27FC236}">
                <a16:creationId xmlns:a16="http://schemas.microsoft.com/office/drawing/2014/main" id="{A550BB3A-6264-4011-908B-77E497D44CBA}"/>
              </a:ext>
            </a:extLst>
          </p:cNvPr>
          <p:cNvSpPr>
            <a:spLocks noGrp="1" noChangeArrowheads="1"/>
          </p:cNvSpPr>
          <p:nvPr>
            <p:ph type="body" idx="1"/>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p>
            <a:endParaRPr lang="zh-CN" altLang="en-US" dirty="0"/>
          </a:p>
        </p:txBody>
      </p:sp>
      <p:sp>
        <p:nvSpPr>
          <p:cNvPr id="9220" name="灯片编号占位符 3">
            <a:extLst>
              <a:ext uri="{FF2B5EF4-FFF2-40B4-BE49-F238E27FC236}">
                <a16:creationId xmlns:a16="http://schemas.microsoft.com/office/drawing/2014/main" id="{4B3DA65D-1FDB-433A-8F74-198C997A4CEE}"/>
              </a:ext>
            </a:extLst>
          </p:cNvPr>
          <p:cNvSpPr>
            <a:spLocks noGrp="1" noChangeArrowheads="1"/>
          </p:cNvSpPr>
          <p:nvPr>
            <p:ph type="sldNum" sz="quarter" idx="5"/>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96A6BB2E-A36E-4811-ADF7-E47A4A5AB3FD}" type="slidenum">
              <a:rPr lang="en-US" altLang="ja-JP" sz="1200" b="0" smtClean="0"/>
              <a:pPr/>
              <a:t>6</a:t>
            </a:fld>
            <a:endParaRPr lang="en-US" altLang="ja-JP" sz="1200" b="0"/>
          </a:p>
        </p:txBody>
      </p:sp>
    </p:spTree>
    <p:extLst>
      <p:ext uri="{BB962C8B-B14F-4D97-AF65-F5344CB8AC3E}">
        <p14:creationId xmlns:p14="http://schemas.microsoft.com/office/powerpoint/2010/main" val="215420844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标题幻灯片">
    <p:spTree>
      <p:nvGrpSpPr>
        <p:cNvPr id="1" name=""/>
        <p:cNvGrpSpPr/>
        <p:nvPr/>
      </p:nvGrpSpPr>
      <p:grpSpPr>
        <a:xfrm>
          <a:off x="0" y="0"/>
          <a:ext cx="0" cy="0"/>
          <a:chOff x="0" y="0"/>
          <a:chExt cx="0" cy="0"/>
        </a:xfrm>
      </p:grpSpPr>
      <p:sp>
        <p:nvSpPr>
          <p:cNvPr id="2" name="AutoShape 7">
            <a:extLst>
              <a:ext uri="{FF2B5EF4-FFF2-40B4-BE49-F238E27FC236}">
                <a16:creationId xmlns:a16="http://schemas.microsoft.com/office/drawing/2014/main" id="{C7134C14-3C6D-EADB-094C-1EF17F374B1D}"/>
              </a:ext>
            </a:extLst>
          </p:cNvPr>
          <p:cNvSpPr>
            <a:spLocks noChangeArrowheads="1"/>
          </p:cNvSpPr>
          <p:nvPr/>
        </p:nvSpPr>
        <p:spPr bwMode="auto">
          <a:xfrm>
            <a:off x="685800" y="2887663"/>
            <a:ext cx="7772400" cy="109537"/>
          </a:xfrm>
          <a:custGeom>
            <a:avLst/>
            <a:gdLst>
              <a:gd name="T0" fmla="*/ 0 w 1000"/>
              <a:gd name="T1" fmla="*/ 0 h 1000"/>
              <a:gd name="T2" fmla="*/ 2147483646 w 1000"/>
              <a:gd name="T3" fmla="*/ 0 h 1000"/>
              <a:gd name="T4" fmla="*/ 2147483646 w 1000"/>
              <a:gd name="T5" fmla="*/ 2147483646 h 1000"/>
              <a:gd name="T6" fmla="*/ 0 w 1000"/>
              <a:gd name="T7" fmla="*/ 2147483646 h 1000"/>
              <a:gd name="T8" fmla="*/ 0 w 1000"/>
              <a:gd name="T9" fmla="*/ 0 h 1000"/>
              <a:gd name="T10" fmla="*/ 2147483646 w 1000"/>
              <a:gd name="T11" fmla="*/ 0 h 1000"/>
              <a:gd name="T12" fmla="*/ 0 60000 65536"/>
              <a:gd name="T13" fmla="*/ 0 60000 65536"/>
              <a:gd name="T14" fmla="*/ 0 60000 65536"/>
              <a:gd name="T15" fmla="*/ 0 60000 65536"/>
              <a:gd name="T16" fmla="*/ 0 60000 65536"/>
              <a:gd name="T17" fmla="*/ 0 60000 65536"/>
            </a:gdLst>
            <a:ahLst/>
            <a:cxnLst>
              <a:cxn ang="T12">
                <a:pos x="T0" y="T1"/>
              </a:cxn>
              <a:cxn ang="T13">
                <a:pos x="T2" y="T3"/>
              </a:cxn>
              <a:cxn ang="T14">
                <a:pos x="T4" y="T5"/>
              </a:cxn>
              <a:cxn ang="T15">
                <a:pos x="T6" y="T7"/>
              </a:cxn>
              <a:cxn ang="T16">
                <a:pos x="T8" y="T9"/>
              </a:cxn>
              <a:cxn ang="T17">
                <a:pos x="T10" y="T11"/>
              </a:cxn>
            </a:cxnLst>
            <a:rect l="0" t="0" r="r" b="b"/>
            <a:pathLst>
              <a:path w="1000" h="1000" stroke="0">
                <a:moveTo>
                  <a:pt x="0" y="0"/>
                </a:moveTo>
                <a:lnTo>
                  <a:pt x="618" y="0"/>
                </a:lnTo>
                <a:lnTo>
                  <a:pt x="618" y="1000"/>
                </a:lnTo>
                <a:lnTo>
                  <a:pt x="0" y="1000"/>
                </a:lnTo>
                <a:lnTo>
                  <a:pt x="0" y="0"/>
                </a:lnTo>
                <a:close/>
              </a:path>
              <a:path w="1000" h="1000">
                <a:moveTo>
                  <a:pt x="0" y="0"/>
                </a:moveTo>
                <a:lnTo>
                  <a:pt x="1000" y="0"/>
                </a:lnTo>
              </a:path>
            </a:pathLst>
          </a:custGeom>
          <a:solidFill>
            <a:srgbClr val="A50021"/>
          </a:solidFill>
          <a:ln w="9525">
            <a:solidFill>
              <a:schemeClr val="accent2"/>
            </a:solidFill>
            <a:round/>
            <a:headEnd/>
            <a:tailEnd/>
          </a:ln>
        </p:spPr>
        <p:txBody>
          <a:bodyPr/>
          <a:lstStyle/>
          <a:p>
            <a:endParaRPr lang="zh-CN" altLang="en-US"/>
          </a:p>
        </p:txBody>
      </p:sp>
      <p:sp>
        <p:nvSpPr>
          <p:cNvPr id="173060" name="Rectangle 4"/>
          <p:cNvSpPr>
            <a:spLocks noGrp="1" noChangeArrowheads="1"/>
          </p:cNvSpPr>
          <p:nvPr>
            <p:ph type="ctrTitle"/>
          </p:nvPr>
        </p:nvSpPr>
        <p:spPr>
          <a:xfrm>
            <a:off x="685800" y="836613"/>
            <a:ext cx="7772400" cy="2019300"/>
          </a:xfrm>
          <a:noFill/>
        </p:spPr>
        <p:txBody>
          <a:bodyPr/>
          <a:lstStyle>
            <a:lvl1pPr algn="ctr">
              <a:defRPr sz="4000">
                <a:solidFill>
                  <a:srgbClr val="A50021"/>
                </a:solidFill>
              </a:defRPr>
            </a:lvl1pPr>
          </a:lstStyle>
          <a:p>
            <a:pPr lvl="0"/>
            <a:r>
              <a:rPr lang="ja-JP" altLang="en-US" noProof="0"/>
              <a:t>マスタ タイトルの書式設定</a:t>
            </a:r>
          </a:p>
        </p:txBody>
      </p:sp>
      <p:sp>
        <p:nvSpPr>
          <p:cNvPr id="173061" name="Rectangle 5"/>
          <p:cNvSpPr>
            <a:spLocks noGrp="1" noChangeArrowheads="1"/>
          </p:cNvSpPr>
          <p:nvPr>
            <p:ph type="subTitle" idx="1"/>
          </p:nvPr>
        </p:nvSpPr>
        <p:spPr>
          <a:xfrm>
            <a:off x="1447800" y="3213100"/>
            <a:ext cx="7010400" cy="1816100"/>
          </a:xfrm>
        </p:spPr>
        <p:txBody>
          <a:bodyPr/>
          <a:lstStyle>
            <a:lvl1pPr marL="0" indent="0" algn="r">
              <a:buFont typeface="Wingdings" panose="05000000000000000000" pitchFamily="2" charset="2"/>
              <a:buNone/>
              <a:defRPr sz="2800">
                <a:solidFill>
                  <a:schemeClr val="folHlink"/>
                </a:solidFill>
              </a:defRPr>
            </a:lvl1pPr>
          </a:lstStyle>
          <a:p>
            <a:pPr lvl="0"/>
            <a:r>
              <a:rPr lang="ja-JP" altLang="en-US" noProof="0"/>
              <a:t>マスタ サブタイトルの書式設定</a:t>
            </a:r>
          </a:p>
        </p:txBody>
      </p:sp>
    </p:spTree>
    <p:extLst>
      <p:ext uri="{BB962C8B-B14F-4D97-AF65-F5344CB8AC3E}">
        <p14:creationId xmlns:p14="http://schemas.microsoft.com/office/powerpoint/2010/main" val="136475553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4" presetClass="entr" presetSubtype="10" fill="hold" nodeType="after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randombar(horizontal)">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fourObj" preserve="1">
  <p:cSld name="标题和四项内容">
    <p:spTree>
      <p:nvGrpSpPr>
        <p:cNvPr id="1" name=""/>
        <p:cNvGrpSpPr/>
        <p:nvPr/>
      </p:nvGrpSpPr>
      <p:grpSpPr>
        <a:xfrm>
          <a:off x="0" y="0"/>
          <a:ext cx="0" cy="0"/>
          <a:chOff x="0" y="0"/>
          <a:chExt cx="0" cy="0"/>
        </a:xfrm>
      </p:grpSpPr>
      <p:sp>
        <p:nvSpPr>
          <p:cNvPr id="2" name="标题 1"/>
          <p:cNvSpPr>
            <a:spLocks noGrp="1"/>
          </p:cNvSpPr>
          <p:nvPr>
            <p:ph type="title" sz="quarter"/>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quarter" idx="1"/>
          </p:nvPr>
        </p:nvSpPr>
        <p:spPr>
          <a:xfrm>
            <a:off x="250825"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250825"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内容占位符 5"/>
          <p:cNvSpPr>
            <a:spLocks noGrp="1"/>
          </p:cNvSpPr>
          <p:nvPr>
            <p:ph sz="quarter" idx="4"/>
          </p:nvPr>
        </p:nvSpPr>
        <p:spPr>
          <a:xfrm>
            <a:off x="4648200"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7" name="Rectangle 6">
            <a:extLst>
              <a:ext uri="{FF2B5EF4-FFF2-40B4-BE49-F238E27FC236}">
                <a16:creationId xmlns:a16="http://schemas.microsoft.com/office/drawing/2014/main" id="{3D6786A5-D287-86BB-393F-289018C00820}"/>
              </a:ext>
            </a:extLst>
          </p:cNvPr>
          <p:cNvSpPr>
            <a:spLocks noGrp="1" noChangeArrowheads="1"/>
          </p:cNvSpPr>
          <p:nvPr>
            <p:ph type="sldNum" sz="quarter" idx="10"/>
          </p:nvPr>
        </p:nvSpPr>
        <p:spPr>
          <a:ln/>
        </p:spPr>
        <p:txBody>
          <a:bodyPr/>
          <a:lstStyle>
            <a:lvl1pPr>
              <a:defRPr/>
            </a:lvl1pPr>
          </a:lstStyle>
          <a:p>
            <a:pPr>
              <a:defRPr/>
            </a:pPr>
            <a:fld id="{5DC1836E-F560-4B02-9B15-A1904EAC68FB}" type="slidenum">
              <a:rPr lang="en-US" altLang="ja-JP"/>
              <a:pPr>
                <a:defRPr/>
              </a:pPr>
              <a:t>‹#›</a:t>
            </a:fld>
            <a:endParaRPr lang="en-US" altLang="ja-JP"/>
          </a:p>
        </p:txBody>
      </p:sp>
    </p:spTree>
    <p:extLst>
      <p:ext uri="{BB962C8B-B14F-4D97-AF65-F5344CB8AC3E}">
        <p14:creationId xmlns:p14="http://schemas.microsoft.com/office/powerpoint/2010/main" val="178650603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tbl" preserve="1">
  <p:cSld name="标题和表格">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表格占位符 2"/>
          <p:cNvSpPr>
            <a:spLocks noGrp="1"/>
          </p:cNvSpPr>
          <p:nvPr>
            <p:ph type="tbl" idx="1"/>
          </p:nvPr>
        </p:nvSpPr>
        <p:spPr>
          <a:xfrm>
            <a:off x="250825" y="908050"/>
            <a:ext cx="8642350" cy="5400675"/>
          </a:xfrm>
        </p:spPr>
        <p:txBody>
          <a:bodyPr/>
          <a:lstStyle/>
          <a:p>
            <a:pPr lvl="0"/>
            <a:endParaRPr lang="zh-CN" altLang="en-US" noProof="0"/>
          </a:p>
        </p:txBody>
      </p:sp>
      <p:sp>
        <p:nvSpPr>
          <p:cNvPr id="4" name="Rectangle 6">
            <a:extLst>
              <a:ext uri="{FF2B5EF4-FFF2-40B4-BE49-F238E27FC236}">
                <a16:creationId xmlns:a16="http://schemas.microsoft.com/office/drawing/2014/main" id="{F2C6A760-ACB1-7415-81AC-9109D63E12DA}"/>
              </a:ext>
            </a:extLst>
          </p:cNvPr>
          <p:cNvSpPr>
            <a:spLocks noGrp="1" noChangeArrowheads="1"/>
          </p:cNvSpPr>
          <p:nvPr>
            <p:ph type="sldNum" sz="quarter" idx="10"/>
          </p:nvPr>
        </p:nvSpPr>
        <p:spPr>
          <a:ln/>
        </p:spPr>
        <p:txBody>
          <a:bodyPr/>
          <a:lstStyle>
            <a:lvl1pPr>
              <a:defRPr/>
            </a:lvl1pPr>
          </a:lstStyle>
          <a:p>
            <a:pPr>
              <a:defRPr/>
            </a:pPr>
            <a:fld id="{050BCFAB-D188-4040-96D5-887F570D26D2}" type="slidenum">
              <a:rPr lang="en-US" altLang="ja-JP"/>
              <a:pPr>
                <a:defRPr/>
              </a:pPr>
              <a:t>‹#›</a:t>
            </a:fld>
            <a:endParaRPr lang="en-US" altLang="ja-JP"/>
          </a:p>
        </p:txBody>
      </p:sp>
    </p:spTree>
    <p:extLst>
      <p:ext uri="{BB962C8B-B14F-4D97-AF65-F5344CB8AC3E}">
        <p14:creationId xmlns:p14="http://schemas.microsoft.com/office/powerpoint/2010/main" val="31714914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idx="1"/>
          </p:nvPr>
        </p:nvSpPr>
        <p:spPr/>
        <p:txBody>
          <a:bodyPr/>
          <a:lstStyle>
            <a:lvl1pPr>
              <a:buClr>
                <a:srgbClr val="C00000"/>
              </a:buClr>
              <a:defRPr/>
            </a:lvl1pPr>
            <a:lvl2pPr>
              <a:buClr>
                <a:srgbClr val="C00000"/>
              </a:buClr>
              <a:defRPr/>
            </a:lvl2pPr>
            <a:lvl3pPr>
              <a:buClr>
                <a:srgbClr val="C00000"/>
              </a:buClr>
              <a:defRPr/>
            </a:lvl3pPr>
          </a:lstStyle>
          <a:p>
            <a:pPr lvl="0"/>
            <a:r>
              <a:rPr lang="zh-CN" altLang="en-US" dirty="0"/>
              <a:t>编辑母版文本样式</a:t>
            </a:r>
          </a:p>
          <a:p>
            <a:pPr lvl="1"/>
            <a:r>
              <a:rPr lang="zh-CN" altLang="en-US" dirty="0"/>
              <a:t>第二级</a:t>
            </a:r>
          </a:p>
          <a:p>
            <a:pPr lvl="2"/>
            <a:r>
              <a:rPr lang="zh-CN" altLang="en-US" dirty="0"/>
              <a:t>第三级</a:t>
            </a:r>
          </a:p>
          <a:p>
            <a:pPr lvl="3"/>
            <a:r>
              <a:rPr lang="zh-CN" altLang="en-US" dirty="0"/>
              <a:t>第四级</a:t>
            </a:r>
          </a:p>
          <a:p>
            <a:pPr lvl="4"/>
            <a:r>
              <a:rPr lang="zh-CN" altLang="en-US" dirty="0"/>
              <a:t>第五级</a:t>
            </a:r>
          </a:p>
        </p:txBody>
      </p:sp>
      <p:sp>
        <p:nvSpPr>
          <p:cNvPr id="4" name="Rectangle 6">
            <a:extLst>
              <a:ext uri="{FF2B5EF4-FFF2-40B4-BE49-F238E27FC236}">
                <a16:creationId xmlns:a16="http://schemas.microsoft.com/office/drawing/2014/main" id="{34046965-E17E-0CE5-0A98-F19E55374A3C}"/>
              </a:ext>
            </a:extLst>
          </p:cNvPr>
          <p:cNvSpPr>
            <a:spLocks noGrp="1" noChangeArrowheads="1"/>
          </p:cNvSpPr>
          <p:nvPr>
            <p:ph type="sldNum" sz="quarter" idx="10"/>
          </p:nvPr>
        </p:nvSpPr>
        <p:spPr>
          <a:ln/>
        </p:spPr>
        <p:txBody>
          <a:bodyPr/>
          <a:lstStyle>
            <a:lvl1pPr>
              <a:defRPr/>
            </a:lvl1pPr>
          </a:lstStyle>
          <a:p>
            <a:pPr>
              <a:defRPr/>
            </a:pPr>
            <a:fld id="{3F5D28D9-E152-4420-A86D-30DF28F96CC3}" type="slidenum">
              <a:rPr lang="en-US" altLang="ja-JP"/>
              <a:pPr>
                <a:defRPr/>
              </a:pPr>
              <a:t>‹#›</a:t>
            </a:fld>
            <a:endParaRPr lang="en-US" altLang="ja-JP"/>
          </a:p>
        </p:txBody>
      </p:sp>
    </p:spTree>
    <p:extLst>
      <p:ext uri="{BB962C8B-B14F-4D97-AF65-F5344CB8AC3E}">
        <p14:creationId xmlns:p14="http://schemas.microsoft.com/office/powerpoint/2010/main" val="226180017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623888" y="1709738"/>
            <a:ext cx="7886700" cy="2852737"/>
          </a:xfrm>
        </p:spPr>
        <p:txBody>
          <a:bodyPr/>
          <a:lstStyle>
            <a:lvl1pPr>
              <a:defRPr sz="6000"/>
            </a:lvl1pPr>
          </a:lstStyle>
          <a:p>
            <a:r>
              <a:rPr lang="zh-CN" altLang="en-US"/>
              <a:t>单击此处编辑母版标题样式</a:t>
            </a:r>
          </a:p>
        </p:txBody>
      </p:sp>
      <p:sp>
        <p:nvSpPr>
          <p:cNvPr id="3" name="文本占位符 2"/>
          <p:cNvSpPr>
            <a:spLocks noGrp="1"/>
          </p:cNvSpPr>
          <p:nvPr>
            <p:ph type="body" idx="1"/>
          </p:nvPr>
        </p:nvSpPr>
        <p:spPr>
          <a:xfrm>
            <a:off x="623888" y="4589463"/>
            <a:ext cx="7886700" cy="1500187"/>
          </a:xfrm>
        </p:spPr>
        <p:txBody>
          <a:bodyPr/>
          <a:lstStyle>
            <a:lvl1pPr marL="0" indent="0">
              <a:buNone/>
              <a:defRPr sz="2400"/>
            </a:lvl1pPr>
            <a:lvl2pPr marL="457200" indent="0">
              <a:buNone/>
              <a:defRPr sz="2000"/>
            </a:lvl2pPr>
            <a:lvl3pPr marL="914400" indent="0">
              <a:buNone/>
              <a:defRPr sz="1800"/>
            </a:lvl3pPr>
            <a:lvl4pPr marL="1371600" indent="0">
              <a:buNone/>
              <a:defRPr sz="1600"/>
            </a:lvl4pPr>
            <a:lvl5pPr marL="1828800" indent="0">
              <a:buNone/>
              <a:defRPr sz="1600"/>
            </a:lvl5pPr>
            <a:lvl6pPr marL="2286000" indent="0">
              <a:buNone/>
              <a:defRPr sz="1600"/>
            </a:lvl6pPr>
            <a:lvl7pPr marL="2743200" indent="0">
              <a:buNone/>
              <a:defRPr sz="1600"/>
            </a:lvl7pPr>
            <a:lvl8pPr marL="3200400" indent="0">
              <a:buNone/>
              <a:defRPr sz="1600"/>
            </a:lvl8pPr>
            <a:lvl9pPr marL="3657600" indent="0">
              <a:buNone/>
              <a:defRPr sz="1600"/>
            </a:lvl9pPr>
          </a:lstStyle>
          <a:p>
            <a:pPr lvl="0"/>
            <a:r>
              <a:rPr lang="zh-CN" altLang="en-US"/>
              <a:t>编辑母版文本样式</a:t>
            </a:r>
          </a:p>
        </p:txBody>
      </p:sp>
      <p:sp>
        <p:nvSpPr>
          <p:cNvPr id="4" name="Rectangle 6">
            <a:extLst>
              <a:ext uri="{FF2B5EF4-FFF2-40B4-BE49-F238E27FC236}">
                <a16:creationId xmlns:a16="http://schemas.microsoft.com/office/drawing/2014/main" id="{34B933B0-F09E-7081-194C-DCBB5DFEF415}"/>
              </a:ext>
            </a:extLst>
          </p:cNvPr>
          <p:cNvSpPr>
            <a:spLocks noGrp="1" noChangeArrowheads="1"/>
          </p:cNvSpPr>
          <p:nvPr>
            <p:ph type="sldNum" sz="quarter" idx="10"/>
          </p:nvPr>
        </p:nvSpPr>
        <p:spPr>
          <a:ln/>
        </p:spPr>
        <p:txBody>
          <a:bodyPr/>
          <a:lstStyle>
            <a:lvl1pPr>
              <a:defRPr/>
            </a:lvl1pPr>
          </a:lstStyle>
          <a:p>
            <a:pPr>
              <a:defRPr/>
            </a:pPr>
            <a:fld id="{E3FAF141-A5EC-4CFB-A958-86E1E10B0F1D}" type="slidenum">
              <a:rPr lang="en-US" altLang="ja-JP"/>
              <a:pPr>
                <a:defRPr/>
              </a:pPr>
              <a:t>‹#›</a:t>
            </a:fld>
            <a:endParaRPr lang="en-US" altLang="ja-JP"/>
          </a:p>
        </p:txBody>
      </p:sp>
    </p:spTree>
    <p:extLst>
      <p:ext uri="{BB962C8B-B14F-4D97-AF65-F5344CB8AC3E}">
        <p14:creationId xmlns:p14="http://schemas.microsoft.com/office/powerpoint/2010/main" val="238830474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00A28A5F-45F7-AF7A-52F5-23ED3D16FF80}"/>
              </a:ext>
            </a:extLst>
          </p:cNvPr>
          <p:cNvSpPr>
            <a:spLocks noGrp="1" noChangeArrowheads="1"/>
          </p:cNvSpPr>
          <p:nvPr>
            <p:ph type="sldNum" sz="quarter" idx="10"/>
          </p:nvPr>
        </p:nvSpPr>
        <p:spPr>
          <a:ln/>
        </p:spPr>
        <p:txBody>
          <a:bodyPr/>
          <a:lstStyle>
            <a:lvl1pPr>
              <a:defRPr/>
            </a:lvl1pPr>
          </a:lstStyle>
          <a:p>
            <a:pPr>
              <a:defRPr/>
            </a:pPr>
            <a:fld id="{5201B3B4-78F3-45F0-BD7A-5A4B0B67E41A}" type="slidenum">
              <a:rPr lang="en-US" altLang="ja-JP"/>
              <a:pPr>
                <a:defRPr/>
              </a:pPr>
              <a:t>‹#›</a:t>
            </a:fld>
            <a:endParaRPr lang="en-US" altLang="ja-JP"/>
          </a:p>
        </p:txBody>
      </p:sp>
    </p:spTree>
    <p:extLst>
      <p:ext uri="{BB962C8B-B14F-4D97-AF65-F5344CB8AC3E}">
        <p14:creationId xmlns:p14="http://schemas.microsoft.com/office/powerpoint/2010/main" val="3065670510"/>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Rectangle 6">
            <a:extLst>
              <a:ext uri="{FF2B5EF4-FFF2-40B4-BE49-F238E27FC236}">
                <a16:creationId xmlns:a16="http://schemas.microsoft.com/office/drawing/2014/main" id="{7FB32D68-B95E-F5EA-6BCD-0627A01180F2}"/>
              </a:ext>
            </a:extLst>
          </p:cNvPr>
          <p:cNvSpPr>
            <a:spLocks noGrp="1" noChangeArrowheads="1"/>
          </p:cNvSpPr>
          <p:nvPr>
            <p:ph type="sldNum" sz="quarter" idx="10"/>
          </p:nvPr>
        </p:nvSpPr>
        <p:spPr>
          <a:ln/>
        </p:spPr>
        <p:txBody>
          <a:bodyPr/>
          <a:lstStyle>
            <a:lvl1pPr>
              <a:defRPr/>
            </a:lvl1pPr>
          </a:lstStyle>
          <a:p>
            <a:pPr>
              <a:defRPr/>
            </a:pPr>
            <a:fld id="{A03400B0-00DE-40A7-8918-3E30DB48DF71}" type="slidenum">
              <a:rPr lang="en-US" altLang="ja-JP"/>
              <a:pPr>
                <a:defRPr/>
              </a:pPr>
              <a:t>‹#›</a:t>
            </a:fld>
            <a:endParaRPr lang="en-US" altLang="ja-JP"/>
          </a:p>
        </p:txBody>
      </p:sp>
    </p:spTree>
    <p:extLst>
      <p:ext uri="{BB962C8B-B14F-4D97-AF65-F5344CB8AC3E}">
        <p14:creationId xmlns:p14="http://schemas.microsoft.com/office/powerpoint/2010/main" val="20186212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Rectangle 6">
            <a:extLst>
              <a:ext uri="{FF2B5EF4-FFF2-40B4-BE49-F238E27FC236}">
                <a16:creationId xmlns:a16="http://schemas.microsoft.com/office/drawing/2014/main" id="{CDC57111-F1AB-FE24-ED69-F10F8F24F86A}"/>
              </a:ext>
            </a:extLst>
          </p:cNvPr>
          <p:cNvSpPr>
            <a:spLocks noGrp="1" noChangeArrowheads="1"/>
          </p:cNvSpPr>
          <p:nvPr>
            <p:ph type="sldNum" sz="quarter" idx="10"/>
          </p:nvPr>
        </p:nvSpPr>
        <p:spPr>
          <a:ln/>
        </p:spPr>
        <p:txBody>
          <a:bodyPr/>
          <a:lstStyle>
            <a:lvl1pPr>
              <a:defRPr/>
            </a:lvl1pPr>
          </a:lstStyle>
          <a:p>
            <a:pPr>
              <a:defRPr/>
            </a:pPr>
            <a:fld id="{D21B16E1-3542-4D7A-B514-ED013101ED34}" type="slidenum">
              <a:rPr lang="en-US" altLang="ja-JP"/>
              <a:pPr>
                <a:defRPr/>
              </a:pPr>
              <a:t>‹#›</a:t>
            </a:fld>
            <a:endParaRPr lang="en-US" altLang="ja-JP"/>
          </a:p>
        </p:txBody>
      </p:sp>
    </p:spTree>
    <p:extLst>
      <p:ext uri="{BB962C8B-B14F-4D97-AF65-F5344CB8AC3E}">
        <p14:creationId xmlns:p14="http://schemas.microsoft.com/office/powerpoint/2010/main" val="336821379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a:t>单击此处编辑母版标题样式</a:t>
            </a:r>
          </a:p>
        </p:txBody>
      </p:sp>
      <p:sp>
        <p:nvSpPr>
          <p:cNvPr id="3" name="竖排文字占位符 2"/>
          <p:cNvSpPr>
            <a:spLocks noGrp="1"/>
          </p:cNvSpPr>
          <p:nvPr>
            <p:ph type="body" orient="vert" idx="1"/>
          </p:nvPr>
        </p:nvSpPr>
        <p:spPr/>
        <p:txBody>
          <a:bodyPr vert="eaVert"/>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Rectangle 6">
            <a:extLst>
              <a:ext uri="{FF2B5EF4-FFF2-40B4-BE49-F238E27FC236}">
                <a16:creationId xmlns:a16="http://schemas.microsoft.com/office/drawing/2014/main" id="{E9E33386-92A9-415E-F0B6-D637B285E81C}"/>
              </a:ext>
            </a:extLst>
          </p:cNvPr>
          <p:cNvSpPr>
            <a:spLocks noGrp="1" noChangeArrowheads="1"/>
          </p:cNvSpPr>
          <p:nvPr>
            <p:ph type="sldNum" sz="quarter" idx="10"/>
          </p:nvPr>
        </p:nvSpPr>
        <p:spPr>
          <a:ln/>
        </p:spPr>
        <p:txBody>
          <a:bodyPr/>
          <a:lstStyle>
            <a:lvl1pPr>
              <a:defRPr/>
            </a:lvl1pPr>
          </a:lstStyle>
          <a:p>
            <a:pPr>
              <a:defRPr/>
            </a:pPr>
            <a:fld id="{9A80E1B8-4BBF-432F-A56B-E500C3596581}" type="slidenum">
              <a:rPr lang="en-US" altLang="ja-JP"/>
              <a:pPr>
                <a:defRPr/>
              </a:pPr>
              <a:t>‹#›</a:t>
            </a:fld>
            <a:endParaRPr lang="en-US" altLang="ja-JP"/>
          </a:p>
        </p:txBody>
      </p:sp>
    </p:spTree>
    <p:extLst>
      <p:ext uri="{BB962C8B-B14F-4D97-AF65-F5344CB8AC3E}">
        <p14:creationId xmlns:p14="http://schemas.microsoft.com/office/powerpoint/2010/main" val="18132765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txAndObj" preserve="1">
  <p:cSld name="标题，文本与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文本占位符 2"/>
          <p:cNvSpPr>
            <a:spLocks noGrp="1"/>
          </p:cNvSpPr>
          <p:nvPr>
            <p:ph type="body"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half" idx="2"/>
          </p:nvPr>
        </p:nvSpPr>
        <p:spPr>
          <a:xfrm>
            <a:off x="4648200"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Rectangle 6">
            <a:extLst>
              <a:ext uri="{FF2B5EF4-FFF2-40B4-BE49-F238E27FC236}">
                <a16:creationId xmlns:a16="http://schemas.microsoft.com/office/drawing/2014/main" id="{220B2FC2-A9EF-2898-3FEB-F650B67D7783}"/>
              </a:ext>
            </a:extLst>
          </p:cNvPr>
          <p:cNvSpPr>
            <a:spLocks noGrp="1" noChangeArrowheads="1"/>
          </p:cNvSpPr>
          <p:nvPr>
            <p:ph type="sldNum" sz="quarter" idx="10"/>
          </p:nvPr>
        </p:nvSpPr>
        <p:spPr>
          <a:ln/>
        </p:spPr>
        <p:txBody>
          <a:bodyPr/>
          <a:lstStyle>
            <a:lvl1pPr>
              <a:defRPr/>
            </a:lvl1pPr>
          </a:lstStyle>
          <a:p>
            <a:pPr>
              <a:defRPr/>
            </a:pPr>
            <a:fld id="{BE26F008-80B0-4065-8639-FA522E78ABD8}" type="slidenum">
              <a:rPr lang="en-US" altLang="ja-JP"/>
              <a:pPr>
                <a:defRPr/>
              </a:pPr>
              <a:t>‹#›</a:t>
            </a:fld>
            <a:endParaRPr lang="en-US" altLang="ja-JP"/>
          </a:p>
        </p:txBody>
      </p:sp>
    </p:spTree>
    <p:extLst>
      <p:ext uri="{BB962C8B-B14F-4D97-AF65-F5344CB8AC3E}">
        <p14:creationId xmlns:p14="http://schemas.microsoft.com/office/powerpoint/2010/main" val="163071640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AndTwoObj" preserve="1">
  <p:cSld name="标题，一项大型内容和两项小型内容">
    <p:spTree>
      <p:nvGrpSpPr>
        <p:cNvPr id="1" name=""/>
        <p:cNvGrpSpPr/>
        <p:nvPr/>
      </p:nvGrpSpPr>
      <p:grpSpPr>
        <a:xfrm>
          <a:off x="0" y="0"/>
          <a:ext cx="0" cy="0"/>
          <a:chOff x="0" y="0"/>
          <a:chExt cx="0" cy="0"/>
        </a:xfrm>
      </p:grpSpPr>
      <p:sp>
        <p:nvSpPr>
          <p:cNvPr id="2" name="标题 1"/>
          <p:cNvSpPr>
            <a:spLocks noGrp="1"/>
          </p:cNvSpPr>
          <p:nvPr>
            <p:ph type="title"/>
          </p:nvPr>
        </p:nvSpPr>
        <p:spPr>
          <a:xfrm>
            <a:off x="0" y="0"/>
            <a:ext cx="9144000" cy="765175"/>
          </a:xfrm>
        </p:spPr>
        <p:txBody>
          <a:bodyPr/>
          <a:lstStyle/>
          <a:p>
            <a:r>
              <a:rPr lang="zh-CN" altLang="en-US"/>
              <a:t>单击此处编辑母版标题样式</a:t>
            </a:r>
          </a:p>
        </p:txBody>
      </p:sp>
      <p:sp>
        <p:nvSpPr>
          <p:cNvPr id="3" name="内容占位符 2"/>
          <p:cNvSpPr>
            <a:spLocks noGrp="1"/>
          </p:cNvSpPr>
          <p:nvPr>
            <p:ph sz="half" idx="1"/>
          </p:nvPr>
        </p:nvSpPr>
        <p:spPr>
          <a:xfrm>
            <a:off x="250825" y="908050"/>
            <a:ext cx="4244975" cy="5400675"/>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4" name="内容占位符 3"/>
          <p:cNvSpPr>
            <a:spLocks noGrp="1"/>
          </p:cNvSpPr>
          <p:nvPr>
            <p:ph sz="quarter" idx="2"/>
          </p:nvPr>
        </p:nvSpPr>
        <p:spPr>
          <a:xfrm>
            <a:off x="4648200" y="908050"/>
            <a:ext cx="4244975" cy="2624138"/>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5" name="内容占位符 4"/>
          <p:cNvSpPr>
            <a:spLocks noGrp="1"/>
          </p:cNvSpPr>
          <p:nvPr>
            <p:ph sz="quarter" idx="3"/>
          </p:nvPr>
        </p:nvSpPr>
        <p:spPr>
          <a:xfrm>
            <a:off x="4648200" y="3684588"/>
            <a:ext cx="4244975" cy="2624137"/>
          </a:xfrm>
        </p:spPr>
        <p:txBody>
          <a:bodyPr/>
          <a:lstStyle/>
          <a:p>
            <a:pPr lvl="0"/>
            <a:r>
              <a:rPr lang="zh-CN" altLang="en-US"/>
              <a:t>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Rectangle 6">
            <a:extLst>
              <a:ext uri="{FF2B5EF4-FFF2-40B4-BE49-F238E27FC236}">
                <a16:creationId xmlns:a16="http://schemas.microsoft.com/office/drawing/2014/main" id="{F570EE6B-1D35-8F86-D7F2-334C6FF91B17}"/>
              </a:ext>
            </a:extLst>
          </p:cNvPr>
          <p:cNvSpPr>
            <a:spLocks noGrp="1" noChangeArrowheads="1"/>
          </p:cNvSpPr>
          <p:nvPr>
            <p:ph type="sldNum" sz="quarter" idx="10"/>
          </p:nvPr>
        </p:nvSpPr>
        <p:spPr>
          <a:ln/>
        </p:spPr>
        <p:txBody>
          <a:bodyPr/>
          <a:lstStyle>
            <a:lvl1pPr>
              <a:defRPr/>
            </a:lvl1pPr>
          </a:lstStyle>
          <a:p>
            <a:pPr>
              <a:defRPr/>
            </a:pPr>
            <a:fld id="{322A297B-0CBD-41CE-A2CE-5D734000E697}" type="slidenum">
              <a:rPr lang="en-US" altLang="ja-JP"/>
              <a:pPr>
                <a:defRPr/>
              </a:pPr>
              <a:t>‹#›</a:t>
            </a:fld>
            <a:endParaRPr lang="en-US" altLang="ja-JP"/>
          </a:p>
        </p:txBody>
      </p:sp>
    </p:spTree>
    <p:extLst>
      <p:ext uri="{BB962C8B-B14F-4D97-AF65-F5344CB8AC3E}">
        <p14:creationId xmlns:p14="http://schemas.microsoft.com/office/powerpoint/2010/main" val="1617220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0">
          <a:blip r:embed="rId13"/>
          <a:srcRect/>
          <a:tile tx="0" ty="0" sx="100000" sy="100000" flip="none" algn="tl"/>
        </a:blipFill>
        <a:effectLst/>
      </p:bgPr>
    </p:bg>
    <p:spTree>
      <p:nvGrpSpPr>
        <p:cNvPr id="1" name=""/>
        <p:cNvGrpSpPr/>
        <p:nvPr/>
      </p:nvGrpSpPr>
      <p:grpSpPr>
        <a:xfrm>
          <a:off x="0" y="0"/>
          <a:ext cx="0" cy="0"/>
          <a:chOff x="0" y="0"/>
          <a:chExt cx="0" cy="0"/>
        </a:xfrm>
      </p:grpSpPr>
      <p:sp>
        <p:nvSpPr>
          <p:cNvPr id="1026" name="Rectangle 2">
            <a:extLst>
              <a:ext uri="{FF2B5EF4-FFF2-40B4-BE49-F238E27FC236}">
                <a16:creationId xmlns:a16="http://schemas.microsoft.com/office/drawing/2014/main" id="{2C9E35E2-C99F-2F3F-1AB0-94113809806C}"/>
              </a:ext>
            </a:extLst>
          </p:cNvPr>
          <p:cNvSpPr>
            <a:spLocks noGrp="1" noChangeArrowheads="1"/>
          </p:cNvSpPr>
          <p:nvPr>
            <p:ph type="title"/>
          </p:nvPr>
        </p:nvSpPr>
        <p:spPr bwMode="auto">
          <a:xfrm>
            <a:off x="0" y="0"/>
            <a:ext cx="9144000" cy="765175"/>
          </a:xfrm>
          <a:prstGeom prst="rect">
            <a:avLst/>
          </a:prstGeom>
          <a:solidFill>
            <a:srgbClr val="A5002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p>
            <a:pPr lvl="0"/>
            <a:r>
              <a:rPr lang="ja-JP" altLang="en-US"/>
              <a:t>マスタ タイトルの書式設定</a:t>
            </a:r>
          </a:p>
        </p:txBody>
      </p:sp>
      <p:sp>
        <p:nvSpPr>
          <p:cNvPr id="1027" name="Rectangle 3">
            <a:extLst>
              <a:ext uri="{FF2B5EF4-FFF2-40B4-BE49-F238E27FC236}">
                <a16:creationId xmlns:a16="http://schemas.microsoft.com/office/drawing/2014/main" id="{79240DC6-295B-4A56-13F0-317F24695A8E}"/>
              </a:ext>
            </a:extLst>
          </p:cNvPr>
          <p:cNvSpPr>
            <a:spLocks noGrp="1" noChangeArrowheads="1"/>
          </p:cNvSpPr>
          <p:nvPr>
            <p:ph type="body" idx="1"/>
          </p:nvPr>
        </p:nvSpPr>
        <p:spPr bwMode="auto">
          <a:xfrm>
            <a:off x="250825" y="908050"/>
            <a:ext cx="8642350" cy="5400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p>
            <a:pPr lvl="0"/>
            <a:r>
              <a:rPr lang="ja-JP" altLang="en-US"/>
              <a:t>マスタ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p>
        </p:txBody>
      </p:sp>
      <p:sp>
        <p:nvSpPr>
          <p:cNvPr id="172038" name="Rectangle 6">
            <a:extLst>
              <a:ext uri="{FF2B5EF4-FFF2-40B4-BE49-F238E27FC236}">
                <a16:creationId xmlns:a16="http://schemas.microsoft.com/office/drawing/2014/main" id="{21187D86-7313-7FCA-AD1E-61BAD6D6B550}"/>
              </a:ext>
            </a:extLst>
          </p:cNvPr>
          <p:cNvSpPr>
            <a:spLocks noGrp="1" noChangeArrowheads="1"/>
          </p:cNvSpPr>
          <p:nvPr>
            <p:ph type="sldNum" sz="quarter" idx="4"/>
          </p:nvPr>
        </p:nvSpPr>
        <p:spPr bwMode="auto">
          <a:xfrm>
            <a:off x="6983413" y="6413500"/>
            <a:ext cx="1981200" cy="360363"/>
          </a:xfrm>
          <a:prstGeom prst="rect">
            <a:avLst/>
          </a:prstGeom>
          <a:noFill/>
          <a:ln>
            <a:noFill/>
          </a:ln>
          <a:effectLst/>
        </p:spPr>
        <p:txBody>
          <a:bodyPr vert="horz" wrap="square" lIns="91440" tIns="45720" rIns="91440" bIns="45720" numCol="1" anchor="t" anchorCtr="0" compatLnSpc="1">
            <a:prstTxWarp prst="textNoShape">
              <a:avLst/>
            </a:prstTxWarp>
          </a:bodyPr>
          <a:lstStyle>
            <a:lvl1pPr algn="r" eaLnBrk="1" hangingPunct="1">
              <a:defRPr kumimoji="0" sz="1400" b="0">
                <a:solidFill>
                  <a:srgbClr val="A50021"/>
                </a:solidFill>
              </a:defRPr>
            </a:lvl1pPr>
          </a:lstStyle>
          <a:p>
            <a:pPr>
              <a:defRPr/>
            </a:pPr>
            <a:fld id="{98481C38-1BE0-4570-8049-390C7BA11E2C}" type="slidenum">
              <a:rPr lang="en-US" altLang="ja-JP"/>
              <a:pPr>
                <a:defRPr/>
              </a:pPr>
              <a:t>‹#›</a:t>
            </a:fld>
            <a:endParaRPr lang="en-US" altLang="ja-JP"/>
          </a:p>
        </p:txBody>
      </p:sp>
    </p:spTree>
  </p:cSld>
  <p:clrMap bg1="lt1" tx1="dk1" bg2="lt2" tx2="dk2" accent1="accent1" accent2="accent2" accent3="accent3" accent4="accent4" accent5="accent5" accent6="accent6" hlink="hlink" folHlink="folHlink"/>
  <p:sldLayoutIdLst>
    <p:sldLayoutId id="2147483747" r:id="rId1"/>
    <p:sldLayoutId id="2147483737" r:id="rId2"/>
    <p:sldLayoutId id="2147483738" r:id="rId3"/>
    <p:sldLayoutId id="2147483739" r:id="rId4"/>
    <p:sldLayoutId id="2147483740" r:id="rId5"/>
    <p:sldLayoutId id="2147483741" r:id="rId6"/>
    <p:sldLayoutId id="2147483742" r:id="rId7"/>
    <p:sldLayoutId id="2147483743" r:id="rId8"/>
    <p:sldLayoutId id="2147483744" r:id="rId9"/>
    <p:sldLayoutId id="2147483745" r:id="rId10"/>
    <p:sldLayoutId id="2147483746" r:id="rId11"/>
  </p:sldLayoutIdLst>
  <p:hf hdr="0" ftr="0" dt="0"/>
  <p:txStyles>
    <p:titleStyle>
      <a:lvl1pPr indent="176213" algn="l" rtl="0" eaLnBrk="0" fontAlgn="base" hangingPunct="0">
        <a:spcBef>
          <a:spcPct val="0"/>
        </a:spcBef>
        <a:spcAft>
          <a:spcPct val="0"/>
        </a:spcAft>
        <a:defRPr kumimoji="1" sz="3800" b="1" kern="1200">
          <a:solidFill>
            <a:schemeClr val="bg1"/>
          </a:solidFill>
          <a:latin typeface="+mj-lt"/>
          <a:ea typeface="+mj-ea"/>
          <a:cs typeface="+mj-cs"/>
        </a:defRPr>
      </a:lvl1pPr>
      <a:lvl2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6pPr>
      <a:lvl7pPr marL="9144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7pPr>
      <a:lvl8pPr marL="13716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8pPr>
      <a:lvl9pPr marL="18288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9pPr>
    </p:titleStyle>
    <p:bodyStyle>
      <a:lvl1pPr marL="469900" indent="-469900" algn="l" rtl="0" eaLnBrk="0" fontAlgn="base" hangingPunct="0">
        <a:spcBef>
          <a:spcPct val="20000"/>
        </a:spcBef>
        <a:spcAft>
          <a:spcPct val="0"/>
        </a:spcAft>
        <a:buClr>
          <a:schemeClr val="accent2"/>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chemeClr val="accent2"/>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chemeClr val="accent2"/>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2.xml"/><Relationship Id="rId5" Type="http://schemas.openxmlformats.org/officeDocument/2006/relationships/image" Target="../media/image21.wmf"/><Relationship Id="rId4" Type="http://schemas.openxmlformats.org/officeDocument/2006/relationships/oleObject" Target="../embeddings/oleObject1.bin"/></Relationships>
</file>

<file path=ppt/slides/_rels/slide11.xml.rels><?xml version="1.0" encoding="UTF-8" standalone="yes"?>
<Relationships xmlns="http://schemas.openxmlformats.org/package/2006/relationships"><Relationship Id="rId2" Type="http://schemas.openxmlformats.org/officeDocument/2006/relationships/image" Target="../media/image22.png"/><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24.png"/><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xml"/><Relationship Id="rId1" Type="http://schemas.openxmlformats.org/officeDocument/2006/relationships/slideLayout" Target="../slideLayouts/slideLayout2.xml"/><Relationship Id="rId5" Type="http://schemas.openxmlformats.org/officeDocument/2006/relationships/image" Target="../media/image4.svg"/><Relationship Id="rId4" Type="http://schemas.openxmlformats.org/officeDocument/2006/relationships/image" Target="../media/image3.png"/></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notesSlide" Target="../notesSlides/notesSlide3.xml"/><Relationship Id="rId1" Type="http://schemas.openxmlformats.org/officeDocument/2006/relationships/slideLayout" Target="../slideLayouts/slideLayout2.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12.png"/><Relationship Id="rId4" Type="http://schemas.openxmlformats.org/officeDocument/2006/relationships/image" Target="../media/image11.png"/></Relationships>
</file>

<file path=ppt/slides/_rels/slide6.xml.rels><?xml version="1.0" encoding="UTF-8" standalone="yes"?>
<Relationships xmlns="http://schemas.openxmlformats.org/package/2006/relationships"><Relationship Id="rId3" Type="http://schemas.openxmlformats.org/officeDocument/2006/relationships/image" Target="../media/image13.png"/><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2" name="标题 1">
            <a:extLst>
              <a:ext uri="{FF2B5EF4-FFF2-40B4-BE49-F238E27FC236}">
                <a16:creationId xmlns:a16="http://schemas.microsoft.com/office/drawing/2014/main" id="{9DC0CCD9-2590-401F-9A13-1FDA030F428C}"/>
              </a:ext>
            </a:extLst>
          </p:cNvPr>
          <p:cNvSpPr>
            <a:spLocks noGrp="1" noChangeArrowheads="1"/>
          </p:cNvSpPr>
          <p:nvPr>
            <p:ph type="ctrTitle"/>
          </p:nvPr>
        </p:nvSpPr>
        <p:spPr>
          <a:noFill/>
          <a:extLst>
            <a:ext uri="{909E8E84-426E-40DD-AFC4-6F175D3DCCD1}">
              <a14:hiddenFill xmlns:a14="http://schemas.microsoft.com/office/drawing/2010/main">
                <a:solidFill>
                  <a:schemeClr val="accent1"/>
                </a:solidFill>
              </a14:hiddenFill>
            </a:ext>
          </a:extLst>
        </p:spPr>
        <p:txBody>
          <a:bodyPr/>
          <a:lstStyle/>
          <a:p>
            <a:r>
              <a:rPr lang="en-US" altLang="zh-CN" dirty="0"/>
              <a:t>Artificial Intelligence</a:t>
            </a:r>
            <a:br>
              <a:rPr lang="en-US" altLang="zh-CN" dirty="0"/>
            </a:br>
            <a:r>
              <a:rPr lang="zh-CN" altLang="en-US" dirty="0"/>
              <a:t>人工智能实验</a:t>
            </a:r>
            <a:endParaRPr lang="zh-CN" altLang="en-US" dirty="0">
              <a:latin typeface="宋体" panose="02010600030101010101" pitchFamily="2" charset="-122"/>
              <a:ea typeface="宋体" panose="02010600030101010101" pitchFamily="2" charset="-122"/>
            </a:endParaRPr>
          </a:p>
        </p:txBody>
      </p:sp>
      <p:sp>
        <p:nvSpPr>
          <p:cNvPr id="2" name="文本框 1">
            <a:extLst>
              <a:ext uri="{FF2B5EF4-FFF2-40B4-BE49-F238E27FC236}">
                <a16:creationId xmlns:a16="http://schemas.microsoft.com/office/drawing/2014/main" id="{190977FD-301E-482B-A585-2CBCC359B86A}"/>
              </a:ext>
            </a:extLst>
          </p:cNvPr>
          <p:cNvSpPr txBox="1"/>
          <p:nvPr/>
        </p:nvSpPr>
        <p:spPr>
          <a:xfrm>
            <a:off x="3087460" y="5049522"/>
            <a:ext cx="2969083" cy="830997"/>
          </a:xfrm>
          <a:prstGeom prst="rect">
            <a:avLst/>
          </a:prstGeom>
          <a:noFill/>
        </p:spPr>
        <p:txBody>
          <a:bodyPr wrap="none" rtlCol="0">
            <a:spAutoFit/>
          </a:bodyPr>
          <a:lstStyle/>
          <a:p>
            <a:r>
              <a:rPr lang="zh-CN" altLang="en-US" dirty="0">
                <a:solidFill>
                  <a:srgbClr val="A50021"/>
                </a:solidFill>
                <a:latin typeface="+mj-lt"/>
                <a:ea typeface="+mj-ea"/>
                <a:cs typeface="+mj-cs"/>
              </a:rPr>
              <a:t>中山大学计算机学院</a:t>
            </a:r>
            <a:endParaRPr lang="en-US" altLang="zh-CN" dirty="0">
              <a:solidFill>
                <a:srgbClr val="A50021"/>
              </a:solidFill>
              <a:latin typeface="+mj-lt"/>
              <a:ea typeface="+mj-ea"/>
              <a:cs typeface="+mj-cs"/>
            </a:endParaRPr>
          </a:p>
          <a:p>
            <a:pPr algn="ctr"/>
            <a:r>
              <a:rPr lang="en-US" altLang="zh-CN" dirty="0">
                <a:solidFill>
                  <a:srgbClr val="A50021"/>
                </a:solidFill>
                <a:latin typeface="+mj-lt"/>
                <a:ea typeface="+mj-ea"/>
                <a:cs typeface="+mj-cs"/>
              </a:rPr>
              <a:t>2024</a:t>
            </a:r>
            <a:r>
              <a:rPr lang="zh-CN" altLang="en-US" dirty="0">
                <a:solidFill>
                  <a:srgbClr val="A50021"/>
                </a:solidFill>
                <a:latin typeface="+mj-lt"/>
                <a:ea typeface="+mj-ea"/>
                <a:cs typeface="+mj-cs"/>
              </a:rPr>
              <a:t>年春季</a:t>
            </a:r>
          </a:p>
        </p:txBody>
      </p:sp>
      <p:sp>
        <p:nvSpPr>
          <p:cNvPr id="3" name="标题 1">
            <a:extLst>
              <a:ext uri="{FF2B5EF4-FFF2-40B4-BE49-F238E27FC236}">
                <a16:creationId xmlns:a16="http://schemas.microsoft.com/office/drawing/2014/main" id="{FCF979FE-39E6-D24E-6377-07E2D678154D}"/>
              </a:ext>
            </a:extLst>
          </p:cNvPr>
          <p:cNvSpPr txBox="1">
            <a:spLocks noChangeArrowheads="1"/>
          </p:cNvSpPr>
          <p:nvPr/>
        </p:nvSpPr>
        <p:spPr bwMode="auto">
          <a:xfrm>
            <a:off x="584200" y="3624223"/>
            <a:ext cx="7772400" cy="71723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prstTxWarp prst="textNoShape">
              <a:avLst/>
            </a:prstTxWarp>
          </a:bodyPr>
          <a:lstStyle>
            <a:lvl1pPr indent="176213" algn="ctr" rtl="0" eaLnBrk="0" fontAlgn="base" hangingPunct="0">
              <a:spcBef>
                <a:spcPct val="0"/>
              </a:spcBef>
              <a:spcAft>
                <a:spcPct val="0"/>
              </a:spcAft>
              <a:defRPr kumimoji="1" sz="4000" b="1" kern="1200">
                <a:solidFill>
                  <a:srgbClr val="A50021"/>
                </a:solidFill>
                <a:latin typeface="+mj-lt"/>
                <a:ea typeface="+mj-ea"/>
                <a:cs typeface="+mj-cs"/>
              </a:defRPr>
            </a:lvl1pPr>
            <a:lvl2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2pPr>
            <a:lvl3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3pPr>
            <a:lvl4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4pPr>
            <a:lvl5pPr indent="176213" algn="l" rtl="0" eaLnBrk="0" fontAlgn="base" hangingPunct="0">
              <a:spcBef>
                <a:spcPct val="0"/>
              </a:spcBef>
              <a:spcAft>
                <a:spcPct val="0"/>
              </a:spcAft>
              <a:defRPr kumimoji="1" sz="3800" b="1">
                <a:solidFill>
                  <a:schemeClr val="bg1"/>
                </a:solidFill>
                <a:latin typeface="Times New Roman" panose="02020603050405020304" pitchFamily="18" charset="0"/>
                <a:ea typeface="黑体" panose="02010609060101010101" pitchFamily="49" charset="-122"/>
              </a:defRPr>
            </a:lvl5pPr>
            <a:lvl6pPr marL="4572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6pPr>
            <a:lvl7pPr marL="9144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7pPr>
            <a:lvl8pPr marL="13716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8pPr>
            <a:lvl9pPr marL="1828800" indent="176213" algn="l" rtl="0" fontAlgn="base">
              <a:spcBef>
                <a:spcPct val="0"/>
              </a:spcBef>
              <a:spcAft>
                <a:spcPct val="0"/>
              </a:spcAft>
              <a:defRPr kumimoji="1" sz="3800" b="1">
                <a:solidFill>
                  <a:schemeClr val="bg1"/>
                </a:solidFill>
                <a:latin typeface="Arial" panose="020B0604020202020204" pitchFamily="34" charset="0"/>
                <a:ea typeface="ＭＳ Ｐゴシック" panose="020B0600070205080204" pitchFamily="34" charset="-128"/>
              </a:defRPr>
            </a:lvl9pPr>
          </a:lstStyle>
          <a:p>
            <a:r>
              <a:rPr lang="zh-CN" altLang="en-US" dirty="0">
                <a:latin typeface="黑体" panose="02010609060101010101" pitchFamily="49" charset="-122"/>
                <a:ea typeface="黑体" panose="02010609060101010101" pitchFamily="49" charset="-122"/>
              </a:rPr>
              <a:t>强化学习基础</a:t>
            </a:r>
          </a:p>
        </p:txBody>
      </p:sp>
    </p:spTree>
  </p:cSld>
  <p:clrMapOvr>
    <a:masterClrMapping/>
  </p:clrMapOvr>
  <p:transition spd="slow"/>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10</a:t>
            </a:fld>
            <a:endParaRPr kumimoji="0" lang="en-US" altLang="ja-JP" sz="1400" b="0">
              <a:solidFill>
                <a:srgbClr val="A50021"/>
              </a:solidFill>
              <a:latin typeface="Arial" panose="020B0604020202020204" pitchFamily="34" charset="0"/>
            </a:endParaRPr>
          </a:p>
        </p:txBody>
      </p:sp>
      <p:pic>
        <p:nvPicPr>
          <p:cNvPr id="3" name="图片 2">
            <a:extLst>
              <a:ext uri="{FF2B5EF4-FFF2-40B4-BE49-F238E27FC236}">
                <a16:creationId xmlns:a16="http://schemas.microsoft.com/office/drawing/2014/main" id="{8430B5A8-2E5C-43F7-AE56-A1DD22DD8F67}"/>
              </a:ext>
            </a:extLst>
          </p:cNvPr>
          <p:cNvPicPr>
            <a:picLocks noChangeAspect="1"/>
          </p:cNvPicPr>
          <p:nvPr/>
        </p:nvPicPr>
        <p:blipFill rotWithShape="1">
          <a:blip r:embed="rId2">
            <a:extLst>
              <a:ext uri="{28A0092B-C50C-407E-A947-70E740481C1C}">
                <a14:useLocalDpi xmlns:a14="http://schemas.microsoft.com/office/drawing/2010/main" val="0"/>
              </a:ext>
            </a:extLst>
          </a:blip>
          <a:srcRect t="18305"/>
          <a:stretch/>
        </p:blipFill>
        <p:spPr>
          <a:xfrm>
            <a:off x="642937" y="2242309"/>
            <a:ext cx="7858125" cy="1657461"/>
          </a:xfrm>
          <a:prstGeom prst="rect">
            <a:avLst/>
          </a:prstGeom>
        </p:spPr>
      </p:pic>
      <p:pic>
        <p:nvPicPr>
          <p:cNvPr id="6" name="图片 5">
            <a:extLst>
              <a:ext uri="{FF2B5EF4-FFF2-40B4-BE49-F238E27FC236}">
                <a16:creationId xmlns:a16="http://schemas.microsoft.com/office/drawing/2014/main" id="{35255A4B-26FC-453D-B965-94FEE7790045}"/>
              </a:ext>
            </a:extLst>
          </p:cNvPr>
          <p:cNvPicPr>
            <a:picLocks noChangeAspect="1"/>
          </p:cNvPicPr>
          <p:nvPr/>
        </p:nvPicPr>
        <p:blipFill rotWithShape="1">
          <a:blip r:embed="rId3">
            <a:extLst>
              <a:ext uri="{28A0092B-C50C-407E-A947-70E740481C1C}">
                <a14:useLocalDpi xmlns:a14="http://schemas.microsoft.com/office/drawing/2010/main" val="0"/>
              </a:ext>
            </a:extLst>
          </a:blip>
          <a:srcRect t="5352"/>
          <a:stretch/>
        </p:blipFill>
        <p:spPr>
          <a:xfrm>
            <a:off x="2622044" y="4204448"/>
            <a:ext cx="4912230" cy="2653552"/>
          </a:xfrm>
          <a:prstGeom prst="rect">
            <a:avLst/>
          </a:prstGeom>
        </p:spPr>
      </p:pic>
      <p:graphicFrame>
        <p:nvGraphicFramePr>
          <p:cNvPr id="7" name="对象 6">
            <a:extLst>
              <a:ext uri="{FF2B5EF4-FFF2-40B4-BE49-F238E27FC236}">
                <a16:creationId xmlns:a16="http://schemas.microsoft.com/office/drawing/2014/main" id="{01F0FACF-ABE0-40E9-B886-9437FC792838}"/>
              </a:ext>
            </a:extLst>
          </p:cNvPr>
          <p:cNvGraphicFramePr>
            <a:graphicFrameLocks noChangeAspect="1"/>
          </p:cNvGraphicFramePr>
          <p:nvPr>
            <p:extLst>
              <p:ext uri="{D42A27DB-BD31-4B8C-83A1-F6EECF244321}">
                <p14:modId xmlns:p14="http://schemas.microsoft.com/office/powerpoint/2010/main" val="3678143778"/>
              </p:ext>
            </p:extLst>
          </p:nvPr>
        </p:nvGraphicFramePr>
        <p:xfrm>
          <a:off x="642937" y="5200859"/>
          <a:ext cx="1548586" cy="330365"/>
        </p:xfrm>
        <a:graphic>
          <a:graphicData uri="http://schemas.openxmlformats.org/presentationml/2006/ole">
            <mc:AlternateContent xmlns:mc="http://schemas.openxmlformats.org/markup-compatibility/2006">
              <mc:Choice xmlns:v="urn:schemas-microsoft-com:vml" Requires="v">
                <p:oleObj name="Equation" r:id="rId4" imgW="952200" imgH="203040" progId="Equation.DSMT4">
                  <p:embed/>
                </p:oleObj>
              </mc:Choice>
              <mc:Fallback>
                <p:oleObj name="Equation" r:id="rId4" imgW="952200" imgH="203040" progId="Equation.DSMT4">
                  <p:embed/>
                  <p:pic>
                    <p:nvPicPr>
                      <p:cNvPr id="7" name="对象 6">
                        <a:extLst>
                          <a:ext uri="{FF2B5EF4-FFF2-40B4-BE49-F238E27FC236}">
                            <a16:creationId xmlns:a16="http://schemas.microsoft.com/office/drawing/2014/main" id="{01F0FACF-ABE0-40E9-B886-9437FC792838}"/>
                          </a:ext>
                        </a:extLst>
                      </p:cNvPr>
                      <p:cNvPicPr/>
                      <p:nvPr/>
                    </p:nvPicPr>
                    <p:blipFill>
                      <a:blip r:embed="rId5"/>
                      <a:stretch>
                        <a:fillRect/>
                      </a:stretch>
                    </p:blipFill>
                    <p:spPr>
                      <a:xfrm>
                        <a:off x="642937" y="5200859"/>
                        <a:ext cx="1548586" cy="330365"/>
                      </a:xfrm>
                      <a:prstGeom prst="rect">
                        <a:avLst/>
                      </a:prstGeom>
                    </p:spPr>
                  </p:pic>
                </p:oleObj>
              </mc:Fallback>
            </mc:AlternateContent>
          </a:graphicData>
        </a:graphic>
      </p:graphicFrame>
      <p:sp>
        <p:nvSpPr>
          <p:cNvPr id="2" name="内容占位符 2">
            <a:extLst>
              <a:ext uri="{FF2B5EF4-FFF2-40B4-BE49-F238E27FC236}">
                <a16:creationId xmlns:a16="http://schemas.microsoft.com/office/drawing/2014/main" id="{8046DC25-C336-3F94-0018-B8B99850D068}"/>
              </a:ext>
            </a:extLst>
          </p:cNvPr>
          <p:cNvSpPr>
            <a:spLocks noGrp="1"/>
          </p:cNvSpPr>
          <p:nvPr>
            <p:ph idx="1"/>
          </p:nvPr>
        </p:nvSpPr>
        <p:spPr>
          <a:xfrm>
            <a:off x="250825" y="908051"/>
            <a:ext cx="8642350" cy="1250121"/>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算法实例</a:t>
            </a:r>
            <a:endParaRPr lang="en-US" altLang="zh-CN" sz="2800" dirty="0">
              <a:cs typeface="Times New Roman" panose="02020603050405020304" pitchFamily="18" charset="0"/>
            </a:endParaRPr>
          </a:p>
          <a:p>
            <a:pPr lvl="1" algn="just">
              <a:lnSpc>
                <a:spcPct val="150000"/>
              </a:lnSpc>
            </a:pPr>
            <a:r>
              <a:rPr lang="fr-FR" altLang="zh-CN" sz="1800" dirty="0">
                <a:solidFill>
                  <a:schemeClr val="tx1"/>
                </a:solidFill>
                <a:cs typeface="Times New Roman" panose="02020603050405020304" pitchFamily="18" charset="0"/>
              </a:rPr>
              <a:t>Q-learning</a:t>
            </a:r>
            <a:r>
              <a:rPr lang="zh-CN" altLang="en-US" sz="1800" dirty="0">
                <a:solidFill>
                  <a:schemeClr val="tx1"/>
                </a:solidFill>
                <a:cs typeface="Times New Roman" panose="02020603050405020304" pitchFamily="18" charset="0"/>
              </a:rPr>
              <a:t>使用贝尔曼方程更新：</a:t>
            </a:r>
          </a:p>
          <a:p>
            <a:pPr lvl="1" algn="just">
              <a:lnSpc>
                <a:spcPct val="150000"/>
              </a:lnSpc>
            </a:pPr>
            <a:endParaRPr lang="en-US" altLang="zh-CN" sz="1800" dirty="0">
              <a:solidFill>
                <a:schemeClr val="tx1"/>
              </a:solidFill>
              <a:cs typeface="Times New Roman" panose="02020603050405020304" pitchFamily="18" charset="0"/>
            </a:endParaRPr>
          </a:p>
        </p:txBody>
      </p:sp>
      <p:sp>
        <p:nvSpPr>
          <p:cNvPr id="4" name="内容占位符 2">
            <a:extLst>
              <a:ext uri="{FF2B5EF4-FFF2-40B4-BE49-F238E27FC236}">
                <a16:creationId xmlns:a16="http://schemas.microsoft.com/office/drawing/2014/main" id="{D87BB23C-1A10-337E-4D01-761FD782A52B}"/>
              </a:ext>
            </a:extLst>
          </p:cNvPr>
          <p:cNvSpPr txBox="1">
            <a:spLocks/>
          </p:cNvSpPr>
          <p:nvPr/>
        </p:nvSpPr>
        <p:spPr bwMode="auto">
          <a:xfrm>
            <a:off x="2942571" y="3463169"/>
            <a:ext cx="392113"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a:t>
            </a:r>
          </a:p>
        </p:txBody>
      </p:sp>
      <p:sp>
        <p:nvSpPr>
          <p:cNvPr id="8" name="内容占位符 2">
            <a:extLst>
              <a:ext uri="{FF2B5EF4-FFF2-40B4-BE49-F238E27FC236}">
                <a16:creationId xmlns:a16="http://schemas.microsoft.com/office/drawing/2014/main" id="{26693CE1-1B25-6A4C-0316-F25F432ED781}"/>
              </a:ext>
            </a:extLst>
          </p:cNvPr>
          <p:cNvSpPr txBox="1">
            <a:spLocks/>
          </p:cNvSpPr>
          <p:nvPr/>
        </p:nvSpPr>
        <p:spPr bwMode="auto">
          <a:xfrm>
            <a:off x="4313187" y="3463169"/>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1.0</a:t>
            </a:r>
          </a:p>
        </p:txBody>
      </p:sp>
      <p:sp>
        <p:nvSpPr>
          <p:cNvPr id="9" name="内容占位符 2">
            <a:extLst>
              <a:ext uri="{FF2B5EF4-FFF2-40B4-BE49-F238E27FC236}">
                <a16:creationId xmlns:a16="http://schemas.microsoft.com/office/drawing/2014/main" id="{272671F6-5556-2BFC-360D-376A6A368286}"/>
              </a:ext>
            </a:extLst>
          </p:cNvPr>
          <p:cNvSpPr txBox="1">
            <a:spLocks/>
          </p:cNvSpPr>
          <p:nvPr/>
        </p:nvSpPr>
        <p:spPr bwMode="auto">
          <a:xfrm>
            <a:off x="6276459" y="3463169"/>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a:t>
            </a:r>
          </a:p>
        </p:txBody>
      </p:sp>
      <p:sp>
        <p:nvSpPr>
          <p:cNvPr id="10" name="内容占位符 2">
            <a:extLst>
              <a:ext uri="{FF2B5EF4-FFF2-40B4-BE49-F238E27FC236}">
                <a16:creationId xmlns:a16="http://schemas.microsoft.com/office/drawing/2014/main" id="{63F596FE-5BC7-7B2E-837D-D65A070739BE}"/>
              </a:ext>
            </a:extLst>
          </p:cNvPr>
          <p:cNvSpPr txBox="1">
            <a:spLocks/>
          </p:cNvSpPr>
          <p:nvPr/>
        </p:nvSpPr>
        <p:spPr bwMode="auto">
          <a:xfrm>
            <a:off x="7809422" y="3463169"/>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a:t>
            </a:r>
          </a:p>
        </p:txBody>
      </p:sp>
      <p:sp>
        <p:nvSpPr>
          <p:cNvPr id="11" name="内容占位符 2">
            <a:extLst>
              <a:ext uri="{FF2B5EF4-FFF2-40B4-BE49-F238E27FC236}">
                <a16:creationId xmlns:a16="http://schemas.microsoft.com/office/drawing/2014/main" id="{4165BFC8-DF69-452E-1551-25D5FA8EAE95}"/>
              </a:ext>
            </a:extLst>
          </p:cNvPr>
          <p:cNvSpPr txBox="1">
            <a:spLocks/>
          </p:cNvSpPr>
          <p:nvPr/>
        </p:nvSpPr>
        <p:spPr bwMode="auto">
          <a:xfrm>
            <a:off x="5111044" y="3725635"/>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0.9</a:t>
            </a:r>
          </a:p>
        </p:txBody>
      </p:sp>
      <p:sp>
        <p:nvSpPr>
          <p:cNvPr id="12" name="内容占位符 2">
            <a:extLst>
              <a:ext uri="{FF2B5EF4-FFF2-40B4-BE49-F238E27FC236}">
                <a16:creationId xmlns:a16="http://schemas.microsoft.com/office/drawing/2014/main" id="{872E6A95-C3F4-7312-88AA-C35CD4565894}"/>
              </a:ext>
            </a:extLst>
          </p:cNvPr>
          <p:cNvSpPr txBox="1">
            <a:spLocks/>
          </p:cNvSpPr>
          <p:nvPr/>
        </p:nvSpPr>
        <p:spPr bwMode="auto">
          <a:xfrm>
            <a:off x="3649798" y="3725635"/>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0.1</a:t>
            </a:r>
          </a:p>
        </p:txBody>
      </p:sp>
      <p:sp>
        <p:nvSpPr>
          <p:cNvPr id="13" name="内容占位符 2">
            <a:extLst>
              <a:ext uri="{FF2B5EF4-FFF2-40B4-BE49-F238E27FC236}">
                <a16:creationId xmlns:a16="http://schemas.microsoft.com/office/drawing/2014/main" id="{151C7056-A12C-157A-1A7B-91CB02B21CE5}"/>
              </a:ext>
            </a:extLst>
          </p:cNvPr>
          <p:cNvSpPr txBox="1">
            <a:spLocks/>
          </p:cNvSpPr>
          <p:nvPr/>
        </p:nvSpPr>
        <p:spPr bwMode="auto">
          <a:xfrm>
            <a:off x="1153354" y="3463169"/>
            <a:ext cx="527752" cy="4326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prstTxWarp prst="textNoShape">
              <a:avLst/>
            </a:prstTxWarp>
          </a:bodyPr>
          <a:lstStyle>
            <a:lvl1pPr marL="469900" indent="-469900" algn="l" rtl="0" eaLnBrk="0" fontAlgn="base" hangingPunct="0">
              <a:spcBef>
                <a:spcPct val="20000"/>
              </a:spcBef>
              <a:spcAft>
                <a:spcPct val="0"/>
              </a:spcAft>
              <a:buClr>
                <a:srgbClr val="C00000"/>
              </a:buClr>
              <a:buFont typeface="Wingdings" panose="05000000000000000000" pitchFamily="2" charset="2"/>
              <a:buChar char="o"/>
              <a:defRPr kumimoji="1" sz="3000" kern="1200">
                <a:solidFill>
                  <a:schemeClr val="tx1"/>
                </a:solidFill>
                <a:latin typeface="+mn-lt"/>
                <a:ea typeface="+mn-ea"/>
                <a:cs typeface="+mn-cs"/>
              </a:defRPr>
            </a:lvl1pPr>
            <a:lvl2pPr marL="908050" indent="-436563" algn="l" rtl="0" eaLnBrk="0" fontAlgn="base" hangingPunct="0">
              <a:spcBef>
                <a:spcPct val="20000"/>
              </a:spcBef>
              <a:spcAft>
                <a:spcPct val="0"/>
              </a:spcAft>
              <a:buClr>
                <a:srgbClr val="C00000"/>
              </a:buClr>
              <a:buFont typeface="Wingdings" panose="05000000000000000000" pitchFamily="2" charset="2"/>
              <a:buChar char="n"/>
              <a:defRPr kumimoji="1" sz="2600" kern="1200">
                <a:solidFill>
                  <a:schemeClr val="folHlink"/>
                </a:solidFill>
                <a:latin typeface="+mn-lt"/>
                <a:ea typeface="+mn-ea"/>
                <a:cs typeface="+mn-cs"/>
              </a:defRPr>
            </a:lvl2pPr>
            <a:lvl3pPr marL="1304925" indent="-395288" algn="l" rtl="0" eaLnBrk="0" fontAlgn="base" hangingPunct="0">
              <a:spcBef>
                <a:spcPct val="20000"/>
              </a:spcBef>
              <a:spcAft>
                <a:spcPct val="0"/>
              </a:spcAft>
              <a:buClr>
                <a:srgbClr val="C00000"/>
              </a:buClr>
              <a:buFont typeface="Wingdings" panose="05000000000000000000" pitchFamily="2" charset="2"/>
              <a:buChar char="o"/>
              <a:defRPr kumimoji="1" sz="2300" kern="1200">
                <a:solidFill>
                  <a:srgbClr val="009900"/>
                </a:solidFill>
                <a:latin typeface="+mn-lt"/>
                <a:ea typeface="+mn-ea"/>
                <a:cs typeface="+mn-cs"/>
              </a:defRPr>
            </a:lvl3pPr>
            <a:lvl4pPr marL="1693863" indent="-387350" algn="l" rtl="0" eaLnBrk="0" fontAlgn="base" hangingPunct="0">
              <a:spcBef>
                <a:spcPct val="20000"/>
              </a:spcBef>
              <a:spcAft>
                <a:spcPct val="0"/>
              </a:spcAft>
              <a:buClr>
                <a:schemeClr val="accent2"/>
              </a:buClr>
              <a:buFont typeface="Wingdings" panose="05000000000000000000" pitchFamily="2" charset="2"/>
              <a:buChar char="n"/>
              <a:defRPr kumimoji="1" sz="2000" kern="1200">
                <a:solidFill>
                  <a:srgbClr val="0099CC"/>
                </a:solidFill>
                <a:latin typeface="+mn-lt"/>
                <a:ea typeface="+mn-ea"/>
                <a:cs typeface="+mn-cs"/>
              </a:defRPr>
            </a:lvl4pPr>
            <a:lvl5pPr marL="2093913" indent="-398463" algn="l" rtl="0" eaLnBrk="0" fontAlgn="base" hangingPunct="0">
              <a:spcBef>
                <a:spcPct val="25000"/>
              </a:spcBef>
              <a:spcAft>
                <a:spcPct val="0"/>
              </a:spcAft>
              <a:buClr>
                <a:schemeClr val="accent2"/>
              </a:buClr>
              <a:buFont typeface="Wingdings" panose="05000000000000000000" pitchFamily="2" charset="2"/>
              <a:buChar char="§"/>
              <a:defRPr kumimoji="1" sz="2000" kern="1200">
                <a:solidFill>
                  <a:srgbClr val="99CC00"/>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lvl="1" indent="0" algn="just">
              <a:spcBef>
                <a:spcPts val="0"/>
              </a:spcBef>
              <a:buNone/>
            </a:pPr>
            <a:r>
              <a:rPr lang="en-US" altLang="zh-CN" sz="1800" dirty="0">
                <a:solidFill>
                  <a:schemeClr val="accent6"/>
                </a:solidFill>
                <a:cs typeface="Times New Roman" panose="02020603050405020304" pitchFamily="18" charset="0"/>
              </a:rPr>
              <a:t>0.1</a:t>
            </a:r>
          </a:p>
        </p:txBody>
      </p:sp>
      <p:cxnSp>
        <p:nvCxnSpPr>
          <p:cNvPr id="15" name="直接箭头连接符 14">
            <a:extLst>
              <a:ext uri="{FF2B5EF4-FFF2-40B4-BE49-F238E27FC236}">
                <a16:creationId xmlns:a16="http://schemas.microsoft.com/office/drawing/2014/main" id="{ABA2F47D-6B08-3DAC-5C2D-8466F4F864B5}"/>
              </a:ext>
            </a:extLst>
          </p:cNvPr>
          <p:cNvCxnSpPr/>
          <p:nvPr/>
        </p:nvCxnSpPr>
        <p:spPr bwMode="auto">
          <a:xfrm flipV="1">
            <a:off x="1417230"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17" name="直接箭头连接符 16">
            <a:extLst>
              <a:ext uri="{FF2B5EF4-FFF2-40B4-BE49-F238E27FC236}">
                <a16:creationId xmlns:a16="http://schemas.microsoft.com/office/drawing/2014/main" id="{B47BE7A2-B679-A3E8-97D1-10CA88AF1F3A}"/>
              </a:ext>
            </a:extLst>
          </p:cNvPr>
          <p:cNvCxnSpPr/>
          <p:nvPr/>
        </p:nvCxnSpPr>
        <p:spPr bwMode="auto">
          <a:xfrm flipV="1">
            <a:off x="3089018"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19" name="直接箭头连接符 18">
            <a:extLst>
              <a:ext uri="{FF2B5EF4-FFF2-40B4-BE49-F238E27FC236}">
                <a16:creationId xmlns:a16="http://schemas.microsoft.com/office/drawing/2014/main" id="{19322276-06CA-6F92-01CB-9F0869286D16}"/>
              </a:ext>
            </a:extLst>
          </p:cNvPr>
          <p:cNvCxnSpPr/>
          <p:nvPr/>
        </p:nvCxnSpPr>
        <p:spPr bwMode="auto">
          <a:xfrm flipV="1">
            <a:off x="4571999"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0" name="直接箭头连接符 19">
            <a:extLst>
              <a:ext uri="{FF2B5EF4-FFF2-40B4-BE49-F238E27FC236}">
                <a16:creationId xmlns:a16="http://schemas.microsoft.com/office/drawing/2014/main" id="{3057DDF2-FD81-6136-218C-20F2C2C1DF96}"/>
              </a:ext>
            </a:extLst>
          </p:cNvPr>
          <p:cNvCxnSpPr/>
          <p:nvPr/>
        </p:nvCxnSpPr>
        <p:spPr bwMode="auto">
          <a:xfrm flipV="1">
            <a:off x="6427693"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1" name="直接箭头连接符 20">
            <a:extLst>
              <a:ext uri="{FF2B5EF4-FFF2-40B4-BE49-F238E27FC236}">
                <a16:creationId xmlns:a16="http://schemas.microsoft.com/office/drawing/2014/main" id="{04D1662E-2016-EEA1-C84C-593FB32AC41D}"/>
              </a:ext>
            </a:extLst>
          </p:cNvPr>
          <p:cNvCxnSpPr/>
          <p:nvPr/>
        </p:nvCxnSpPr>
        <p:spPr bwMode="auto">
          <a:xfrm flipV="1">
            <a:off x="7974013" y="3132137"/>
            <a:ext cx="0" cy="331032"/>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2" name="直接箭头连接符 21">
            <a:extLst>
              <a:ext uri="{FF2B5EF4-FFF2-40B4-BE49-F238E27FC236}">
                <a16:creationId xmlns:a16="http://schemas.microsoft.com/office/drawing/2014/main" id="{22C526C5-ADB0-3D23-DE6F-8B116595A6CC}"/>
              </a:ext>
            </a:extLst>
          </p:cNvPr>
          <p:cNvCxnSpPr>
            <a:cxnSpLocks/>
          </p:cNvCxnSpPr>
          <p:nvPr/>
        </p:nvCxnSpPr>
        <p:spPr bwMode="auto">
          <a:xfrm flipV="1">
            <a:off x="3863788" y="3586230"/>
            <a:ext cx="0" cy="186569"/>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cxnSp>
        <p:nvCxnSpPr>
          <p:cNvPr id="24" name="直接箭头连接符 23">
            <a:extLst>
              <a:ext uri="{FF2B5EF4-FFF2-40B4-BE49-F238E27FC236}">
                <a16:creationId xmlns:a16="http://schemas.microsoft.com/office/drawing/2014/main" id="{560F0DFB-A73B-6D7F-1885-D85DE384F634}"/>
              </a:ext>
            </a:extLst>
          </p:cNvPr>
          <p:cNvCxnSpPr>
            <a:cxnSpLocks/>
          </p:cNvCxnSpPr>
          <p:nvPr/>
        </p:nvCxnSpPr>
        <p:spPr bwMode="auto">
          <a:xfrm flipV="1">
            <a:off x="5342964" y="3586229"/>
            <a:ext cx="0" cy="186569"/>
          </a:xfrm>
          <a:prstGeom prst="straightConnector1">
            <a:avLst/>
          </a:prstGeom>
          <a:ln w="38100">
            <a:headEnd type="none" w="med" len="med"/>
            <a:tailEnd type="triangle"/>
          </a:ln>
        </p:spPr>
        <p:style>
          <a:lnRef idx="1">
            <a:schemeClr val="accent6"/>
          </a:lnRef>
          <a:fillRef idx="0">
            <a:schemeClr val="accent6"/>
          </a:fillRef>
          <a:effectRef idx="0">
            <a:schemeClr val="accent6"/>
          </a:effectRef>
          <a:fontRef idx="minor">
            <a:schemeClr val="tx1"/>
          </a:fontRef>
        </p:style>
      </p:cxnSp>
    </p:spTree>
    <p:extLst>
      <p:ext uri="{BB962C8B-B14F-4D97-AF65-F5344CB8AC3E}">
        <p14:creationId xmlns:p14="http://schemas.microsoft.com/office/powerpoint/2010/main" val="255743303"/>
      </p:ext>
    </p:extLst>
  </p:cSld>
  <p:clrMapOvr>
    <a:masterClrMapping/>
  </p:clrMapOvr>
  <p:transition spd="slow"/>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11</a:t>
            </a:fld>
            <a:endParaRPr kumimoji="0" lang="en-US" altLang="ja-JP" sz="1400" b="0">
              <a:solidFill>
                <a:srgbClr val="A50021"/>
              </a:solidFill>
              <a:latin typeface="Arial" panose="020B0604020202020204" pitchFamily="34" charset="0"/>
            </a:endParaRPr>
          </a:p>
        </p:txBody>
      </p:sp>
      <p:pic>
        <p:nvPicPr>
          <p:cNvPr id="3" name="图片 2">
            <a:extLst>
              <a:ext uri="{FF2B5EF4-FFF2-40B4-BE49-F238E27FC236}">
                <a16:creationId xmlns:a16="http://schemas.microsoft.com/office/drawing/2014/main" id="{951449E1-548F-43BC-9909-DD89F2E3CC10}"/>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599764" y="2672282"/>
            <a:ext cx="3461195" cy="3903194"/>
          </a:xfrm>
          <a:prstGeom prst="rect">
            <a:avLst/>
          </a:prstGeom>
        </p:spPr>
      </p:pic>
      <p:sp>
        <p:nvSpPr>
          <p:cNvPr id="2" name="内容占位符 2">
            <a:extLst>
              <a:ext uri="{FF2B5EF4-FFF2-40B4-BE49-F238E27FC236}">
                <a16:creationId xmlns:a16="http://schemas.microsoft.com/office/drawing/2014/main" id="{C5FB4642-AC73-CDB5-333C-0C97871DF3A5}"/>
              </a:ext>
            </a:extLst>
          </p:cNvPr>
          <p:cNvSpPr>
            <a:spLocks noGrp="1"/>
          </p:cNvSpPr>
          <p:nvPr>
            <p:ph idx="1"/>
          </p:nvPr>
        </p:nvSpPr>
        <p:spPr>
          <a:xfrm>
            <a:off x="250825" y="908051"/>
            <a:ext cx="8642350" cy="1250121"/>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算法实例</a:t>
            </a:r>
            <a:endParaRPr lang="en-US" altLang="zh-CN" sz="2800" dirty="0">
              <a:cs typeface="Times New Roman" panose="02020603050405020304" pitchFamily="18" charset="0"/>
            </a:endParaRPr>
          </a:p>
          <a:p>
            <a:pPr lvl="1" algn="just">
              <a:lnSpc>
                <a:spcPct val="150000"/>
              </a:lnSpc>
            </a:pPr>
            <a:r>
              <a:rPr lang="en-US" altLang="zh-CN" sz="1800" dirty="0">
                <a:solidFill>
                  <a:schemeClr val="tx1"/>
                </a:solidFill>
                <a:cs typeface="Times New Roman" panose="02020603050405020304" pitchFamily="18" charset="0"/>
              </a:rPr>
              <a:t>Agent</a:t>
            </a:r>
            <a:r>
              <a:rPr lang="zh-CN" altLang="en-US" sz="1800" dirty="0">
                <a:solidFill>
                  <a:schemeClr val="tx1"/>
                </a:solidFill>
                <a:cs typeface="Times New Roman" panose="02020603050405020304" pitchFamily="18" charset="0"/>
              </a:rPr>
              <a:t>在每个</a:t>
            </a:r>
            <a:r>
              <a:rPr lang="en-US" altLang="zh-CN" sz="1800" dirty="0">
                <a:solidFill>
                  <a:schemeClr val="tx1"/>
                </a:solidFill>
                <a:cs typeface="Times New Roman" panose="02020603050405020304" pitchFamily="18" charset="0"/>
              </a:rPr>
              <a:t>step</a:t>
            </a:r>
            <a:r>
              <a:rPr lang="zh-CN" altLang="en-US" sz="1800" dirty="0">
                <a:solidFill>
                  <a:schemeClr val="tx1"/>
                </a:solidFill>
                <a:cs typeface="Times New Roman" panose="02020603050405020304" pitchFamily="18" charset="0"/>
              </a:rPr>
              <a:t>的时候都会用上述方法迭代更新一次</a:t>
            </a:r>
            <a:r>
              <a:rPr lang="en-US" altLang="zh-CN" sz="1800" dirty="0">
                <a:solidFill>
                  <a:schemeClr val="tx1"/>
                </a:solidFill>
                <a:cs typeface="Times New Roman" panose="02020603050405020304" pitchFamily="18" charset="0"/>
              </a:rPr>
              <a:t>Q-table</a:t>
            </a:r>
            <a:r>
              <a:rPr lang="zh-CN" altLang="en-US" sz="1800" dirty="0">
                <a:solidFill>
                  <a:schemeClr val="tx1"/>
                </a:solidFill>
                <a:cs typeface="Times New Roman" panose="02020603050405020304" pitchFamily="18" charset="0"/>
              </a:rPr>
              <a:t>，直到</a:t>
            </a:r>
            <a:r>
              <a:rPr lang="en-US" altLang="zh-CN" sz="1800" dirty="0">
                <a:solidFill>
                  <a:schemeClr val="tx1"/>
                </a:solidFill>
                <a:cs typeface="Times New Roman" panose="02020603050405020304" pitchFamily="18" charset="0"/>
              </a:rPr>
              <a:t>Q-table</a:t>
            </a:r>
            <a:r>
              <a:rPr lang="zh-CN" altLang="en-US" sz="1800" dirty="0">
                <a:solidFill>
                  <a:schemeClr val="tx1"/>
                </a:solidFill>
                <a:cs typeface="Times New Roman" panose="02020603050405020304" pitchFamily="18" charset="0"/>
              </a:rPr>
              <a:t>不再更新，或者到达游戏设置的结束局数。</a:t>
            </a:r>
          </a:p>
          <a:p>
            <a:pPr lvl="1" algn="just">
              <a:lnSpc>
                <a:spcPct val="150000"/>
              </a:lnSpc>
            </a:pPr>
            <a:endParaRPr lang="en-US" altLang="zh-CN"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277168227"/>
      </p:ext>
    </p:extLst>
  </p:cSld>
  <p:clrMapOvr>
    <a:masterClrMapping/>
  </p:clrMapOvr>
  <p:transition spd="slow"/>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1.3 SARSA</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12</a:t>
            </a:fld>
            <a:endParaRPr kumimoji="0" lang="en-US" altLang="ja-JP" sz="1400" b="0">
              <a:solidFill>
                <a:srgbClr val="A50021"/>
              </a:solidFill>
              <a:latin typeface="Arial" panose="020B0604020202020204" pitchFamily="34" charset="0"/>
            </a:endParaRPr>
          </a:p>
        </p:txBody>
      </p:sp>
      <p:pic>
        <p:nvPicPr>
          <p:cNvPr id="8" name="图片 7">
            <a:extLst>
              <a:ext uri="{FF2B5EF4-FFF2-40B4-BE49-F238E27FC236}">
                <a16:creationId xmlns:a16="http://schemas.microsoft.com/office/drawing/2014/main" id="{8E0C255E-E8F3-477D-8687-3CB0130A1E3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127145" y="5052925"/>
            <a:ext cx="4572235" cy="1720938"/>
          </a:xfrm>
          <a:prstGeom prst="rect">
            <a:avLst/>
          </a:prstGeom>
        </p:spPr>
      </p:pic>
      <p:pic>
        <p:nvPicPr>
          <p:cNvPr id="10" name="图片 9">
            <a:extLst>
              <a:ext uri="{FF2B5EF4-FFF2-40B4-BE49-F238E27FC236}">
                <a16:creationId xmlns:a16="http://schemas.microsoft.com/office/drawing/2014/main" id="{1E531DF9-621C-4392-B34B-7B2F6F2288C7}"/>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2127145" y="3015989"/>
            <a:ext cx="4572235" cy="1892397"/>
          </a:xfrm>
          <a:prstGeom prst="rect">
            <a:avLst/>
          </a:prstGeom>
        </p:spPr>
      </p:pic>
      <p:sp>
        <p:nvSpPr>
          <p:cNvPr id="11" name="矩形 10">
            <a:extLst>
              <a:ext uri="{FF2B5EF4-FFF2-40B4-BE49-F238E27FC236}">
                <a16:creationId xmlns:a16="http://schemas.microsoft.com/office/drawing/2014/main" id="{58BB3B58-B79F-4CA5-A66A-5938A1BADD4C}"/>
              </a:ext>
            </a:extLst>
          </p:cNvPr>
          <p:cNvSpPr/>
          <p:nvPr/>
        </p:nvSpPr>
        <p:spPr bwMode="auto">
          <a:xfrm>
            <a:off x="2565918" y="4142792"/>
            <a:ext cx="4030825" cy="382555"/>
          </a:xfrm>
          <a:prstGeom prst="rect">
            <a:avLst/>
          </a:prstGeom>
          <a:noFill/>
          <a:ln w="28575">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p:txBody>
      </p:sp>
      <p:sp>
        <p:nvSpPr>
          <p:cNvPr id="14" name="矩形 13">
            <a:extLst>
              <a:ext uri="{FF2B5EF4-FFF2-40B4-BE49-F238E27FC236}">
                <a16:creationId xmlns:a16="http://schemas.microsoft.com/office/drawing/2014/main" id="{2AB49831-F8F7-41ED-9ED6-95AC0195F331}"/>
              </a:ext>
            </a:extLst>
          </p:cNvPr>
          <p:cNvSpPr/>
          <p:nvPr/>
        </p:nvSpPr>
        <p:spPr bwMode="auto">
          <a:xfrm>
            <a:off x="2565807" y="6195527"/>
            <a:ext cx="3600000" cy="199311"/>
          </a:xfrm>
          <a:prstGeom prst="rect">
            <a:avLst/>
          </a:prstGeom>
          <a:noFill/>
          <a:ln w="28575">
            <a:headEnd type="none" w="med" len="med"/>
            <a:tailEnd type="none" w="med" len="med"/>
          </a:ln>
        </p:spPr>
        <p:style>
          <a:lnRef idx="2">
            <a:schemeClr val="accent2"/>
          </a:lnRef>
          <a:fillRef idx="1">
            <a:schemeClr val="lt1"/>
          </a:fillRef>
          <a:effectRef idx="0">
            <a:schemeClr val="accent2"/>
          </a:effectRef>
          <a:fontRef idx="minor">
            <a:schemeClr val="dk1"/>
          </a:fontRef>
        </p:style>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p:txBody>
      </p:sp>
      <p:sp>
        <p:nvSpPr>
          <p:cNvPr id="2" name="内容占位符 2">
            <a:extLst>
              <a:ext uri="{FF2B5EF4-FFF2-40B4-BE49-F238E27FC236}">
                <a16:creationId xmlns:a16="http://schemas.microsoft.com/office/drawing/2014/main" id="{CC7BD160-AAEA-BB4E-3808-32CCEB87DA27}"/>
              </a:ext>
            </a:extLst>
          </p:cNvPr>
          <p:cNvSpPr>
            <a:spLocks noGrp="1"/>
          </p:cNvSpPr>
          <p:nvPr>
            <p:ph idx="1"/>
          </p:nvPr>
        </p:nvSpPr>
        <p:spPr>
          <a:xfrm>
            <a:off x="250825" y="908051"/>
            <a:ext cx="8642350" cy="3736377"/>
          </a:xfrm>
        </p:spPr>
        <p:txBody>
          <a:bodyPr/>
          <a:lstStyle/>
          <a:p>
            <a:pPr>
              <a:lnSpc>
                <a:spcPct val="150000"/>
              </a:lnSpc>
              <a:defRPr/>
            </a:pPr>
            <a:r>
              <a:rPr lang="en-US" altLang="zh-CN" sz="2800" dirty="0">
                <a:cs typeface="Times New Roman" panose="02020603050405020304" pitchFamily="18" charset="0"/>
              </a:rPr>
              <a:t>SARSA</a:t>
            </a:r>
            <a:r>
              <a:rPr lang="zh-CN" altLang="en-US" sz="2800" dirty="0">
                <a:cs typeface="Times New Roman" panose="02020603050405020304" pitchFamily="18" charset="0"/>
              </a:rPr>
              <a:t>算法介绍</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和</a:t>
            </a:r>
            <a:r>
              <a:rPr lang="en-US" altLang="zh-CN" sz="1800" dirty="0">
                <a:solidFill>
                  <a:schemeClr val="tx1"/>
                </a:solidFill>
                <a:cs typeface="Times New Roman" panose="02020603050405020304" pitchFamily="18" charset="0"/>
              </a:rPr>
              <a:t>Q-learning</a:t>
            </a:r>
            <a:r>
              <a:rPr lang="zh-CN" altLang="en-US" sz="1800" dirty="0">
                <a:solidFill>
                  <a:schemeClr val="tx1"/>
                </a:solidFill>
                <a:cs typeface="Times New Roman" panose="02020603050405020304" pitchFamily="18" charset="0"/>
              </a:rPr>
              <a:t>类似，两者的区别在于：更新</a:t>
            </a:r>
            <a:r>
              <a:rPr lang="en-US" altLang="zh-CN" sz="1800" dirty="0">
                <a:solidFill>
                  <a:schemeClr val="tx1"/>
                </a:solidFill>
                <a:cs typeface="Times New Roman" panose="02020603050405020304" pitchFamily="18" charset="0"/>
              </a:rPr>
              <a:t>Q</a:t>
            </a:r>
            <a:r>
              <a:rPr lang="zh-CN" altLang="en-US" sz="1800" dirty="0">
                <a:solidFill>
                  <a:schemeClr val="tx1"/>
                </a:solidFill>
                <a:cs typeface="Times New Roman" panose="02020603050405020304" pitchFamily="18" charset="0"/>
              </a:rPr>
              <a:t>表的时候，选择的策略不同。</a:t>
            </a:r>
            <a:r>
              <a:rPr lang="en-US" altLang="zh-CN" sz="1800" dirty="0" err="1">
                <a:solidFill>
                  <a:schemeClr val="tx1"/>
                </a:solidFill>
                <a:cs typeface="Times New Roman" panose="02020603050405020304" pitchFamily="18" charset="0"/>
              </a:rPr>
              <a:t>Sarsa</a:t>
            </a:r>
            <a:r>
              <a:rPr lang="zh-CN" altLang="en-US" sz="1800" dirty="0">
                <a:solidFill>
                  <a:schemeClr val="tx1"/>
                </a:solidFill>
                <a:cs typeface="Times New Roman" panose="02020603050405020304" pitchFamily="18" charset="0"/>
              </a:rPr>
              <a:t>更新</a:t>
            </a:r>
            <a:r>
              <a:rPr lang="en-US" altLang="zh-CN" sz="1800" dirty="0">
                <a:solidFill>
                  <a:schemeClr val="tx1"/>
                </a:solidFill>
                <a:cs typeface="Times New Roman" panose="02020603050405020304" pitchFamily="18" charset="0"/>
              </a:rPr>
              <a:t>Q</a:t>
            </a:r>
            <a:r>
              <a:rPr lang="zh-CN" altLang="en-US" sz="1800" dirty="0">
                <a:solidFill>
                  <a:schemeClr val="tx1"/>
                </a:solidFill>
                <a:cs typeface="Times New Roman" panose="02020603050405020304" pitchFamily="18" charset="0"/>
              </a:rPr>
              <a:t>表的策略与选择动作策略一致，均采用</a:t>
            </a:r>
            <a:r>
              <a:rPr lang="en-US" altLang="zh-CN" sz="1800" dirty="0">
                <a:solidFill>
                  <a:schemeClr val="tx1"/>
                </a:solidFill>
                <a:cs typeface="Times New Roman" panose="02020603050405020304" pitchFamily="18" charset="0"/>
              </a:rPr>
              <a:t>ϵ−</a:t>
            </a:r>
            <a:r>
              <a:rPr lang="zh-CN" altLang="en-US" sz="1800" dirty="0">
                <a:solidFill>
                  <a:schemeClr val="tx1"/>
                </a:solidFill>
                <a:cs typeface="Times New Roman" panose="02020603050405020304" pitchFamily="18" charset="0"/>
              </a:rPr>
              <a:t>𝑔𝑟𝑒𝑒𝑑𝑦。而</a:t>
            </a:r>
            <a:r>
              <a:rPr lang="en-US" altLang="zh-CN" sz="1800" dirty="0">
                <a:solidFill>
                  <a:schemeClr val="tx1"/>
                </a:solidFill>
                <a:cs typeface="Times New Roman" panose="02020603050405020304" pitchFamily="18" charset="0"/>
              </a:rPr>
              <a:t>Q-learning</a:t>
            </a:r>
            <a:r>
              <a:rPr lang="zh-CN" altLang="en-US" sz="1800" dirty="0">
                <a:solidFill>
                  <a:schemeClr val="tx1"/>
                </a:solidFill>
                <a:cs typeface="Times New Roman" panose="02020603050405020304" pitchFamily="18" charset="0"/>
              </a:rPr>
              <a:t>更新</a:t>
            </a:r>
            <a:r>
              <a:rPr lang="en-US" altLang="zh-CN" sz="1800" dirty="0">
                <a:solidFill>
                  <a:schemeClr val="tx1"/>
                </a:solidFill>
                <a:cs typeface="Times New Roman" panose="02020603050405020304" pitchFamily="18" charset="0"/>
              </a:rPr>
              <a:t>Q</a:t>
            </a:r>
            <a:r>
              <a:rPr lang="zh-CN" altLang="en-US" sz="1800" dirty="0">
                <a:solidFill>
                  <a:schemeClr val="tx1"/>
                </a:solidFill>
                <a:cs typeface="Times New Roman" panose="02020603050405020304" pitchFamily="18" charset="0"/>
              </a:rPr>
              <a:t>表采用𝑔𝑟𝑒𝑒𝑑𝑦 策略，选择动作采用</a:t>
            </a:r>
            <a:r>
              <a:rPr lang="en-US" altLang="zh-CN" sz="1800" dirty="0">
                <a:solidFill>
                  <a:schemeClr val="tx1"/>
                </a:solidFill>
                <a:cs typeface="Times New Roman" panose="02020603050405020304" pitchFamily="18" charset="0"/>
              </a:rPr>
              <a:t>ϵ−</a:t>
            </a:r>
            <a:r>
              <a:rPr lang="zh-CN" altLang="en-US" sz="1800" dirty="0">
                <a:solidFill>
                  <a:schemeClr val="tx1"/>
                </a:solidFill>
                <a:cs typeface="Times New Roman" panose="02020603050405020304" pitchFamily="18" charset="0"/>
              </a:rPr>
              <a:t>𝑔𝑟𝑒𝑒𝑑𝑦 。</a:t>
            </a:r>
          </a:p>
          <a:p>
            <a:pPr lvl="1" algn="just">
              <a:lnSpc>
                <a:spcPct val="150000"/>
              </a:lnSpc>
            </a:pPr>
            <a:endParaRPr lang="zh-CN" altLang="en-US"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609470474"/>
      </p:ext>
    </p:extLst>
  </p:cSld>
  <p:clrMapOvr>
    <a:masterClrMapping/>
  </p:clrMapOvr>
  <p:transition spd="slow"/>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4578" name="标题 1">
            <a:extLst>
              <a:ext uri="{FF2B5EF4-FFF2-40B4-BE49-F238E27FC236}">
                <a16:creationId xmlns:a16="http://schemas.microsoft.com/office/drawing/2014/main" id="{C3FD83AB-45BD-B287-35A2-C50BA269AB31}"/>
              </a:ext>
            </a:extLst>
          </p:cNvPr>
          <p:cNvSpPr>
            <a:spLocks noGrp="1" noChangeArrowheads="1"/>
          </p:cNvSpPr>
          <p:nvPr>
            <p:ph type="title"/>
          </p:nvPr>
        </p:nvSpPr>
        <p:spPr/>
        <p:txBody>
          <a:bodyPr/>
          <a:lstStyle/>
          <a:p>
            <a:r>
              <a:rPr lang="en-US" altLang="zh-CN" dirty="0"/>
              <a:t>2. </a:t>
            </a:r>
            <a:r>
              <a:rPr lang="zh-CN" altLang="en-US" dirty="0"/>
              <a:t>实验任务</a:t>
            </a:r>
          </a:p>
        </p:txBody>
      </p:sp>
      <p:sp>
        <p:nvSpPr>
          <p:cNvPr id="24579" name="灯片编号占位符 3">
            <a:extLst>
              <a:ext uri="{FF2B5EF4-FFF2-40B4-BE49-F238E27FC236}">
                <a16:creationId xmlns:a16="http://schemas.microsoft.com/office/drawing/2014/main" id="{A2DB3155-2CA6-EE5B-D8E7-19A5524FCEBA}"/>
              </a:ext>
            </a:extLst>
          </p:cNvPr>
          <p:cNvSpPr>
            <a:spLocks noGrp="1"/>
          </p:cNvSpPr>
          <p:nvPr>
            <p:ph type="sldNum" sz="quarter" idx="10"/>
          </p:nvPr>
        </p:nvSpPr>
        <p:spPr>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3D32D22D-C693-4902-9CF7-E5DCEBAA7E9F}" type="slidenum">
              <a:rPr kumimoji="0" lang="en-US" altLang="ja-JP" sz="1400" b="0">
                <a:solidFill>
                  <a:srgbClr val="A50021"/>
                </a:solidFill>
              </a:rPr>
              <a:pPr/>
              <a:t>13</a:t>
            </a:fld>
            <a:endParaRPr kumimoji="0" lang="en-US" altLang="ja-JP" sz="1400" b="0">
              <a:solidFill>
                <a:srgbClr val="A50021"/>
              </a:solidFill>
            </a:endParaRPr>
          </a:p>
        </p:txBody>
      </p:sp>
      <p:sp>
        <p:nvSpPr>
          <p:cNvPr id="7" name="内容占位符 2">
            <a:extLst>
              <a:ext uri="{FF2B5EF4-FFF2-40B4-BE49-F238E27FC236}">
                <a16:creationId xmlns:a16="http://schemas.microsoft.com/office/drawing/2014/main" id="{803A9108-AABC-45BE-BCAD-2444EB282617}"/>
              </a:ext>
            </a:extLst>
          </p:cNvPr>
          <p:cNvSpPr>
            <a:spLocks noGrp="1"/>
          </p:cNvSpPr>
          <p:nvPr>
            <p:ph idx="1"/>
          </p:nvPr>
        </p:nvSpPr>
        <p:spPr>
          <a:xfrm>
            <a:off x="250825" y="908050"/>
            <a:ext cx="7408407" cy="5865813"/>
          </a:xfrm>
        </p:spPr>
        <p:txBody>
          <a:bodyPr/>
          <a:lstStyle/>
          <a:p>
            <a:pPr>
              <a:lnSpc>
                <a:spcPct val="150000"/>
              </a:lnSpc>
              <a:defRPr/>
            </a:pPr>
            <a:r>
              <a:rPr lang="zh-CN" altLang="en-US" sz="2800" dirty="0">
                <a:cs typeface="Times New Roman" panose="02020603050405020304" pitchFamily="18" charset="0"/>
              </a:rPr>
              <a:t>迷宫任务（无需提交）</a:t>
            </a:r>
            <a:endParaRPr lang="en-US" altLang="zh-CN" sz="2800" dirty="0">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在给定迷宫环境中实现</a:t>
            </a:r>
            <a:r>
              <a:rPr lang="fr-FR" altLang="zh-CN" sz="2000" dirty="0">
                <a:solidFill>
                  <a:schemeClr val="tx1"/>
                </a:solidFill>
                <a:cs typeface="Times New Roman" panose="02020603050405020304" pitchFamily="18" charset="0"/>
              </a:rPr>
              <a:t>Q-learning</a:t>
            </a:r>
            <a:r>
              <a:rPr lang="zh-CN" altLang="en-US" sz="2000" dirty="0">
                <a:solidFill>
                  <a:schemeClr val="tx1"/>
                </a:solidFill>
                <a:cs typeface="Times New Roman" panose="02020603050405020304" pitchFamily="18" charset="0"/>
              </a:rPr>
              <a:t>和</a:t>
            </a:r>
            <a:r>
              <a:rPr lang="fr-FR" altLang="zh-CN" sz="2000" dirty="0">
                <a:solidFill>
                  <a:schemeClr val="tx1"/>
                </a:solidFill>
                <a:cs typeface="Times New Roman" panose="02020603050405020304" pitchFamily="18" charset="0"/>
              </a:rPr>
              <a:t>Sarsa</a:t>
            </a:r>
            <a:r>
              <a:rPr lang="zh-CN" altLang="en-US" sz="2000" dirty="0">
                <a:solidFill>
                  <a:schemeClr val="tx1"/>
                </a:solidFill>
                <a:cs typeface="Times New Roman" panose="02020603050405020304" pitchFamily="18" charset="0"/>
              </a:rPr>
              <a:t>算法。</a:t>
            </a:r>
            <a:endParaRPr lang="en-US" altLang="zh-CN" sz="2000" dirty="0">
              <a:solidFill>
                <a:schemeClr val="tx1"/>
              </a:solidFill>
              <a:cs typeface="Times New Roman" panose="02020603050405020304" pitchFamily="18" charset="0"/>
            </a:endParaRPr>
          </a:p>
          <a:p>
            <a:pPr lvl="1">
              <a:lnSpc>
                <a:spcPct val="150000"/>
              </a:lnSpc>
              <a:defRPr/>
            </a:pPr>
            <a:r>
              <a:rPr lang="zh-CN" altLang="en-US" sz="2000" dirty="0">
                <a:solidFill>
                  <a:schemeClr val="tx1"/>
                </a:solidFill>
                <a:cs typeface="Times New Roman" panose="02020603050405020304" pitchFamily="18" charset="0"/>
              </a:rPr>
              <a:t>要求：</a:t>
            </a:r>
            <a:endParaRPr lang="en-US" altLang="zh-CN" sz="20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在给定的代码框架下补充代码。</a:t>
            </a:r>
            <a:endParaRPr lang="en-US" altLang="zh-CN" sz="1700" dirty="0">
              <a:solidFill>
                <a:schemeClr val="tx1"/>
              </a:solidFill>
              <a:cs typeface="Times New Roman" panose="02020603050405020304" pitchFamily="18" charset="0"/>
            </a:endParaRPr>
          </a:p>
          <a:p>
            <a:pPr lvl="2">
              <a:lnSpc>
                <a:spcPct val="150000"/>
              </a:lnSpc>
              <a:defRPr/>
            </a:pPr>
            <a:r>
              <a:rPr lang="zh-CN" altLang="en-US" sz="1700" dirty="0">
                <a:solidFill>
                  <a:schemeClr val="tx1"/>
                </a:solidFill>
                <a:cs typeface="Times New Roman" panose="02020603050405020304" pitchFamily="18" charset="0"/>
              </a:rPr>
              <a:t>最终智能体学习的策略能完成迷宫任务。</a:t>
            </a:r>
            <a:endParaRPr lang="en-US" altLang="zh-CN" sz="1800" dirty="0">
              <a:solidFill>
                <a:srgbClr val="000000"/>
              </a:solidFill>
              <a:cs typeface="Times New Roman" panose="02020603050405020304" pitchFamily="18" charset="0"/>
            </a:endParaRPr>
          </a:p>
        </p:txBody>
      </p:sp>
    </p:spTree>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A0EB9630-7E21-B432-87E8-711FBEDB0C42}"/>
              </a:ext>
            </a:extLst>
          </p:cNvPr>
          <p:cNvSpPr>
            <a:spLocks noGrp="1" noChangeArrowheads="1"/>
          </p:cNvSpPr>
          <p:nvPr>
            <p:ph type="title"/>
          </p:nvPr>
        </p:nvSpPr>
        <p:spPr/>
        <p:txBody>
          <a:bodyPr/>
          <a:lstStyle/>
          <a:p>
            <a:r>
              <a:rPr lang="zh-CN" altLang="en-US"/>
              <a:t>目录 </a:t>
            </a:r>
          </a:p>
        </p:txBody>
      </p:sp>
      <p:sp>
        <p:nvSpPr>
          <p:cNvPr id="3" name="内容占位符 2">
            <a:extLst>
              <a:ext uri="{FF2B5EF4-FFF2-40B4-BE49-F238E27FC236}">
                <a16:creationId xmlns:a16="http://schemas.microsoft.com/office/drawing/2014/main" id="{738C8A23-B428-5489-FF97-4F6FA7EC1728}"/>
              </a:ext>
            </a:extLst>
          </p:cNvPr>
          <p:cNvSpPr>
            <a:spLocks noGrp="1"/>
          </p:cNvSpPr>
          <p:nvPr>
            <p:ph idx="1"/>
          </p:nvPr>
        </p:nvSpPr>
        <p:spPr>
          <a:xfrm>
            <a:off x="523875" y="785499"/>
            <a:ext cx="8620125" cy="5988364"/>
          </a:xfrm>
        </p:spPr>
        <p:txBody>
          <a:bodyPr/>
          <a:lstStyle/>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1.   </a:t>
            </a:r>
            <a:r>
              <a:rPr lang="zh-CN" altLang="en-US" b="1" dirty="0">
                <a:solidFill>
                  <a:srgbClr val="A50021"/>
                </a:solidFill>
                <a:cs typeface="Times New Roman" panose="02020603050405020304" pitchFamily="18" charset="0"/>
              </a:rPr>
              <a:t>理论课内容回顾</a:t>
            </a:r>
            <a:endParaRPr lang="en-US" altLang="zh-CN" b="1" dirty="0">
              <a:solidFill>
                <a:srgbClr val="A50021"/>
              </a:solidFill>
              <a:cs typeface="Times New Roman" panose="02020603050405020304" pitchFamily="18" charset="0"/>
            </a:endParaRPr>
          </a:p>
          <a:p>
            <a:pPr marL="0" indent="0" eaLnBrk="1" hangingPunct="1">
              <a:lnSpc>
                <a:spcPct val="150000"/>
              </a:lnSpc>
              <a:buFont typeface="Wingdings" panose="05000000000000000000" pitchFamily="2" charset="2"/>
              <a:buNone/>
              <a:defRPr/>
            </a:pPr>
            <a:r>
              <a:rPr lang="en-US" altLang="ja-JP" sz="2000" dirty="0">
                <a:cs typeface="Times New Roman" panose="02020603050405020304" pitchFamily="18" charset="0"/>
              </a:rPr>
              <a:t>         1.1 </a:t>
            </a:r>
            <a:r>
              <a:rPr lang="zh-CN" altLang="en-US" sz="2000" dirty="0">
                <a:cs typeface="Times New Roman" panose="02020603050405020304" pitchFamily="18" charset="0"/>
              </a:rPr>
              <a:t>强化学习介绍</a:t>
            </a:r>
            <a:endParaRPr lang="en-US" altLang="zh-CN" sz="2000" dirty="0">
              <a:cs typeface="Times New Roman" panose="02020603050405020304" pitchFamily="18" charset="0"/>
            </a:endParaRPr>
          </a:p>
          <a:p>
            <a:pPr marL="0" indent="0" eaLnBrk="1" hangingPunct="1">
              <a:lnSpc>
                <a:spcPct val="150000"/>
              </a:lnSpc>
              <a:buNone/>
              <a:defRPr/>
            </a:pPr>
            <a:r>
              <a:rPr lang="en-US" altLang="ja-JP" sz="2000" dirty="0">
                <a:cs typeface="Times New Roman" panose="02020603050405020304" pitchFamily="18" charset="0"/>
              </a:rPr>
              <a:t>         1.2 </a:t>
            </a:r>
            <a:r>
              <a:rPr lang="en-US" altLang="zh-CN" sz="2000" dirty="0">
                <a:cs typeface="Times New Roman" panose="02020603050405020304" pitchFamily="18" charset="0"/>
              </a:rPr>
              <a:t>Q-learning</a:t>
            </a:r>
          </a:p>
          <a:p>
            <a:pPr marL="0" indent="0" eaLnBrk="1" hangingPunct="1">
              <a:lnSpc>
                <a:spcPct val="150000"/>
              </a:lnSpc>
              <a:buNone/>
              <a:defRPr/>
            </a:pPr>
            <a:r>
              <a:rPr lang="en-US" altLang="ja-JP" sz="2000" dirty="0">
                <a:cs typeface="Times New Roman" panose="02020603050405020304" pitchFamily="18" charset="0"/>
              </a:rPr>
              <a:t>         1.3 SARSA</a:t>
            </a:r>
          </a:p>
          <a:p>
            <a:pPr marL="0" indent="0" eaLnBrk="1" hangingPunct="1">
              <a:lnSpc>
                <a:spcPct val="150000"/>
              </a:lnSpc>
              <a:buFont typeface="Wingdings" panose="05000000000000000000" pitchFamily="2" charset="2"/>
              <a:buNone/>
              <a:defRPr/>
            </a:pPr>
            <a:r>
              <a:rPr lang="en-US" altLang="zh-CN" b="1" dirty="0">
                <a:solidFill>
                  <a:srgbClr val="A50021"/>
                </a:solidFill>
                <a:cs typeface="Times New Roman" panose="02020603050405020304" pitchFamily="18" charset="0"/>
              </a:rPr>
              <a:t>2.   </a:t>
            </a:r>
            <a:r>
              <a:rPr lang="zh-CN" altLang="en-US" b="1" dirty="0">
                <a:solidFill>
                  <a:srgbClr val="A50021"/>
                </a:solidFill>
                <a:cs typeface="Times New Roman" panose="02020603050405020304" pitchFamily="18" charset="0"/>
              </a:rPr>
              <a:t>实验任务</a:t>
            </a:r>
            <a:endParaRPr lang="en-US" altLang="zh-CN" b="1" dirty="0">
              <a:solidFill>
                <a:srgbClr val="A50021"/>
              </a:solidFill>
              <a:cs typeface="Times New Roman" panose="02020603050405020304" pitchFamily="18" charset="0"/>
            </a:endParaRPr>
          </a:p>
          <a:p>
            <a:pPr marL="0" indent="0" eaLnBrk="1" hangingPunct="1">
              <a:lnSpc>
                <a:spcPct val="150000"/>
              </a:lnSpc>
              <a:buNone/>
              <a:defRPr/>
            </a:pPr>
            <a:r>
              <a:rPr lang="en-US" altLang="zh-CN" sz="2000" dirty="0">
                <a:solidFill>
                  <a:srgbClr val="000000"/>
                </a:solidFill>
              </a:rPr>
              <a:t>          </a:t>
            </a:r>
            <a:r>
              <a:rPr lang="en-US" altLang="zh-CN" sz="2000" dirty="0">
                <a:solidFill>
                  <a:srgbClr val="000000"/>
                </a:solidFill>
                <a:cs typeface="Times New Roman" panose="02020603050405020304" pitchFamily="18" charset="0"/>
              </a:rPr>
              <a:t>2</a:t>
            </a:r>
            <a:r>
              <a:rPr lang="en-US" altLang="ja-JP" sz="2000" dirty="0">
                <a:cs typeface="Times New Roman" panose="02020603050405020304" pitchFamily="18" charset="0"/>
              </a:rPr>
              <a:t>.1</a:t>
            </a:r>
            <a:r>
              <a:rPr lang="zh-CN" altLang="en-US" sz="2000" dirty="0">
                <a:cs typeface="Times New Roman" panose="02020603050405020304" pitchFamily="18" charset="0"/>
              </a:rPr>
              <a:t>迷宫任务（无需</a:t>
            </a:r>
            <a:r>
              <a:rPr lang="zh-CN" altLang="en-US" sz="2000">
                <a:cs typeface="Times New Roman" panose="02020603050405020304" pitchFamily="18" charset="0"/>
              </a:rPr>
              <a:t>提交）</a:t>
            </a:r>
            <a:endParaRPr lang="zh-CN" altLang="en-US" sz="2000" dirty="0">
              <a:cs typeface="Times New Roman" panose="02020603050405020304" pitchFamily="18" charset="0"/>
            </a:endParaRPr>
          </a:p>
        </p:txBody>
      </p:sp>
      <p:sp>
        <p:nvSpPr>
          <p:cNvPr id="7172" name="灯片编号占位符 3">
            <a:extLst>
              <a:ext uri="{FF2B5EF4-FFF2-40B4-BE49-F238E27FC236}">
                <a16:creationId xmlns:a16="http://schemas.microsoft.com/office/drawing/2014/main" id="{32756FB9-ACD8-7280-663A-DBF44F8171AA}"/>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C8D85A13-3676-4B19-81F1-4C4D598EC2CA}" type="slidenum">
              <a:rPr kumimoji="0" lang="ja-JP" altLang="en-US" sz="1400" b="0" smtClean="0">
                <a:solidFill>
                  <a:srgbClr val="A50021"/>
                </a:solidFill>
                <a:latin typeface="Arial" panose="020B0604020202020204" pitchFamily="34" charset="0"/>
              </a:rPr>
              <a:pPr/>
              <a:t>2</a:t>
            </a:fld>
            <a:endParaRPr kumimoji="0" lang="en-US" altLang="ja-JP" sz="1400" b="0">
              <a:solidFill>
                <a:srgbClr val="A50021"/>
              </a:solidFill>
              <a:latin typeface="Arial" panose="020B0604020202020204" pitchFamily="34" charset="0"/>
            </a:endParaRPr>
          </a:p>
        </p:txBody>
      </p:sp>
    </p:spTree>
  </p:cSld>
  <p:clrMapOvr>
    <a:masterClrMapping/>
  </p:clrMapOvr>
  <p:transition spd="slow"/>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EF05FDD-CFC3-4EDA-A594-927B77C0FDE7}"/>
              </a:ext>
            </a:extLst>
          </p:cNvPr>
          <p:cNvSpPr>
            <a:spLocks noGrp="1" noChangeArrowheads="1"/>
          </p:cNvSpPr>
          <p:nvPr>
            <p:ph type="title"/>
          </p:nvPr>
        </p:nvSpPr>
        <p:spPr/>
        <p:txBody>
          <a:bodyPr/>
          <a:lstStyle/>
          <a:p>
            <a:r>
              <a:rPr lang="en-US" altLang="zh-CN" dirty="0">
                <a:cs typeface="Times New Roman" panose="02020603050405020304" pitchFamily="18" charset="0"/>
              </a:rPr>
              <a:t>1.1 </a:t>
            </a:r>
            <a:r>
              <a:rPr lang="zh-CN" altLang="en-US" dirty="0">
                <a:cs typeface="Times New Roman" panose="02020603050405020304" pitchFamily="18" charset="0"/>
              </a:rPr>
              <a:t>强化学习介绍</a:t>
            </a:r>
            <a:endParaRPr lang="zh-CN" altLang="en-US" dirty="0"/>
          </a:p>
        </p:txBody>
      </p:sp>
      <p:sp>
        <p:nvSpPr>
          <p:cNvPr id="8195" name="灯片编号占位符 3">
            <a:extLst>
              <a:ext uri="{FF2B5EF4-FFF2-40B4-BE49-F238E27FC236}">
                <a16:creationId xmlns:a16="http://schemas.microsoft.com/office/drawing/2014/main" id="{8296CB0A-3DF5-4ADC-9304-50ACDFF96B9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55BACFEB-4790-4769-88E9-EDBFCE1148E1}" type="slidenum">
              <a:rPr kumimoji="0" lang="ja-JP" altLang="en-US" sz="1400" b="0" smtClean="0">
                <a:solidFill>
                  <a:srgbClr val="A50021"/>
                </a:solidFill>
                <a:latin typeface="Arial" panose="020B0604020202020204" pitchFamily="34" charset="0"/>
              </a:rPr>
              <a:pPr/>
              <a:t>3</a:t>
            </a:fld>
            <a:endParaRPr kumimoji="0" lang="en-US" altLang="ja-JP" sz="1400" b="0">
              <a:solidFill>
                <a:srgbClr val="A50021"/>
              </a:solidFill>
              <a:latin typeface="Arial" panose="020B0604020202020204" pitchFamily="34" charset="0"/>
            </a:endParaRPr>
          </a:p>
        </p:txBody>
      </p:sp>
      <p:sp>
        <p:nvSpPr>
          <p:cNvPr id="7" name="内容占位符 2">
            <a:extLst>
              <a:ext uri="{FF2B5EF4-FFF2-40B4-BE49-F238E27FC236}">
                <a16:creationId xmlns:a16="http://schemas.microsoft.com/office/drawing/2014/main" id="{93D2ADAB-EAEF-44C8-A647-E6DAD1DF3DBF}"/>
              </a:ext>
            </a:extLst>
          </p:cNvPr>
          <p:cNvSpPr>
            <a:spLocks noGrp="1"/>
          </p:cNvSpPr>
          <p:nvPr>
            <p:ph idx="1"/>
          </p:nvPr>
        </p:nvSpPr>
        <p:spPr>
          <a:xfrm>
            <a:off x="250825" y="908051"/>
            <a:ext cx="8776634" cy="3736377"/>
          </a:xfrm>
        </p:spPr>
        <p:txBody>
          <a:bodyPr/>
          <a:lstStyle/>
          <a:p>
            <a:pPr>
              <a:lnSpc>
                <a:spcPct val="150000"/>
              </a:lnSpc>
              <a:defRPr/>
            </a:pPr>
            <a:r>
              <a:rPr lang="zh-CN" altLang="en-US" sz="2800" dirty="0">
                <a:cs typeface="Times New Roman" panose="02020603050405020304" pitchFamily="18" charset="0"/>
              </a:rPr>
              <a:t>基础知识</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强化学习（</a:t>
            </a:r>
            <a:r>
              <a:rPr lang="en-US" altLang="zh-CN" sz="1800" dirty="0">
                <a:solidFill>
                  <a:schemeClr val="tx1"/>
                </a:solidFill>
                <a:cs typeface="Times New Roman" panose="02020603050405020304" pitchFamily="18" charset="0"/>
              </a:rPr>
              <a:t>Reinforcement Learning</a:t>
            </a:r>
            <a:r>
              <a:rPr lang="zh-CN" altLang="en-US" sz="1800" dirty="0">
                <a:solidFill>
                  <a:schemeClr val="tx1"/>
                </a:solidFill>
                <a:cs typeface="Times New Roman" panose="02020603050405020304" pitchFamily="18" charset="0"/>
              </a:rPr>
              <a:t>，</a:t>
            </a:r>
            <a:r>
              <a:rPr lang="en-US" altLang="zh-CN" sz="1800" dirty="0">
                <a:solidFill>
                  <a:schemeClr val="tx1"/>
                </a:solidFill>
                <a:cs typeface="Times New Roman" panose="02020603050405020304" pitchFamily="18" charset="0"/>
              </a:rPr>
              <a:t>RL</a:t>
            </a:r>
            <a:r>
              <a:rPr lang="zh-CN" altLang="en-US" sz="1800" dirty="0">
                <a:solidFill>
                  <a:schemeClr val="tx1"/>
                </a:solidFill>
                <a:cs typeface="Times New Roman" panose="02020603050405020304" pitchFamily="18" charset="0"/>
              </a:rPr>
              <a:t>），是指一类从（与环境）交互中不断学习的问题以及解决这类问题的方法。强化学习问题可以描述为一个智能体从与环境的交互中不断学习以完成特定目标（比如取得最大奖励值）。</a:t>
            </a:r>
            <a:endParaRPr lang="en-US" altLang="zh-CN" sz="1300" dirty="0">
              <a:solidFill>
                <a:schemeClr val="tx1"/>
              </a:solidFill>
              <a:latin typeface="Times New Roman" panose="02020603050405020304" pitchFamily="18" charset="0"/>
              <a:ea typeface="黑体" panose="02010609060101010101" pitchFamily="49" charset="-122"/>
              <a:cs typeface="Times New Roman" panose="02020603050405020304" pitchFamily="18" charset="0"/>
            </a:endParaRPr>
          </a:p>
          <a:p>
            <a:pPr lvl="2" algn="just">
              <a:lnSpc>
                <a:spcPct val="150000"/>
              </a:lnSpc>
            </a:pPr>
            <a:r>
              <a:rPr lang="en-US" altLang="zh-CN" sz="1500" dirty="0">
                <a:solidFill>
                  <a:schemeClr val="tx1"/>
                </a:solidFill>
                <a:cs typeface="Times New Roman" panose="02020603050405020304" pitchFamily="18" charset="0"/>
              </a:rPr>
              <a:t>Reinforcement learning is learning what to do—how to map situations to actions——so as to maximize a numerical reward signal. ----- Richard S. Sutton and Andrew G. </a:t>
            </a:r>
            <a:r>
              <a:rPr lang="en-US" altLang="zh-CN" sz="1500" dirty="0" err="1">
                <a:solidFill>
                  <a:schemeClr val="tx1"/>
                </a:solidFill>
                <a:cs typeface="Times New Roman" panose="02020603050405020304" pitchFamily="18" charset="0"/>
              </a:rPr>
              <a:t>Barto</a:t>
            </a:r>
            <a:r>
              <a:rPr lang="en-US" altLang="zh-CN" sz="1500" dirty="0">
                <a:solidFill>
                  <a:schemeClr val="tx1"/>
                </a:solidFill>
                <a:cs typeface="Times New Roman" panose="02020603050405020304" pitchFamily="18" charset="0"/>
              </a:rPr>
              <a:t> 《Reinforcement Learning: An Introduction II》</a:t>
            </a:r>
          </a:p>
          <a:p>
            <a:pPr lvl="1" algn="just">
              <a:lnSpc>
                <a:spcPct val="150000"/>
              </a:lnSpc>
            </a:pPr>
            <a:r>
              <a:rPr lang="zh-CN" altLang="en-US" sz="1800" dirty="0">
                <a:solidFill>
                  <a:schemeClr val="tx1"/>
                </a:solidFill>
                <a:cs typeface="Times New Roman" panose="02020603050405020304" pitchFamily="18" charset="0"/>
              </a:rPr>
              <a:t>形式化定义：由六元组构成的马尔可夫决策过程定义</a:t>
            </a:r>
          </a:p>
          <a:p>
            <a:pPr lvl="1" algn="just">
              <a:lnSpc>
                <a:spcPct val="150000"/>
              </a:lnSpc>
            </a:pPr>
            <a:endParaRPr lang="zh-CN" altLang="en-US" sz="1800" dirty="0">
              <a:solidFill>
                <a:schemeClr val="tx1"/>
              </a:solidFill>
              <a:cs typeface="Times New Roman" panose="02020603050405020304" pitchFamily="18" charset="0"/>
            </a:endParaRPr>
          </a:p>
        </p:txBody>
      </p:sp>
      <mc:AlternateContent xmlns:mc="http://schemas.openxmlformats.org/markup-compatibility/2006" xmlns:a14="http://schemas.microsoft.com/office/drawing/2010/main">
        <mc:Choice Requires="a14">
          <p:sp>
            <p:nvSpPr>
              <p:cNvPr id="2" name="文本框 1">
                <a:extLst>
                  <a:ext uri="{FF2B5EF4-FFF2-40B4-BE49-F238E27FC236}">
                    <a16:creationId xmlns:a16="http://schemas.microsoft.com/office/drawing/2014/main" id="{444CF060-989E-6FC9-DDA5-331485A1CFA2}"/>
                  </a:ext>
                </a:extLst>
              </p:cNvPr>
              <p:cNvSpPr txBox="1"/>
              <p:nvPr/>
            </p:nvSpPr>
            <p:spPr>
              <a:xfrm>
                <a:off x="439270" y="4442126"/>
                <a:ext cx="6732495" cy="2339102"/>
              </a:xfrm>
              <a:prstGeom prst="rect">
                <a:avLst/>
              </a:prstGeom>
              <a:noFill/>
            </p:spPr>
            <p:txBody>
              <a:bodyPr wrap="square" rtlCol="0">
                <a:spAutoFit/>
              </a:bodyPr>
              <a:lstStyle/>
              <a:p>
                <a:pPr marL="0" lvl="1" algn="just"/>
                <a:r>
                  <a:rPr lang="en-US" altLang="zh-CN" sz="1800" b="0" dirty="0">
                    <a:ea typeface="黑体" panose="02010609060101010101" pitchFamily="49" charset="-122"/>
                    <a:cs typeface="Times New Roman" panose="02020603050405020304" pitchFamily="18" charset="0"/>
                  </a:rPr>
                  <a:t>	</a:t>
                </a:r>
                <a:r>
                  <a:rPr lang="en-US" altLang="zh-CN" sz="2000" b="0" dirty="0">
                    <a:ea typeface="黑体" panose="02010609060101010101" pitchFamily="49" charset="-122"/>
                    <a:cs typeface="Times New Roman" panose="02020603050405020304" pitchFamily="18" charset="0"/>
                  </a:rPr>
                  <a:t>Markov Decision Process(MDP)</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𝑆</m:t>
                    </m:r>
                  </m:oMath>
                </a14:m>
                <a:r>
                  <a:rPr lang="en-US" altLang="zh-CN" sz="1800" b="0" dirty="0">
                    <a:ea typeface="黑体" panose="02010609060101010101" pitchFamily="49" charset="-122"/>
                    <a:cs typeface="Times New Roman" panose="02020603050405020304" pitchFamily="18" charset="0"/>
                  </a:rPr>
                  <a:t> denotes the state space</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𝐴</m:t>
                    </m:r>
                  </m:oMath>
                </a14:m>
                <a:r>
                  <a:rPr lang="en-US" altLang="zh-CN" sz="1800" b="0" dirty="0">
                    <a:ea typeface="黑体" panose="02010609060101010101" pitchFamily="49" charset="-122"/>
                    <a:cs typeface="Times New Roman" panose="02020603050405020304" pitchFamily="18" charset="0"/>
                  </a:rPr>
                  <a:t> is the action space</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𝑅</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𝑅</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𝑠</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𝑎</m:t>
                    </m:r>
                    <m:r>
                      <a:rPr lang="en-US" altLang="zh-CN" sz="1800" b="0">
                        <a:latin typeface="Cambria Math" panose="02040503050406030204" pitchFamily="18" charset="0"/>
                        <a:ea typeface="+mn-ea"/>
                      </a:rPr>
                      <m:t>)</m:t>
                    </m:r>
                  </m:oMath>
                </a14:m>
                <a:r>
                  <a:rPr lang="en-US" altLang="zh-CN" sz="1800" b="0" dirty="0">
                    <a:ea typeface="黑体" panose="02010609060101010101" pitchFamily="49" charset="-122"/>
                    <a:cs typeface="Times New Roman" panose="02020603050405020304" pitchFamily="18" charset="0"/>
                  </a:rPr>
                  <a:t> is the reward function</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𝑇</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𝑆</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𝐴</m:t>
                    </m:r>
                    <m:r>
                      <a:rPr lang="en-US" altLang="zh-CN" sz="1800" b="0">
                        <a:latin typeface="Cambria Math" panose="02040503050406030204" pitchFamily="18" charset="0"/>
                        <a:ea typeface="+mn-ea"/>
                      </a:rPr>
                      <m:t>×</m:t>
                    </m:r>
                    <m:r>
                      <a:rPr lang="en-US" altLang="zh-CN" sz="1800" b="0">
                        <a:latin typeface="Cambria Math" panose="02040503050406030204" pitchFamily="18" charset="0"/>
                        <a:ea typeface="+mn-ea"/>
                      </a:rPr>
                      <m:t>𝑆</m:t>
                    </m:r>
                    <m:r>
                      <a:rPr lang="en-US" altLang="zh-CN" sz="1800" b="0">
                        <a:latin typeface="Cambria Math" panose="02040503050406030204" pitchFamily="18" charset="0"/>
                        <a:ea typeface="+mn-ea"/>
                      </a:rPr>
                      <m:t>→[0,1]</m:t>
                    </m:r>
                  </m:oMath>
                </a14:m>
                <a:r>
                  <a:rPr lang="en-US" altLang="zh-CN" sz="1800" b="0" dirty="0">
                    <a:ea typeface="黑体" panose="02010609060101010101" pitchFamily="49" charset="-122"/>
                    <a:cs typeface="Times New Roman" panose="02020603050405020304" pitchFamily="18" charset="0"/>
                  </a:rPr>
                  <a:t> is the state transition function</a:t>
                </a:r>
              </a:p>
              <a:p>
                <a:pPr marL="720000" lvl="2" indent="-342900" algn="just">
                  <a:buFont typeface="Arial" panose="020B0604020202020204" pitchFamily="34" charset="0"/>
                  <a:buChar char="•"/>
                </a:pPr>
                <a14:m>
                  <m:oMath xmlns:m="http://schemas.openxmlformats.org/officeDocument/2006/math">
                    <m:sSub>
                      <m:sSubPr>
                        <m:ctrlPr>
                          <a:rPr lang="en-US" altLang="zh-CN" sz="1800" b="0" i="1">
                            <a:latin typeface="Cambria Math" panose="02040503050406030204" pitchFamily="18" charset="0"/>
                            <a:ea typeface="+mn-ea"/>
                          </a:rPr>
                        </m:ctrlPr>
                      </m:sSubPr>
                      <m:e>
                        <m:r>
                          <a:rPr lang="en-US" altLang="zh-CN" sz="1800" b="0">
                            <a:latin typeface="Cambria Math" panose="02040503050406030204" pitchFamily="18" charset="0"/>
                            <a:ea typeface="+mn-ea"/>
                          </a:rPr>
                          <m:t>𝑃</m:t>
                        </m:r>
                      </m:e>
                      <m:sub>
                        <m:r>
                          <a:rPr lang="en-US" altLang="zh-CN" sz="1800" b="0">
                            <a:latin typeface="Cambria Math" panose="02040503050406030204" pitchFamily="18" charset="0"/>
                            <a:ea typeface="+mn-ea"/>
                          </a:rPr>
                          <m:t>0</m:t>
                        </m:r>
                      </m:sub>
                    </m:sSub>
                  </m:oMath>
                </a14:m>
                <a:r>
                  <a:rPr lang="en-US" altLang="zh-CN" sz="1800" b="0" dirty="0">
                    <a:ea typeface="黑体" panose="02010609060101010101" pitchFamily="49" charset="-122"/>
                    <a:cs typeface="Times New Roman" panose="02020603050405020304" pitchFamily="18" charset="0"/>
                  </a:rPr>
                  <a:t> is the distribution of the initial state</a:t>
                </a:r>
              </a:p>
              <a:p>
                <a:pPr marL="720000" lvl="2" indent="-342900" algn="just">
                  <a:buFont typeface="Arial" panose="020B0604020202020204" pitchFamily="34" charset="0"/>
                  <a:buChar char="•"/>
                </a:pPr>
                <a14:m>
                  <m:oMath xmlns:m="http://schemas.openxmlformats.org/officeDocument/2006/math">
                    <m:r>
                      <a:rPr lang="en-US" altLang="zh-CN" sz="1800" b="0">
                        <a:latin typeface="Cambria Math" panose="02040503050406030204" pitchFamily="18" charset="0"/>
                        <a:ea typeface="+mn-ea"/>
                      </a:rPr>
                      <m:t>𝛾</m:t>
                    </m:r>
                  </m:oMath>
                </a14:m>
                <a:r>
                  <a:rPr lang="en-US" altLang="zh-CN" sz="1800" b="0" dirty="0">
                    <a:ea typeface="黑体" panose="02010609060101010101" pitchFamily="49" charset="-122"/>
                    <a:cs typeface="Times New Roman" panose="02020603050405020304" pitchFamily="18" charset="0"/>
                  </a:rPr>
                  <a:t> is a discount factor </a:t>
                </a:r>
              </a:p>
              <a:p>
                <a:pPr marL="720000" lvl="2" indent="-342900" algn="just">
                  <a:buFont typeface="Arial" panose="020B0604020202020204" pitchFamily="34" charset="0"/>
                  <a:buChar char="•"/>
                </a:pPr>
                <a:r>
                  <a:rPr lang="en-US" altLang="zh-CN" sz="1800" b="0" dirty="0">
                    <a:ea typeface="黑体" panose="02010609060101010101" pitchFamily="49" charset="-122"/>
                    <a:cs typeface="Times New Roman" panose="02020603050405020304" pitchFamily="18" charset="0"/>
                  </a:rPr>
                  <a:t>Goal: find the optimal policy that maximizes expected reward</a:t>
                </a:r>
              </a:p>
            </p:txBody>
          </p:sp>
        </mc:Choice>
        <mc:Fallback xmlns="">
          <p:sp>
            <p:nvSpPr>
              <p:cNvPr id="2" name="文本框 1">
                <a:extLst>
                  <a:ext uri="{FF2B5EF4-FFF2-40B4-BE49-F238E27FC236}">
                    <a16:creationId xmlns:a16="http://schemas.microsoft.com/office/drawing/2014/main" id="{444CF060-989E-6FC9-DDA5-331485A1CFA2}"/>
                  </a:ext>
                </a:extLst>
              </p:cNvPr>
              <p:cNvSpPr txBox="1">
                <a:spLocks noRot="1" noChangeAspect="1" noMove="1" noResize="1" noEditPoints="1" noAdjustHandles="1" noChangeArrowheads="1" noChangeShapeType="1" noTextEdit="1"/>
              </p:cNvSpPr>
              <p:nvPr/>
            </p:nvSpPr>
            <p:spPr>
              <a:xfrm>
                <a:off x="439270" y="4442126"/>
                <a:ext cx="6732495" cy="2339102"/>
              </a:xfrm>
              <a:prstGeom prst="rect">
                <a:avLst/>
              </a:prstGeom>
              <a:blipFill>
                <a:blip r:embed="rId3"/>
                <a:stretch>
                  <a:fillRect t="-1567" b="-3394"/>
                </a:stretch>
              </a:blipFill>
            </p:spPr>
            <p:txBody>
              <a:bodyPr/>
              <a:lstStyle/>
              <a:p>
                <a:r>
                  <a:rPr lang="zh-CN" altLang="en-US">
                    <a:noFill/>
                  </a:rPr>
                  <a:t> </a:t>
                </a:r>
              </a:p>
            </p:txBody>
          </p:sp>
        </mc:Fallback>
      </mc:AlternateContent>
      <p:pic>
        <p:nvPicPr>
          <p:cNvPr id="3" name="图形 2">
            <a:extLst>
              <a:ext uri="{FF2B5EF4-FFF2-40B4-BE49-F238E27FC236}">
                <a16:creationId xmlns:a16="http://schemas.microsoft.com/office/drawing/2014/main" id="{A65210AB-C3B0-E117-151B-BEC5116CC9EC}"/>
              </a:ext>
            </a:extLst>
          </p:cNvPr>
          <p:cNvPicPr>
            <a:picLocks noChangeAspect="1"/>
          </p:cNvPicPr>
          <p:nvPr/>
        </p:nvPicPr>
        <p:blipFill>
          <a:blip r:embed="rId4">
            <a:extLst>
              <a:ext uri="{28A0092B-C50C-407E-A947-70E740481C1C}">
                <a14:useLocalDpi xmlns:a14="http://schemas.microsoft.com/office/drawing/2010/main" val="0"/>
              </a:ext>
              <a:ext uri="{96DAC541-7B7A-43D3-8B79-37D633B846F1}">
                <asvg:svgBlip xmlns:asvg="http://schemas.microsoft.com/office/drawing/2016/SVG/main" r:embed="rId5"/>
              </a:ext>
            </a:extLst>
          </a:blip>
          <a:stretch>
            <a:fillRect/>
          </a:stretch>
        </p:blipFill>
        <p:spPr>
          <a:xfrm>
            <a:off x="7264238" y="3766401"/>
            <a:ext cx="1235215" cy="2912223"/>
          </a:xfrm>
          <a:prstGeom prst="rect">
            <a:avLst/>
          </a:prstGeom>
        </p:spPr>
      </p:pic>
    </p:spTree>
    <p:extLst>
      <p:ext uri="{BB962C8B-B14F-4D97-AF65-F5344CB8AC3E}">
        <p14:creationId xmlns:p14="http://schemas.microsoft.com/office/powerpoint/2010/main" val="2550791525"/>
      </p:ext>
    </p:extLst>
  </p:cSld>
  <p:clrMapOvr>
    <a:masterClrMapping/>
  </p:clrMapOvr>
  <p:transition spd="slow"/>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EF05FDD-CFC3-4EDA-A594-927B77C0FDE7}"/>
              </a:ext>
            </a:extLst>
          </p:cNvPr>
          <p:cNvSpPr>
            <a:spLocks noGrp="1" noChangeArrowheads="1"/>
          </p:cNvSpPr>
          <p:nvPr>
            <p:ph type="title"/>
          </p:nvPr>
        </p:nvSpPr>
        <p:spPr/>
        <p:txBody>
          <a:bodyPr/>
          <a:lstStyle/>
          <a:p>
            <a:r>
              <a:rPr lang="en-US" altLang="zh-CN" dirty="0">
                <a:cs typeface="Times New Roman" panose="02020603050405020304" pitchFamily="18" charset="0"/>
              </a:rPr>
              <a:t>1.1 </a:t>
            </a:r>
            <a:r>
              <a:rPr lang="zh-CN" altLang="en-US" dirty="0">
                <a:cs typeface="Times New Roman" panose="02020603050405020304" pitchFamily="18" charset="0"/>
              </a:rPr>
              <a:t>强化学习介绍</a:t>
            </a:r>
            <a:endParaRPr lang="zh-CN" altLang="en-US" dirty="0"/>
          </a:p>
        </p:txBody>
      </p:sp>
      <p:sp>
        <p:nvSpPr>
          <p:cNvPr id="8195" name="灯片编号占位符 3">
            <a:extLst>
              <a:ext uri="{FF2B5EF4-FFF2-40B4-BE49-F238E27FC236}">
                <a16:creationId xmlns:a16="http://schemas.microsoft.com/office/drawing/2014/main" id="{8296CB0A-3DF5-4ADC-9304-50ACDFF96B9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55BACFEB-4790-4769-88E9-EDBFCE1148E1}" type="slidenum">
              <a:rPr kumimoji="0" lang="ja-JP" altLang="en-US" sz="1400" b="0" smtClean="0">
                <a:solidFill>
                  <a:srgbClr val="A50021"/>
                </a:solidFill>
                <a:latin typeface="Arial" panose="020B0604020202020204" pitchFamily="34" charset="0"/>
              </a:rPr>
              <a:pPr/>
              <a:t>4</a:t>
            </a:fld>
            <a:endParaRPr kumimoji="0" lang="en-US" altLang="ja-JP" sz="1400" b="0">
              <a:solidFill>
                <a:srgbClr val="A50021"/>
              </a:solidFill>
              <a:latin typeface="Arial" panose="020B0604020202020204" pitchFamily="34" charset="0"/>
            </a:endParaRPr>
          </a:p>
        </p:txBody>
      </p:sp>
      <p:sp>
        <p:nvSpPr>
          <p:cNvPr id="7" name="内容占位符 2">
            <a:extLst>
              <a:ext uri="{FF2B5EF4-FFF2-40B4-BE49-F238E27FC236}">
                <a16:creationId xmlns:a16="http://schemas.microsoft.com/office/drawing/2014/main" id="{93D2ADAB-EAEF-44C8-A647-E6DAD1DF3DBF}"/>
              </a:ext>
            </a:extLst>
          </p:cNvPr>
          <p:cNvSpPr>
            <a:spLocks noGrp="1"/>
          </p:cNvSpPr>
          <p:nvPr>
            <p:ph idx="1"/>
          </p:nvPr>
        </p:nvSpPr>
        <p:spPr>
          <a:xfrm>
            <a:off x="250825" y="908051"/>
            <a:ext cx="8776634" cy="5698937"/>
          </a:xfrm>
        </p:spPr>
        <p:txBody>
          <a:bodyPr/>
          <a:lstStyle/>
          <a:p>
            <a:pPr>
              <a:lnSpc>
                <a:spcPct val="150000"/>
              </a:lnSpc>
              <a:defRPr/>
            </a:pPr>
            <a:r>
              <a:rPr lang="zh-CN" altLang="en-US" sz="2800" dirty="0">
                <a:cs typeface="Times New Roman" panose="02020603050405020304" pitchFamily="18" charset="0"/>
              </a:rPr>
              <a:t>基础知识</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状态价值函数</a:t>
            </a:r>
            <a:r>
              <a:rPr lang="en-US" altLang="zh-CN" sz="1800" dirty="0">
                <a:solidFill>
                  <a:schemeClr val="tx1"/>
                </a:solidFill>
                <a:cs typeface="Times New Roman" panose="02020603050405020304" pitchFamily="18" charset="0"/>
              </a:rPr>
              <a:t>(State-value Function)</a:t>
            </a:r>
            <a:r>
              <a:rPr lang="zh-CN" altLang="en-US" sz="1800" dirty="0">
                <a:solidFill>
                  <a:schemeClr val="tx1"/>
                </a:solidFill>
                <a:cs typeface="Times New Roman" panose="02020603050405020304" pitchFamily="18" charset="0"/>
              </a:rPr>
              <a:t>：用来度量给定策略的情况下，当前状态的好坏程度</a:t>
            </a: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动作价值函数</a:t>
            </a:r>
            <a:r>
              <a:rPr lang="en-US" altLang="zh-CN" sz="1800" dirty="0">
                <a:solidFill>
                  <a:schemeClr val="tx1"/>
                </a:solidFill>
                <a:cs typeface="Times New Roman" panose="02020603050405020304" pitchFamily="18" charset="0"/>
              </a:rPr>
              <a:t>(</a:t>
            </a:r>
            <a:r>
              <a:rPr lang="fr-FR" altLang="zh-CN" sz="1800" dirty="0">
                <a:solidFill>
                  <a:schemeClr val="tx1"/>
                </a:solidFill>
                <a:cs typeface="Times New Roman" panose="02020603050405020304" pitchFamily="18" charset="0"/>
              </a:rPr>
              <a:t>Action-value Function)</a:t>
            </a:r>
            <a:r>
              <a:rPr lang="zh-CN" altLang="fr-FR" sz="1800" dirty="0">
                <a:solidFill>
                  <a:schemeClr val="tx1"/>
                </a:solidFill>
                <a:cs typeface="Times New Roman" panose="02020603050405020304" pitchFamily="18" charset="0"/>
              </a:rPr>
              <a:t>：</a:t>
            </a:r>
            <a:r>
              <a:rPr lang="zh-CN" altLang="en-US" sz="1800" dirty="0">
                <a:solidFill>
                  <a:schemeClr val="tx1"/>
                </a:solidFill>
                <a:cs typeface="Times New Roman" panose="02020603050405020304" pitchFamily="18" charset="0"/>
              </a:rPr>
              <a:t>用来度量给定状态和策略的情况下，采用动作的好坏程度</a:t>
            </a: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p:txBody>
      </p:sp>
      <p:pic>
        <p:nvPicPr>
          <p:cNvPr id="5" name="图片 4">
            <a:extLst>
              <a:ext uri="{FF2B5EF4-FFF2-40B4-BE49-F238E27FC236}">
                <a16:creationId xmlns:a16="http://schemas.microsoft.com/office/drawing/2014/main" id="{353AA87C-7187-21AA-FE07-7620FF13E1E0}"/>
              </a:ext>
            </a:extLst>
          </p:cNvPr>
          <p:cNvPicPr>
            <a:picLocks noChangeAspect="1"/>
          </p:cNvPicPr>
          <p:nvPr/>
        </p:nvPicPr>
        <p:blipFill rotWithShape="1">
          <a:blip r:embed="rId3">
            <a:extLst>
              <a:ext uri="{28A0092B-C50C-407E-A947-70E740481C1C}">
                <a14:useLocalDpi xmlns:a14="http://schemas.microsoft.com/office/drawing/2010/main" val="0"/>
              </a:ext>
            </a:extLst>
          </a:blip>
          <a:srcRect t="9623" b="21438"/>
          <a:stretch/>
        </p:blipFill>
        <p:spPr>
          <a:xfrm>
            <a:off x="492731" y="2815013"/>
            <a:ext cx="3362325" cy="531880"/>
          </a:xfrm>
          <a:prstGeom prst="rect">
            <a:avLst/>
          </a:prstGeom>
        </p:spPr>
      </p:pic>
      <p:pic>
        <p:nvPicPr>
          <p:cNvPr id="8" name="图片 7">
            <a:extLst>
              <a:ext uri="{FF2B5EF4-FFF2-40B4-BE49-F238E27FC236}">
                <a16:creationId xmlns:a16="http://schemas.microsoft.com/office/drawing/2014/main" id="{824C7DDE-2C37-16F0-CFD8-F89F8439B6F3}"/>
              </a:ext>
            </a:extLst>
          </p:cNvPr>
          <p:cNvPicPr>
            <a:picLocks noChangeAspect="1"/>
          </p:cNvPicPr>
          <p:nvPr/>
        </p:nvPicPr>
        <p:blipFill rotWithShape="1">
          <a:blip r:embed="rId4">
            <a:extLst>
              <a:ext uri="{28A0092B-C50C-407E-A947-70E740481C1C}">
                <a14:useLocalDpi xmlns:a14="http://schemas.microsoft.com/office/drawing/2010/main" val="0"/>
              </a:ext>
            </a:extLst>
          </a:blip>
          <a:srcRect t="12413" b="17949"/>
          <a:stretch/>
        </p:blipFill>
        <p:spPr>
          <a:xfrm>
            <a:off x="160710" y="5391515"/>
            <a:ext cx="4057650" cy="517371"/>
          </a:xfrm>
          <a:prstGeom prst="rect">
            <a:avLst/>
          </a:prstGeom>
        </p:spPr>
      </p:pic>
      <p:pic>
        <p:nvPicPr>
          <p:cNvPr id="10" name="图片 9">
            <a:extLst>
              <a:ext uri="{FF2B5EF4-FFF2-40B4-BE49-F238E27FC236}">
                <a16:creationId xmlns:a16="http://schemas.microsoft.com/office/drawing/2014/main" id="{D5CF0B10-F9B6-484E-9387-51CE90F17468}"/>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733925" y="2342766"/>
            <a:ext cx="4410075" cy="1476375"/>
          </a:xfrm>
          <a:prstGeom prst="rect">
            <a:avLst/>
          </a:prstGeom>
        </p:spPr>
      </p:pic>
      <p:pic>
        <p:nvPicPr>
          <p:cNvPr id="12" name="图片 11">
            <a:extLst>
              <a:ext uri="{FF2B5EF4-FFF2-40B4-BE49-F238E27FC236}">
                <a16:creationId xmlns:a16="http://schemas.microsoft.com/office/drawing/2014/main" id="{62F857CD-A3F0-1726-604E-AAC2FFB53C27}"/>
              </a:ext>
            </a:extLst>
          </p:cNvPr>
          <p:cNvPicPr>
            <a:picLocks noChangeAspect="1"/>
          </p:cNvPicPr>
          <p:nvPr/>
        </p:nvPicPr>
        <p:blipFill rotWithShape="1">
          <a:blip r:embed="rId6">
            <a:extLst>
              <a:ext uri="{28A0092B-C50C-407E-A947-70E740481C1C}">
                <a14:useLocalDpi xmlns:a14="http://schemas.microsoft.com/office/drawing/2010/main" val="0"/>
              </a:ext>
            </a:extLst>
          </a:blip>
          <a:srcRect t="15128" b="496"/>
          <a:stretch/>
        </p:blipFill>
        <p:spPr>
          <a:xfrm>
            <a:off x="4695825" y="5391515"/>
            <a:ext cx="4448175" cy="514350"/>
          </a:xfrm>
          <a:prstGeom prst="rect">
            <a:avLst/>
          </a:prstGeom>
        </p:spPr>
      </p:pic>
      <p:sp>
        <p:nvSpPr>
          <p:cNvPr id="17" name="箭头: 右 16">
            <a:extLst>
              <a:ext uri="{FF2B5EF4-FFF2-40B4-BE49-F238E27FC236}">
                <a16:creationId xmlns:a16="http://schemas.microsoft.com/office/drawing/2014/main" id="{0CCD23BA-2D02-B87C-1052-4C48B74672A4}"/>
              </a:ext>
            </a:extLst>
          </p:cNvPr>
          <p:cNvSpPr/>
          <p:nvPr/>
        </p:nvSpPr>
        <p:spPr bwMode="auto">
          <a:xfrm>
            <a:off x="4084099" y="2927143"/>
            <a:ext cx="420782" cy="307620"/>
          </a:xfrm>
          <a:prstGeom prst="rightArrow">
            <a:avLst/>
          </a:pr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p:txBody>
      </p:sp>
      <p:sp>
        <p:nvSpPr>
          <p:cNvPr id="18" name="箭头: 右 17">
            <a:extLst>
              <a:ext uri="{FF2B5EF4-FFF2-40B4-BE49-F238E27FC236}">
                <a16:creationId xmlns:a16="http://schemas.microsoft.com/office/drawing/2014/main" id="{DB5920C4-76FF-947A-23AC-F2627E3C0685}"/>
              </a:ext>
            </a:extLst>
          </p:cNvPr>
          <p:cNvSpPr/>
          <p:nvPr/>
        </p:nvSpPr>
        <p:spPr bwMode="auto">
          <a:xfrm>
            <a:off x="4260264" y="5538027"/>
            <a:ext cx="420782" cy="307620"/>
          </a:xfrm>
          <a:prstGeom prst="rightArrow">
            <a:avLst/>
          </a:pr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rtlCol="0" anchor="ctr" anchorCtr="0" compatLnSpc="1">
            <a:prstTxWarp prst="textNoShape">
              <a:avLst/>
            </a:prstTxWarp>
          </a:bodyPr>
          <a:lstStyle/>
          <a:p>
            <a:pPr marL="0" marR="0" indent="0" algn="ctr" defTabSz="914400" rtl="0" eaLnBrk="1" fontAlgn="base" latinLnBrk="0" hangingPunct="1">
              <a:lnSpc>
                <a:spcPct val="100000"/>
              </a:lnSpc>
              <a:spcBef>
                <a:spcPct val="0"/>
              </a:spcBef>
              <a:spcAft>
                <a:spcPct val="0"/>
              </a:spcAft>
              <a:buClrTx/>
              <a:buSzTx/>
              <a:buFontTx/>
              <a:buNone/>
              <a:tabLst/>
            </a:pPr>
            <a:endParaRPr kumimoji="1" lang="zh-CN" altLang="en-US" sz="2400" b="1" i="0" u="none" strike="noStrike" cap="none" normalizeH="0" baseline="0">
              <a:ln>
                <a:noFill/>
              </a:ln>
              <a:solidFill>
                <a:schemeClr val="tx1"/>
              </a:solidFill>
              <a:effectLst/>
              <a:latin typeface="Times New Roman" panose="02020603050405020304" pitchFamily="18" charset="0"/>
              <a:ea typeface="ＭＳ Ｐゴシック" panose="020B0600070205080204" pitchFamily="34" charset="-128"/>
            </a:endParaRPr>
          </a:p>
        </p:txBody>
      </p:sp>
      <p:pic>
        <p:nvPicPr>
          <p:cNvPr id="20" name="图片 19">
            <a:extLst>
              <a:ext uri="{FF2B5EF4-FFF2-40B4-BE49-F238E27FC236}">
                <a16:creationId xmlns:a16="http://schemas.microsoft.com/office/drawing/2014/main" id="{75B51C84-427B-447F-D2B5-00662CBA5415}"/>
              </a:ext>
            </a:extLst>
          </p:cNvPr>
          <p:cNvPicPr>
            <a:picLocks noChangeAspect="1"/>
          </p:cNvPicPr>
          <p:nvPr/>
        </p:nvPicPr>
        <p:blipFill>
          <a:blip r:embed="rId7">
            <a:extLst>
              <a:ext uri="{28A0092B-C50C-407E-A947-70E740481C1C}">
                <a14:useLocalDpi xmlns:a14="http://schemas.microsoft.com/office/drawing/2010/main" val="0"/>
              </a:ext>
            </a:extLst>
          </a:blip>
          <a:stretch>
            <a:fillRect/>
          </a:stretch>
        </p:blipFill>
        <p:spPr>
          <a:xfrm>
            <a:off x="492731" y="3489769"/>
            <a:ext cx="3468126" cy="463022"/>
          </a:xfrm>
          <a:prstGeom prst="rect">
            <a:avLst/>
          </a:prstGeom>
        </p:spPr>
      </p:pic>
    </p:spTree>
    <p:extLst>
      <p:ext uri="{BB962C8B-B14F-4D97-AF65-F5344CB8AC3E}">
        <p14:creationId xmlns:p14="http://schemas.microsoft.com/office/powerpoint/2010/main" val="3497500448"/>
      </p:ext>
    </p:extLst>
  </p:cSld>
  <p:clrMapOvr>
    <a:masterClrMapping/>
  </p:clrMapOvr>
  <p:transition spd="slow"/>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EF05FDD-CFC3-4EDA-A594-927B77C0FDE7}"/>
              </a:ext>
            </a:extLst>
          </p:cNvPr>
          <p:cNvSpPr>
            <a:spLocks noGrp="1" noChangeArrowheads="1"/>
          </p:cNvSpPr>
          <p:nvPr>
            <p:ph type="title"/>
          </p:nvPr>
        </p:nvSpPr>
        <p:spPr/>
        <p:txBody>
          <a:bodyPr/>
          <a:lstStyle/>
          <a:p>
            <a:r>
              <a:rPr lang="en-US" altLang="zh-CN" dirty="0">
                <a:cs typeface="Times New Roman" panose="02020603050405020304" pitchFamily="18" charset="0"/>
              </a:rPr>
              <a:t>1.1 </a:t>
            </a:r>
            <a:r>
              <a:rPr lang="zh-CN" altLang="en-US" dirty="0">
                <a:cs typeface="Times New Roman" panose="02020603050405020304" pitchFamily="18" charset="0"/>
              </a:rPr>
              <a:t>强化学习介绍</a:t>
            </a:r>
            <a:endParaRPr lang="zh-CN" altLang="en-US" dirty="0"/>
          </a:p>
        </p:txBody>
      </p:sp>
      <p:sp>
        <p:nvSpPr>
          <p:cNvPr id="8195" name="灯片编号占位符 3">
            <a:extLst>
              <a:ext uri="{FF2B5EF4-FFF2-40B4-BE49-F238E27FC236}">
                <a16:creationId xmlns:a16="http://schemas.microsoft.com/office/drawing/2014/main" id="{8296CB0A-3DF5-4ADC-9304-50ACDFF96B9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55BACFEB-4790-4769-88E9-EDBFCE1148E1}" type="slidenum">
              <a:rPr kumimoji="0" lang="ja-JP" altLang="en-US" sz="1400" b="0" smtClean="0">
                <a:solidFill>
                  <a:srgbClr val="A50021"/>
                </a:solidFill>
                <a:latin typeface="Arial" panose="020B0604020202020204" pitchFamily="34" charset="0"/>
              </a:rPr>
              <a:pPr/>
              <a:t>5</a:t>
            </a:fld>
            <a:endParaRPr kumimoji="0" lang="en-US" altLang="ja-JP" sz="1400" b="0">
              <a:solidFill>
                <a:srgbClr val="A50021"/>
              </a:solidFill>
              <a:latin typeface="Arial" panose="020B0604020202020204" pitchFamily="34" charset="0"/>
            </a:endParaRPr>
          </a:p>
        </p:txBody>
      </p:sp>
      <mc:AlternateContent xmlns:mc="http://schemas.openxmlformats.org/markup-compatibility/2006" xmlns:a14="http://schemas.microsoft.com/office/drawing/2010/main">
        <mc:Choice Requires="a14">
          <p:sp>
            <p:nvSpPr>
              <p:cNvPr id="7" name="内容占位符 2">
                <a:extLst>
                  <a:ext uri="{FF2B5EF4-FFF2-40B4-BE49-F238E27FC236}">
                    <a16:creationId xmlns:a16="http://schemas.microsoft.com/office/drawing/2014/main" id="{93D2ADAB-EAEF-44C8-A647-E6DAD1DF3DBF}"/>
                  </a:ext>
                </a:extLst>
              </p:cNvPr>
              <p:cNvSpPr>
                <a:spLocks noGrp="1"/>
              </p:cNvSpPr>
              <p:nvPr>
                <p:ph idx="1"/>
              </p:nvPr>
            </p:nvSpPr>
            <p:spPr>
              <a:xfrm>
                <a:off x="250825" y="908051"/>
                <a:ext cx="8776634" cy="5698937"/>
              </a:xfrm>
            </p:spPr>
            <p:txBody>
              <a:bodyPr/>
              <a:lstStyle/>
              <a:p>
                <a:pPr>
                  <a:lnSpc>
                    <a:spcPct val="150000"/>
                  </a:lnSpc>
                  <a:defRPr/>
                </a:pPr>
                <a:r>
                  <a:rPr lang="zh-CN" altLang="en-US" sz="2800" dirty="0">
                    <a:cs typeface="Times New Roman" panose="02020603050405020304" pitchFamily="18" charset="0"/>
                  </a:rPr>
                  <a:t>基础知识</a:t>
                </a: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最优动作价值函数</a:t>
                </a:r>
                <a:r>
                  <a:rPr lang="zh-CN" altLang="fr-FR" sz="1800" dirty="0">
                    <a:solidFill>
                      <a:schemeClr val="tx1"/>
                    </a:solidFill>
                    <a:cs typeface="Times New Roman" panose="02020603050405020304" pitchFamily="18" charset="0"/>
                  </a:rPr>
                  <a:t>：</a:t>
                </a: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2" algn="just">
                  <a:lnSpc>
                    <a:spcPct val="150000"/>
                  </a:lnSpc>
                </a:pPr>
                <a:r>
                  <a:rPr lang="zh-CN" altLang="en-US" sz="1500" dirty="0">
                    <a:solidFill>
                      <a:schemeClr val="tx1"/>
                    </a:solidFill>
                    <a:cs typeface="Times New Roman" panose="02020603050405020304" pitchFamily="18" charset="0"/>
                  </a:rPr>
                  <a:t>其中</a:t>
                </a:r>
                <a14:m>
                  <m:oMath xmlns:m="http://schemas.openxmlformats.org/officeDocument/2006/math">
                    <m:sSubSup>
                      <m:sSubSupPr>
                        <m:ctrlPr>
                          <a:rPr lang="en-US" altLang="zh-CN" sz="1500" i="1" smtClean="0">
                            <a:solidFill>
                              <a:schemeClr val="tx1"/>
                            </a:solidFill>
                            <a:latin typeface="Cambria Math" panose="02040503050406030204" pitchFamily="18" charset="0"/>
                            <a:cs typeface="Times New Roman" panose="02020603050405020304" pitchFamily="18" charset="0"/>
                          </a:rPr>
                        </m:ctrlPr>
                      </m:sSubSupPr>
                      <m:e>
                        <m:r>
                          <a:rPr lang="en-US" altLang="zh-CN" sz="1500" b="0" i="1" smtClean="0">
                            <a:solidFill>
                              <a:schemeClr val="tx1"/>
                            </a:solidFill>
                            <a:latin typeface="Cambria Math" panose="02040503050406030204" pitchFamily="18" charset="0"/>
                            <a:cs typeface="Times New Roman" panose="02020603050405020304" pitchFamily="18" charset="0"/>
                          </a:rPr>
                          <m:t>𝑃</m:t>
                        </m:r>
                      </m:e>
                      <m:sub>
                        <m:r>
                          <a:rPr lang="en-US" altLang="zh-CN" sz="1500" b="0" i="1" smtClean="0">
                            <a:solidFill>
                              <a:schemeClr val="tx1"/>
                            </a:solidFill>
                            <a:latin typeface="Cambria Math" panose="02040503050406030204" pitchFamily="18" charset="0"/>
                            <a:cs typeface="Times New Roman" panose="02020603050405020304" pitchFamily="18" charset="0"/>
                          </a:rPr>
                          <m:t>𝑠</m:t>
                        </m:r>
                        <m:sSup>
                          <m:sSupPr>
                            <m:ctrlPr>
                              <a:rPr lang="en-US" altLang="zh-CN" sz="1500" b="0" i="1" smtClean="0">
                                <a:solidFill>
                                  <a:schemeClr val="tx1"/>
                                </a:solidFill>
                                <a:latin typeface="Cambria Math" panose="02040503050406030204" pitchFamily="18" charset="0"/>
                                <a:cs typeface="Times New Roman" panose="02020603050405020304" pitchFamily="18" charset="0"/>
                              </a:rPr>
                            </m:ctrlPr>
                          </m:sSupPr>
                          <m:e>
                            <m:r>
                              <a:rPr lang="en-US" altLang="zh-CN" sz="1500" b="0" i="1" smtClean="0">
                                <a:solidFill>
                                  <a:schemeClr val="tx1"/>
                                </a:solidFill>
                                <a:latin typeface="Cambria Math" panose="02040503050406030204" pitchFamily="18" charset="0"/>
                                <a:cs typeface="Times New Roman" panose="02020603050405020304" pitchFamily="18" charset="0"/>
                              </a:rPr>
                              <m:t>𝑠</m:t>
                            </m:r>
                          </m:e>
                          <m:sup>
                            <m:r>
                              <a:rPr lang="en-US" altLang="zh-CN" sz="1500" b="0" i="1" smtClean="0">
                                <a:solidFill>
                                  <a:schemeClr val="tx1"/>
                                </a:solidFill>
                                <a:latin typeface="Cambria Math" panose="02040503050406030204" pitchFamily="18" charset="0"/>
                                <a:cs typeface="Times New Roman" panose="02020603050405020304" pitchFamily="18" charset="0"/>
                              </a:rPr>
                              <m:t>′</m:t>
                            </m:r>
                          </m:sup>
                        </m:sSup>
                      </m:sub>
                      <m:sup>
                        <m:r>
                          <a:rPr lang="en-US" altLang="zh-CN" sz="1500" b="0" i="1" smtClean="0">
                            <a:solidFill>
                              <a:schemeClr val="tx1"/>
                            </a:solidFill>
                            <a:latin typeface="Cambria Math" panose="02040503050406030204" pitchFamily="18" charset="0"/>
                            <a:cs typeface="Times New Roman" panose="02020603050405020304" pitchFamily="18" charset="0"/>
                          </a:rPr>
                          <m:t>𝑎</m:t>
                        </m:r>
                      </m:sup>
                    </m:sSubSup>
                  </m:oMath>
                </a14:m>
                <a:r>
                  <a:rPr lang="zh-CN" altLang="en-US" sz="1500" dirty="0">
                    <a:solidFill>
                      <a:schemeClr val="tx1"/>
                    </a:solidFill>
                    <a:cs typeface="Times New Roman" panose="02020603050405020304" pitchFamily="18" charset="0"/>
                  </a:rPr>
                  <a:t>是状态转移函数，即在状态</a:t>
                </a:r>
                <a14:m>
                  <m:oMath xmlns:m="http://schemas.openxmlformats.org/officeDocument/2006/math">
                    <m:r>
                      <a:rPr lang="en-US" altLang="zh-CN" sz="1500" b="0" i="1" smtClean="0">
                        <a:solidFill>
                          <a:schemeClr val="tx1"/>
                        </a:solidFill>
                        <a:latin typeface="Cambria Math" panose="02040503050406030204" pitchFamily="18" charset="0"/>
                        <a:cs typeface="Times New Roman" panose="02020603050405020304" pitchFamily="18" charset="0"/>
                      </a:rPr>
                      <m:t>𝑠</m:t>
                    </m:r>
                  </m:oMath>
                </a14:m>
                <a:r>
                  <a:rPr lang="zh-CN" altLang="en-US" sz="1500" dirty="0">
                    <a:solidFill>
                      <a:schemeClr val="tx1"/>
                    </a:solidFill>
                    <a:cs typeface="Times New Roman" panose="02020603050405020304" pitchFamily="18" charset="0"/>
                  </a:rPr>
                  <a:t>选择动作</a:t>
                </a:r>
                <a14:m>
                  <m:oMath xmlns:m="http://schemas.openxmlformats.org/officeDocument/2006/math">
                    <m:r>
                      <a:rPr lang="en-US" altLang="zh-CN" sz="1500" b="0" i="1" smtClean="0">
                        <a:solidFill>
                          <a:schemeClr val="tx1"/>
                        </a:solidFill>
                        <a:latin typeface="Cambria Math" panose="02040503050406030204" pitchFamily="18" charset="0"/>
                        <a:cs typeface="Times New Roman" panose="02020603050405020304" pitchFamily="18" charset="0"/>
                      </a:rPr>
                      <m:t>𝑎</m:t>
                    </m:r>
                  </m:oMath>
                </a14:m>
                <a:r>
                  <a:rPr lang="zh-CN" altLang="en-US" sz="1500" dirty="0">
                    <a:solidFill>
                      <a:schemeClr val="tx1"/>
                    </a:solidFill>
                    <a:cs typeface="Times New Roman" panose="02020603050405020304" pitchFamily="18" charset="0"/>
                  </a:rPr>
                  <a:t>转移到状态</a:t>
                </a:r>
                <a14:m>
                  <m:oMath xmlns:m="http://schemas.openxmlformats.org/officeDocument/2006/math">
                    <m:sSup>
                      <m:sSupPr>
                        <m:ctrlPr>
                          <a:rPr lang="en-US" altLang="zh-CN" sz="1500" i="1" smtClean="0">
                            <a:solidFill>
                              <a:schemeClr val="tx1"/>
                            </a:solidFill>
                            <a:latin typeface="Cambria Math" panose="02040503050406030204" pitchFamily="18" charset="0"/>
                            <a:cs typeface="Times New Roman" panose="02020603050405020304" pitchFamily="18" charset="0"/>
                          </a:rPr>
                        </m:ctrlPr>
                      </m:sSupPr>
                      <m:e>
                        <m:r>
                          <a:rPr lang="en-US" altLang="zh-CN" sz="1500" b="0" i="1" smtClean="0">
                            <a:solidFill>
                              <a:schemeClr val="tx1"/>
                            </a:solidFill>
                            <a:latin typeface="Cambria Math" panose="02040503050406030204" pitchFamily="18" charset="0"/>
                            <a:cs typeface="Times New Roman" panose="02020603050405020304" pitchFamily="18" charset="0"/>
                          </a:rPr>
                          <m:t>𝑠</m:t>
                        </m:r>
                      </m:e>
                      <m:sup>
                        <m:r>
                          <a:rPr lang="en-US" altLang="zh-CN" sz="1500" b="0" i="1" smtClean="0">
                            <a:solidFill>
                              <a:schemeClr val="tx1"/>
                            </a:solidFill>
                            <a:latin typeface="Cambria Math" panose="02040503050406030204" pitchFamily="18" charset="0"/>
                            <a:cs typeface="Times New Roman" panose="02020603050405020304" pitchFamily="18" charset="0"/>
                          </a:rPr>
                          <m:t>′</m:t>
                        </m:r>
                      </m:sup>
                    </m:sSup>
                  </m:oMath>
                </a14:m>
                <a:r>
                  <a:rPr lang="zh-CN" altLang="en-US" sz="1500" dirty="0">
                    <a:solidFill>
                      <a:schemeClr val="tx1"/>
                    </a:solidFill>
                    <a:cs typeface="Times New Roman" panose="02020603050405020304" pitchFamily="18" charset="0"/>
                  </a:rPr>
                  <a:t>的概率</a:t>
                </a:r>
                <a:endParaRPr lang="en-US" altLang="zh-CN" sz="15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最优策略</a:t>
                </a: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a:p>
                <a:pPr marL="471487" lvl="1" indent="0" algn="just">
                  <a:lnSpc>
                    <a:spcPct val="150000"/>
                  </a:lnSpc>
                  <a:buNone/>
                </a:pPr>
                <a:endParaRPr lang="en-US" altLang="zh-CN" sz="1800" dirty="0">
                  <a:solidFill>
                    <a:schemeClr val="tx1"/>
                  </a:solidFill>
                  <a:cs typeface="Times New Roman" panose="02020603050405020304" pitchFamily="18" charset="0"/>
                </a:endParaRPr>
              </a:p>
            </p:txBody>
          </p:sp>
        </mc:Choice>
        <mc:Fallback xmlns="">
          <p:sp>
            <p:nvSpPr>
              <p:cNvPr id="7" name="内容占位符 2">
                <a:extLst>
                  <a:ext uri="{FF2B5EF4-FFF2-40B4-BE49-F238E27FC236}">
                    <a16:creationId xmlns:a16="http://schemas.microsoft.com/office/drawing/2014/main" id="{93D2ADAB-EAEF-44C8-A647-E6DAD1DF3DBF}"/>
                  </a:ext>
                </a:extLst>
              </p:cNvPr>
              <p:cNvSpPr>
                <a:spLocks noGrp="1" noRot="1" noChangeAspect="1" noMove="1" noResize="1" noEditPoints="1" noAdjustHandles="1" noChangeArrowheads="1" noChangeShapeType="1" noTextEdit="1"/>
              </p:cNvSpPr>
              <p:nvPr>
                <p:ph idx="1"/>
              </p:nvPr>
            </p:nvSpPr>
            <p:spPr>
              <a:xfrm>
                <a:off x="250825" y="908051"/>
                <a:ext cx="8776634" cy="5698937"/>
              </a:xfrm>
              <a:blipFill>
                <a:blip r:embed="rId3"/>
                <a:stretch>
                  <a:fillRect l="-1181"/>
                </a:stretch>
              </a:blipFill>
            </p:spPr>
            <p:txBody>
              <a:bodyPr/>
              <a:lstStyle/>
              <a:p>
                <a:r>
                  <a:rPr lang="zh-CN" altLang="en-US">
                    <a:noFill/>
                  </a:rPr>
                  <a:t> </a:t>
                </a:r>
              </a:p>
            </p:txBody>
          </p:sp>
        </mc:Fallback>
      </mc:AlternateContent>
      <p:pic>
        <p:nvPicPr>
          <p:cNvPr id="3" name="图片 2">
            <a:extLst>
              <a:ext uri="{FF2B5EF4-FFF2-40B4-BE49-F238E27FC236}">
                <a16:creationId xmlns:a16="http://schemas.microsoft.com/office/drawing/2014/main" id="{0ACFCB74-3C46-0AA1-DA6E-91D028777A14}"/>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2340908" y="2201396"/>
            <a:ext cx="3619500" cy="590550"/>
          </a:xfrm>
          <a:prstGeom prst="rect">
            <a:avLst/>
          </a:prstGeom>
        </p:spPr>
      </p:pic>
      <p:pic>
        <p:nvPicPr>
          <p:cNvPr id="6" name="图片 5">
            <a:extLst>
              <a:ext uri="{FF2B5EF4-FFF2-40B4-BE49-F238E27FC236}">
                <a16:creationId xmlns:a16="http://schemas.microsoft.com/office/drawing/2014/main" id="{5EDBFFDF-5BD7-B274-41D3-F48D3F33ECE0}"/>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2340908" y="4503925"/>
            <a:ext cx="3724275" cy="857250"/>
          </a:xfrm>
          <a:prstGeom prst="rect">
            <a:avLst/>
          </a:prstGeom>
        </p:spPr>
      </p:pic>
    </p:spTree>
    <p:extLst>
      <p:ext uri="{BB962C8B-B14F-4D97-AF65-F5344CB8AC3E}">
        <p14:creationId xmlns:p14="http://schemas.microsoft.com/office/powerpoint/2010/main" val="1171370904"/>
      </p:ext>
    </p:extLst>
  </p:cSld>
  <p:clrMapOvr>
    <a:masterClrMapping/>
  </p:clrMapOvr>
  <p:transition spd="slow"/>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194" name="标题 1">
            <a:extLst>
              <a:ext uri="{FF2B5EF4-FFF2-40B4-BE49-F238E27FC236}">
                <a16:creationId xmlns:a16="http://schemas.microsoft.com/office/drawing/2014/main" id="{2EF05FDD-CFC3-4EDA-A594-927B77C0FDE7}"/>
              </a:ext>
            </a:extLst>
          </p:cNvPr>
          <p:cNvSpPr>
            <a:spLocks noGrp="1" noChangeArrowheads="1"/>
          </p:cNvSpPr>
          <p:nvPr>
            <p:ph type="title"/>
          </p:nvPr>
        </p:nvSpPr>
        <p:spPr/>
        <p:txBody>
          <a:bodyPr/>
          <a:lstStyle/>
          <a:p>
            <a:r>
              <a:rPr lang="en-US" altLang="zh-CN" dirty="0">
                <a:cs typeface="Times New Roman" panose="02020603050405020304" pitchFamily="18" charset="0"/>
              </a:rPr>
              <a:t>1.1 </a:t>
            </a:r>
            <a:r>
              <a:rPr lang="zh-CN" altLang="en-US" dirty="0">
                <a:cs typeface="Times New Roman" panose="02020603050405020304" pitchFamily="18" charset="0"/>
              </a:rPr>
              <a:t>强化学习介绍</a:t>
            </a:r>
            <a:endParaRPr lang="zh-CN" altLang="en-US" dirty="0"/>
          </a:p>
        </p:txBody>
      </p:sp>
      <p:sp>
        <p:nvSpPr>
          <p:cNvPr id="8195" name="灯片编号占位符 3">
            <a:extLst>
              <a:ext uri="{FF2B5EF4-FFF2-40B4-BE49-F238E27FC236}">
                <a16:creationId xmlns:a16="http://schemas.microsoft.com/office/drawing/2014/main" id="{8296CB0A-3DF5-4ADC-9304-50ACDFF96B99}"/>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55BACFEB-4790-4769-88E9-EDBFCE1148E1}" type="slidenum">
              <a:rPr kumimoji="0" lang="ja-JP" altLang="en-US" sz="1400" b="0" smtClean="0">
                <a:solidFill>
                  <a:srgbClr val="A50021"/>
                </a:solidFill>
                <a:latin typeface="Arial" panose="020B0604020202020204" pitchFamily="34" charset="0"/>
              </a:rPr>
              <a:pPr/>
              <a:t>6</a:t>
            </a:fld>
            <a:endParaRPr kumimoji="0" lang="en-US" altLang="ja-JP" sz="1400" b="0">
              <a:solidFill>
                <a:srgbClr val="A50021"/>
              </a:solidFill>
              <a:latin typeface="Arial" panose="020B0604020202020204" pitchFamily="34" charset="0"/>
            </a:endParaRPr>
          </a:p>
        </p:txBody>
      </p:sp>
      <p:sp>
        <p:nvSpPr>
          <p:cNvPr id="7" name="内容占位符 2">
            <a:extLst>
              <a:ext uri="{FF2B5EF4-FFF2-40B4-BE49-F238E27FC236}">
                <a16:creationId xmlns:a16="http://schemas.microsoft.com/office/drawing/2014/main" id="{93D2ADAB-EAEF-44C8-A647-E6DAD1DF3DBF}"/>
              </a:ext>
            </a:extLst>
          </p:cNvPr>
          <p:cNvSpPr>
            <a:spLocks noGrp="1"/>
          </p:cNvSpPr>
          <p:nvPr>
            <p:ph idx="1"/>
          </p:nvPr>
        </p:nvSpPr>
        <p:spPr>
          <a:xfrm>
            <a:off x="250825" y="908051"/>
            <a:ext cx="8776634" cy="3736377"/>
          </a:xfrm>
        </p:spPr>
        <p:txBody>
          <a:bodyPr/>
          <a:lstStyle/>
          <a:p>
            <a:pPr>
              <a:lnSpc>
                <a:spcPct val="150000"/>
              </a:lnSpc>
              <a:defRPr/>
            </a:pPr>
            <a:r>
              <a:rPr lang="zh-CN" altLang="en-US" sz="2800" dirty="0">
                <a:cs typeface="Times New Roman" panose="02020603050405020304" pitchFamily="18" charset="0"/>
              </a:rPr>
              <a:t>基础知识</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强化学习算法分类</a:t>
            </a:r>
            <a:endParaRPr lang="en-US" altLang="zh-CN" sz="1800" dirty="0">
              <a:solidFill>
                <a:schemeClr val="tx1"/>
              </a:solidFill>
              <a:cs typeface="Times New Roman" panose="02020603050405020304" pitchFamily="18" charset="0"/>
            </a:endParaRPr>
          </a:p>
        </p:txBody>
      </p:sp>
      <p:pic>
        <p:nvPicPr>
          <p:cNvPr id="3" name="图片 2">
            <a:extLst>
              <a:ext uri="{FF2B5EF4-FFF2-40B4-BE49-F238E27FC236}">
                <a16:creationId xmlns:a16="http://schemas.microsoft.com/office/drawing/2014/main" id="{8B06745B-6754-46DB-553F-FD45340D23B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46570" y="2175801"/>
            <a:ext cx="8185144" cy="4237699"/>
          </a:xfrm>
          <a:prstGeom prst="rect">
            <a:avLst/>
          </a:prstGeom>
        </p:spPr>
      </p:pic>
    </p:spTree>
    <p:extLst>
      <p:ext uri="{BB962C8B-B14F-4D97-AF65-F5344CB8AC3E}">
        <p14:creationId xmlns:p14="http://schemas.microsoft.com/office/powerpoint/2010/main" val="2074217747"/>
      </p:ext>
    </p:extLst>
  </p:cSld>
  <p:clrMapOvr>
    <a:masterClrMapping/>
  </p:clrMapOvr>
  <p:transition spd="slow"/>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7</a:t>
            </a:fld>
            <a:endParaRPr kumimoji="0" lang="en-US" altLang="ja-JP" sz="1400" b="0">
              <a:solidFill>
                <a:srgbClr val="A50021"/>
              </a:solidFill>
              <a:latin typeface="Arial" panose="020B0604020202020204" pitchFamily="34" charset="0"/>
            </a:endParaRPr>
          </a:p>
        </p:txBody>
      </p:sp>
      <p:pic>
        <p:nvPicPr>
          <p:cNvPr id="5" name="图片 4">
            <a:extLst>
              <a:ext uri="{FF2B5EF4-FFF2-40B4-BE49-F238E27FC236}">
                <a16:creationId xmlns:a16="http://schemas.microsoft.com/office/drawing/2014/main" id="{50CE85C4-EB90-4F42-88B7-27A26D360736}"/>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298595" y="4686878"/>
            <a:ext cx="8666018" cy="1684171"/>
          </a:xfrm>
          <a:prstGeom prst="rect">
            <a:avLst/>
          </a:prstGeom>
        </p:spPr>
      </p:pic>
      <p:sp>
        <p:nvSpPr>
          <p:cNvPr id="2" name="内容占位符 2">
            <a:extLst>
              <a:ext uri="{FF2B5EF4-FFF2-40B4-BE49-F238E27FC236}">
                <a16:creationId xmlns:a16="http://schemas.microsoft.com/office/drawing/2014/main" id="{89A870F5-EAF4-1391-EB6C-898592B79546}"/>
              </a:ext>
            </a:extLst>
          </p:cNvPr>
          <p:cNvSpPr>
            <a:spLocks noGrp="1"/>
          </p:cNvSpPr>
          <p:nvPr>
            <p:ph idx="1"/>
          </p:nvPr>
        </p:nvSpPr>
        <p:spPr>
          <a:xfrm>
            <a:off x="250825" y="908051"/>
            <a:ext cx="8642350" cy="3736377"/>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算法介绍</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是一种 </a:t>
            </a:r>
            <a:r>
              <a:rPr lang="fr-FR" altLang="zh-CN" sz="1800" dirty="0">
                <a:solidFill>
                  <a:schemeClr val="accent6"/>
                </a:solidFill>
                <a:cs typeface="Times New Roman" panose="02020603050405020304" pitchFamily="18" charset="0"/>
              </a:rPr>
              <a:t>value-based</a:t>
            </a:r>
            <a:r>
              <a:rPr lang="fr-FR" altLang="zh-CN" sz="1800" dirty="0">
                <a:solidFill>
                  <a:schemeClr val="tx1"/>
                </a:solidFill>
                <a:cs typeface="Times New Roman" panose="02020603050405020304" pitchFamily="18" charset="0"/>
              </a:rPr>
              <a:t> </a:t>
            </a:r>
            <a:r>
              <a:rPr lang="zh-CN" altLang="en-US" sz="1800" dirty="0">
                <a:solidFill>
                  <a:schemeClr val="tx1"/>
                </a:solidFill>
                <a:cs typeface="Times New Roman" panose="02020603050405020304" pitchFamily="18" charset="0"/>
              </a:rPr>
              <a:t>的强化学习算法，</a:t>
            </a:r>
            <a:r>
              <a:rPr lang="fr-FR" altLang="zh-CN" sz="1800" dirty="0">
                <a:solidFill>
                  <a:schemeClr val="tx1"/>
                </a:solidFill>
                <a:cs typeface="Times New Roman" panose="02020603050405020304" pitchFamily="18" charset="0"/>
              </a:rPr>
              <a:t>Q</a:t>
            </a:r>
            <a:r>
              <a:rPr lang="zh-CN" altLang="en-US" sz="1800" dirty="0">
                <a:solidFill>
                  <a:schemeClr val="tx1"/>
                </a:solidFill>
                <a:cs typeface="Times New Roman" panose="02020603050405020304" pitchFamily="18" charset="0"/>
              </a:rPr>
              <a:t>即为</a:t>
            </a:r>
            <a:r>
              <a:rPr lang="fr-FR" altLang="zh-CN" sz="1800" dirty="0">
                <a:solidFill>
                  <a:schemeClr val="tx1"/>
                </a:solidFill>
                <a:cs typeface="Times New Roman" panose="02020603050405020304" pitchFamily="18" charset="0"/>
              </a:rPr>
              <a:t>Q(s,a)</a:t>
            </a:r>
            <a:r>
              <a:rPr lang="zh-CN" altLang="fr-FR" sz="1800" dirty="0">
                <a:solidFill>
                  <a:schemeClr val="tx1"/>
                </a:solidFill>
                <a:cs typeface="Times New Roman" panose="02020603050405020304" pitchFamily="18" charset="0"/>
              </a:rPr>
              <a:t>，</a:t>
            </a:r>
            <a:r>
              <a:rPr lang="zh-CN" altLang="en-US" sz="1800" dirty="0">
                <a:solidFill>
                  <a:schemeClr val="tx1"/>
                </a:solidFill>
                <a:cs typeface="Times New Roman" panose="02020603050405020304" pitchFamily="18" charset="0"/>
              </a:rPr>
              <a:t>在某一时刻的</a:t>
            </a:r>
            <a:r>
              <a:rPr lang="fr-FR" altLang="zh-CN" sz="1800" dirty="0">
                <a:solidFill>
                  <a:schemeClr val="tx1"/>
                </a:solidFill>
                <a:cs typeface="Times New Roman" panose="02020603050405020304" pitchFamily="18" charset="0"/>
              </a:rPr>
              <a:t>state</a:t>
            </a:r>
            <a:r>
              <a:rPr lang="zh-CN" altLang="en-US" sz="1800" dirty="0">
                <a:solidFill>
                  <a:schemeClr val="tx1"/>
                </a:solidFill>
                <a:cs typeface="Times New Roman" panose="02020603050405020304" pitchFamily="18" charset="0"/>
              </a:rPr>
              <a:t>状态下，采取动作</a:t>
            </a:r>
            <a:r>
              <a:rPr lang="fr-FR" altLang="zh-CN" sz="1800" dirty="0">
                <a:solidFill>
                  <a:schemeClr val="tx1"/>
                </a:solidFill>
                <a:cs typeface="Times New Roman" panose="02020603050405020304" pitchFamily="18" charset="0"/>
              </a:rPr>
              <a:t>action</a:t>
            </a:r>
            <a:r>
              <a:rPr lang="zh-CN" altLang="en-US" sz="1800" dirty="0">
                <a:solidFill>
                  <a:schemeClr val="tx1"/>
                </a:solidFill>
                <a:cs typeface="Times New Roman" panose="02020603050405020304" pitchFamily="18" charset="0"/>
              </a:rPr>
              <a:t>能够获得收益的期望。</a:t>
            </a: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主要思想是</a:t>
            </a:r>
            <a:r>
              <a:rPr lang="zh-CN" altLang="en-US" sz="1800" dirty="0">
                <a:solidFill>
                  <a:schemeClr val="accent6"/>
                </a:solidFill>
                <a:cs typeface="Times New Roman" panose="02020603050405020304" pitchFamily="18" charset="0"/>
              </a:rPr>
              <a:t>将</a:t>
            </a:r>
            <a:r>
              <a:rPr lang="fr-FR" altLang="zh-CN" sz="1800" dirty="0">
                <a:solidFill>
                  <a:schemeClr val="accent6"/>
                </a:solidFill>
                <a:cs typeface="Times New Roman" panose="02020603050405020304" pitchFamily="18" charset="0"/>
              </a:rPr>
              <a:t>state</a:t>
            </a:r>
            <a:r>
              <a:rPr lang="zh-CN" altLang="en-US" sz="1800" dirty="0">
                <a:solidFill>
                  <a:schemeClr val="accent6"/>
                </a:solidFill>
                <a:cs typeface="Times New Roman" panose="02020603050405020304" pitchFamily="18" charset="0"/>
              </a:rPr>
              <a:t>和</a:t>
            </a:r>
            <a:r>
              <a:rPr lang="fr-FR" altLang="zh-CN" sz="1800" dirty="0">
                <a:solidFill>
                  <a:schemeClr val="accent6"/>
                </a:solidFill>
                <a:cs typeface="Times New Roman" panose="02020603050405020304" pitchFamily="18" charset="0"/>
              </a:rPr>
              <a:t>action</a:t>
            </a:r>
            <a:r>
              <a:rPr lang="zh-CN" altLang="en-US" sz="1800" dirty="0">
                <a:solidFill>
                  <a:schemeClr val="accent6"/>
                </a:solidFill>
                <a:cs typeface="Times New Roman" panose="02020603050405020304" pitchFamily="18" charset="0"/>
              </a:rPr>
              <a:t>构建一张</a:t>
            </a:r>
            <a:r>
              <a:rPr lang="fr-FR" altLang="zh-CN" sz="1800" dirty="0">
                <a:solidFill>
                  <a:schemeClr val="accent6"/>
                </a:solidFill>
                <a:cs typeface="Times New Roman" panose="02020603050405020304" pitchFamily="18" charset="0"/>
              </a:rPr>
              <a:t>Q-table</a:t>
            </a:r>
            <a:r>
              <a:rPr lang="zh-CN" altLang="en-US" sz="1800" dirty="0">
                <a:solidFill>
                  <a:schemeClr val="accent6"/>
                </a:solidFill>
                <a:cs typeface="Times New Roman" panose="02020603050405020304" pitchFamily="18" charset="0"/>
              </a:rPr>
              <a:t>表存储</a:t>
            </a:r>
            <a:r>
              <a:rPr lang="fr-FR" altLang="zh-CN" sz="1800" dirty="0">
                <a:solidFill>
                  <a:schemeClr val="accent6"/>
                </a:solidFill>
                <a:cs typeface="Times New Roman" panose="02020603050405020304" pitchFamily="18" charset="0"/>
              </a:rPr>
              <a:t>Q</a:t>
            </a:r>
            <a:r>
              <a:rPr lang="zh-CN" altLang="en-US" sz="1800" dirty="0">
                <a:solidFill>
                  <a:schemeClr val="accent6"/>
                </a:solidFill>
                <a:cs typeface="Times New Roman" panose="02020603050405020304" pitchFamily="18" charset="0"/>
              </a:rPr>
              <a:t>值，然后根据</a:t>
            </a:r>
            <a:r>
              <a:rPr lang="fr-FR" altLang="zh-CN" sz="1800" dirty="0">
                <a:solidFill>
                  <a:schemeClr val="accent6"/>
                </a:solidFill>
                <a:cs typeface="Times New Roman" panose="02020603050405020304" pitchFamily="18" charset="0"/>
              </a:rPr>
              <a:t>Q</a:t>
            </a:r>
            <a:r>
              <a:rPr lang="zh-CN" altLang="en-US" sz="1800" dirty="0">
                <a:solidFill>
                  <a:schemeClr val="accent6"/>
                </a:solidFill>
                <a:cs typeface="Times New Roman" panose="02020603050405020304" pitchFamily="18" charset="0"/>
              </a:rPr>
              <a:t>值选取能够获得最大收益的动作</a:t>
            </a:r>
            <a:r>
              <a:rPr lang="zh-CN" altLang="en-US" sz="1800" dirty="0">
                <a:solidFill>
                  <a:schemeClr val="tx1"/>
                </a:solidFill>
                <a:cs typeface="Times New Roman" panose="02020603050405020304" pitchFamily="18" charset="0"/>
              </a:rPr>
              <a:t>。</a:t>
            </a:r>
          </a:p>
          <a:p>
            <a:pPr lvl="1" algn="just">
              <a:lnSpc>
                <a:spcPct val="150000"/>
              </a:lnSpc>
            </a:pPr>
            <a:r>
              <a:rPr lang="zh-CN" altLang="en-US" sz="1800" dirty="0">
                <a:solidFill>
                  <a:schemeClr val="tx1"/>
                </a:solidFill>
                <a:cs typeface="Times New Roman" panose="02020603050405020304" pitchFamily="18" charset="0"/>
              </a:rPr>
              <a:t>基于</a:t>
            </a:r>
            <a:r>
              <a:rPr lang="fr-FR" altLang="zh-CN" sz="1800" dirty="0">
                <a:solidFill>
                  <a:schemeClr val="tx1"/>
                </a:solidFill>
                <a:cs typeface="Times New Roman" panose="02020603050405020304" pitchFamily="18" charset="0"/>
              </a:rPr>
              <a:t>off-policy</a:t>
            </a:r>
            <a:r>
              <a:rPr lang="zh-CN" altLang="en-US" sz="1800" dirty="0">
                <a:solidFill>
                  <a:schemeClr val="tx1"/>
                </a:solidFill>
                <a:cs typeface="Times New Roman" panose="02020603050405020304" pitchFamily="18" charset="0"/>
              </a:rPr>
              <a:t>时序差分法，且使用贝尔曼方程可以对马尔科夫过程求解最优策略。</a:t>
            </a:r>
          </a:p>
          <a:p>
            <a:pPr lvl="1" algn="just">
              <a:lnSpc>
                <a:spcPct val="150000"/>
              </a:lnSpc>
            </a:pPr>
            <a:r>
              <a:rPr lang="zh-CN" altLang="en-US" sz="1800" dirty="0">
                <a:solidFill>
                  <a:schemeClr val="tx1"/>
                </a:solidFill>
                <a:cs typeface="Times New Roman" panose="02020603050405020304" pitchFamily="18" charset="0"/>
              </a:rPr>
              <a:t>伪码：</a:t>
            </a:r>
          </a:p>
        </p:txBody>
      </p:sp>
    </p:spTree>
    <p:extLst>
      <p:ext uri="{BB962C8B-B14F-4D97-AF65-F5344CB8AC3E}">
        <p14:creationId xmlns:p14="http://schemas.microsoft.com/office/powerpoint/2010/main" val="3509645974"/>
      </p:ext>
    </p:extLst>
  </p:cSld>
  <p:clrMapOvr>
    <a:masterClrMapping/>
  </p:clrMapOvr>
  <p:transition spd="slow"/>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8</a:t>
            </a:fld>
            <a:endParaRPr kumimoji="0" lang="en-US" altLang="ja-JP" sz="1400" b="0">
              <a:solidFill>
                <a:srgbClr val="A50021"/>
              </a:solidFill>
              <a:latin typeface="Arial" panose="020B0604020202020204" pitchFamily="34" charset="0"/>
            </a:endParaRPr>
          </a:p>
        </p:txBody>
      </p:sp>
      <p:pic>
        <p:nvPicPr>
          <p:cNvPr id="3" name="图片 2">
            <a:extLst>
              <a:ext uri="{FF2B5EF4-FFF2-40B4-BE49-F238E27FC236}">
                <a16:creationId xmlns:a16="http://schemas.microsoft.com/office/drawing/2014/main" id="{00A90BA8-748E-4267-91F7-13D1204F7647}"/>
              </a:ext>
            </a:extLst>
          </p:cNvPr>
          <p:cNvPicPr>
            <a:picLocks noChangeAspect="1"/>
          </p:cNvPicPr>
          <p:nvPr/>
        </p:nvPicPr>
        <p:blipFill rotWithShape="1">
          <a:blip r:embed="rId2">
            <a:extLst>
              <a:ext uri="{28A0092B-C50C-407E-A947-70E740481C1C}">
                <a14:useLocalDpi xmlns:a14="http://schemas.microsoft.com/office/drawing/2010/main" val="0"/>
              </a:ext>
            </a:extLst>
          </a:blip>
          <a:srcRect l="5590" t="3633" r="3512" b="4756"/>
          <a:stretch/>
        </p:blipFill>
        <p:spPr>
          <a:xfrm>
            <a:off x="438539" y="3831187"/>
            <a:ext cx="3060441" cy="2102562"/>
          </a:xfrm>
          <a:prstGeom prst="rect">
            <a:avLst/>
          </a:prstGeom>
        </p:spPr>
      </p:pic>
      <p:pic>
        <p:nvPicPr>
          <p:cNvPr id="7" name="图片 6">
            <a:extLst>
              <a:ext uri="{FF2B5EF4-FFF2-40B4-BE49-F238E27FC236}">
                <a16:creationId xmlns:a16="http://schemas.microsoft.com/office/drawing/2014/main" id="{9A4B8D81-7CA2-4DDA-BFAC-07281BBABC21}"/>
              </a:ext>
            </a:extLst>
          </p:cNvPr>
          <p:cNvPicPr>
            <a:picLocks noChangeAspect="1"/>
          </p:cNvPicPr>
          <p:nvPr/>
        </p:nvPicPr>
        <p:blipFill rotWithShape="1">
          <a:blip r:embed="rId3">
            <a:extLst>
              <a:ext uri="{28A0092B-C50C-407E-A947-70E740481C1C}">
                <a14:useLocalDpi xmlns:a14="http://schemas.microsoft.com/office/drawing/2010/main" val="0"/>
              </a:ext>
            </a:extLst>
          </a:blip>
          <a:srcRect l="1907" t="2044" r="6344" b="5523"/>
          <a:stretch/>
        </p:blipFill>
        <p:spPr>
          <a:xfrm>
            <a:off x="3909527" y="3557414"/>
            <a:ext cx="4823926" cy="2650109"/>
          </a:xfrm>
          <a:prstGeom prst="rect">
            <a:avLst/>
          </a:prstGeom>
        </p:spPr>
      </p:pic>
      <p:sp>
        <p:nvSpPr>
          <p:cNvPr id="2" name="内容占位符 2">
            <a:extLst>
              <a:ext uri="{FF2B5EF4-FFF2-40B4-BE49-F238E27FC236}">
                <a16:creationId xmlns:a16="http://schemas.microsoft.com/office/drawing/2014/main" id="{5C98C1BF-6D5D-52A6-90F8-CBCB715124F4}"/>
              </a:ext>
            </a:extLst>
          </p:cNvPr>
          <p:cNvSpPr>
            <a:spLocks noGrp="1"/>
          </p:cNvSpPr>
          <p:nvPr>
            <p:ph idx="1"/>
          </p:nvPr>
        </p:nvSpPr>
        <p:spPr>
          <a:xfrm>
            <a:off x="250825" y="908051"/>
            <a:ext cx="8642350" cy="3736377"/>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算法实例</a:t>
            </a:r>
            <a:endParaRPr lang="en-US" altLang="zh-CN" sz="2800" dirty="0">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如左图是一个迷宫游戏，小老鼠（</a:t>
            </a:r>
            <a:r>
              <a:rPr lang="en-US" altLang="zh-CN" sz="1800" dirty="0">
                <a:solidFill>
                  <a:schemeClr val="tx1"/>
                </a:solidFill>
                <a:cs typeface="Times New Roman" panose="02020603050405020304" pitchFamily="18" charset="0"/>
              </a:rPr>
              <a:t>Agent</a:t>
            </a:r>
            <a:r>
              <a:rPr lang="zh-CN" altLang="en-US" sz="1800" dirty="0">
                <a:solidFill>
                  <a:schemeClr val="tx1"/>
                </a:solidFill>
                <a:cs typeface="Times New Roman" panose="02020603050405020304" pitchFamily="18" charset="0"/>
              </a:rPr>
              <a:t>）最开始在</a:t>
            </a:r>
            <a:r>
              <a:rPr lang="en-US" altLang="zh-CN" sz="1800" dirty="0">
                <a:solidFill>
                  <a:schemeClr val="tx1"/>
                </a:solidFill>
                <a:cs typeface="Times New Roman" panose="02020603050405020304" pitchFamily="18" charset="0"/>
              </a:rPr>
              <a:t>(0,0)</a:t>
            </a:r>
            <a:r>
              <a:rPr lang="zh-CN" altLang="en-US" sz="1800" dirty="0">
                <a:solidFill>
                  <a:schemeClr val="tx1"/>
                </a:solidFill>
                <a:cs typeface="Times New Roman" panose="02020603050405020304" pitchFamily="18" charset="0"/>
              </a:rPr>
              <a:t>位置，分别在</a:t>
            </a:r>
            <a:r>
              <a:rPr lang="en-US" altLang="zh-CN" sz="1800" dirty="0">
                <a:solidFill>
                  <a:schemeClr val="tx1"/>
                </a:solidFill>
                <a:cs typeface="Times New Roman" panose="02020603050405020304" pitchFamily="18" charset="0"/>
              </a:rPr>
              <a:t>(0,1),(0,2),(1,0),(1,1),(1,2)</a:t>
            </a:r>
            <a:r>
              <a:rPr lang="zh-CN" altLang="en-US" sz="1800" dirty="0">
                <a:solidFill>
                  <a:schemeClr val="tx1"/>
                </a:solidFill>
                <a:cs typeface="Times New Roman" panose="02020603050405020304" pitchFamily="18" charset="0"/>
              </a:rPr>
              <a:t>处可获得</a:t>
            </a:r>
            <a:r>
              <a:rPr lang="en-US" altLang="zh-CN" sz="1800" dirty="0">
                <a:solidFill>
                  <a:schemeClr val="tx1"/>
                </a:solidFill>
                <a:cs typeface="Times New Roman" panose="02020603050405020304" pitchFamily="18" charset="0"/>
              </a:rPr>
              <a:t>+1,0,+2,-10,+10</a:t>
            </a:r>
            <a:r>
              <a:rPr lang="zh-CN" altLang="en-US" sz="1800" dirty="0">
                <a:solidFill>
                  <a:schemeClr val="tx1"/>
                </a:solidFill>
                <a:cs typeface="Times New Roman" panose="02020603050405020304" pitchFamily="18" charset="0"/>
              </a:rPr>
              <a:t>的奖励值。当</a:t>
            </a:r>
            <a:r>
              <a:rPr lang="en-US" altLang="zh-CN" sz="1800" dirty="0">
                <a:solidFill>
                  <a:schemeClr val="tx1"/>
                </a:solidFill>
                <a:cs typeface="Times New Roman" panose="02020603050405020304" pitchFamily="18" charset="0"/>
              </a:rPr>
              <a:t>agent</a:t>
            </a:r>
            <a:r>
              <a:rPr lang="zh-CN" altLang="en-US" sz="1800" dirty="0">
                <a:solidFill>
                  <a:schemeClr val="tx1"/>
                </a:solidFill>
                <a:cs typeface="Times New Roman" panose="02020603050405020304" pitchFamily="18" charset="0"/>
              </a:rPr>
              <a:t>位于</a:t>
            </a:r>
            <a:r>
              <a:rPr lang="en-US" altLang="zh-CN" sz="1800" dirty="0">
                <a:solidFill>
                  <a:schemeClr val="tx1"/>
                </a:solidFill>
                <a:cs typeface="Times New Roman" panose="02020603050405020304" pitchFamily="18" charset="0"/>
              </a:rPr>
              <a:t>(1,1),(1,2)</a:t>
            </a:r>
            <a:r>
              <a:rPr lang="zh-CN" altLang="en-US" sz="1800" dirty="0">
                <a:solidFill>
                  <a:schemeClr val="tx1"/>
                </a:solidFill>
                <a:cs typeface="Times New Roman" panose="02020603050405020304" pitchFamily="18" charset="0"/>
              </a:rPr>
              <a:t>时，游戏结束。</a:t>
            </a:r>
            <a:r>
              <a:rPr lang="en-US" altLang="zh-CN" sz="1800" dirty="0">
                <a:solidFill>
                  <a:schemeClr val="tx1"/>
                </a:solidFill>
                <a:cs typeface="Times New Roman" panose="02020603050405020304" pitchFamily="18" charset="0"/>
              </a:rPr>
              <a:t>Agent</a:t>
            </a:r>
            <a:r>
              <a:rPr lang="zh-CN" altLang="en-US" sz="1800" dirty="0">
                <a:solidFill>
                  <a:schemeClr val="tx1"/>
                </a:solidFill>
                <a:cs typeface="Times New Roman" panose="02020603050405020304" pitchFamily="18" charset="0"/>
              </a:rPr>
              <a:t>的动作有四个，分别是上下左右。</a:t>
            </a: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右图是初始化的</a:t>
            </a:r>
            <a:r>
              <a:rPr lang="fr-FR" altLang="zh-CN" sz="1800" dirty="0">
                <a:solidFill>
                  <a:schemeClr val="accent6"/>
                </a:solidFill>
                <a:cs typeface="Times New Roman" panose="02020603050405020304" pitchFamily="18" charset="0"/>
              </a:rPr>
              <a:t>Q-table </a:t>
            </a:r>
            <a:r>
              <a:rPr lang="zh-CN" altLang="en-US" sz="1800" dirty="0">
                <a:solidFill>
                  <a:schemeClr val="accent6"/>
                </a:solidFill>
                <a:cs typeface="Times New Roman" panose="02020603050405020304" pitchFamily="18" charset="0"/>
              </a:rPr>
              <a:t>，其中行表示状态，列表示动作。</a:t>
            </a:r>
            <a:endParaRPr lang="zh-CN" altLang="en-US" sz="1800" dirty="0">
              <a:solidFill>
                <a:schemeClr val="tx1"/>
              </a:solidFill>
              <a:cs typeface="Times New Roman" panose="02020603050405020304" pitchFamily="18" charset="0"/>
            </a:endParaRPr>
          </a:p>
          <a:p>
            <a:pPr lvl="1" algn="just">
              <a:lnSpc>
                <a:spcPct val="150000"/>
              </a:lnSpc>
            </a:pPr>
            <a:endParaRPr lang="en-US" altLang="zh-CN"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873526730"/>
      </p:ext>
    </p:extLst>
  </p:cSld>
  <p:clrMapOvr>
    <a:masterClrMapping/>
  </p:clrMapOvr>
  <p:transition spd="slow"/>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标题 1">
            <a:extLst>
              <a:ext uri="{FF2B5EF4-FFF2-40B4-BE49-F238E27FC236}">
                <a16:creationId xmlns:a16="http://schemas.microsoft.com/office/drawing/2014/main" id="{8F14747B-07E9-4804-9CFF-35A423327E06}"/>
              </a:ext>
            </a:extLst>
          </p:cNvPr>
          <p:cNvSpPr>
            <a:spLocks noGrp="1" noChangeArrowheads="1"/>
          </p:cNvSpPr>
          <p:nvPr>
            <p:ph type="title"/>
          </p:nvPr>
        </p:nvSpPr>
        <p:spPr/>
        <p:txBody>
          <a:bodyPr/>
          <a:lstStyle/>
          <a:p>
            <a:r>
              <a:rPr lang="en-US" altLang="zh-CN" dirty="0">
                <a:cs typeface="Times New Roman" panose="02020603050405020304" pitchFamily="18" charset="0"/>
              </a:rPr>
              <a:t>1.2 Q-learning</a:t>
            </a:r>
            <a:endParaRPr lang="zh-CN" altLang="en-US" dirty="0"/>
          </a:p>
        </p:txBody>
      </p:sp>
      <p:sp>
        <p:nvSpPr>
          <p:cNvPr id="7172" name="灯片编号占位符 3">
            <a:extLst>
              <a:ext uri="{FF2B5EF4-FFF2-40B4-BE49-F238E27FC236}">
                <a16:creationId xmlns:a16="http://schemas.microsoft.com/office/drawing/2014/main" id="{5E4F00BE-14F0-43E9-B9F8-1A0DF1932AB5}"/>
              </a:ext>
            </a:extLst>
          </p:cNvPr>
          <p:cNvSpPr>
            <a:spLocks noGrp="1" noChangeArrowheads="1"/>
          </p:cNvSpPr>
          <p:nvPr>
            <p:ph type="sldNum" sz="quarter" idx="10"/>
          </p:nvPr>
        </p:nvSpPr>
        <p:spPr>
          <a:noFill/>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lvl1pPr>
              <a:defRPr kumimoji="1" sz="2400" b="1">
                <a:solidFill>
                  <a:schemeClr val="tx1"/>
                </a:solidFill>
                <a:latin typeface="Times New Roman" panose="02020603050405020304" pitchFamily="18" charset="0"/>
                <a:ea typeface="ＭＳ Ｐゴシック" panose="020B0600070205080204" pitchFamily="34" charset="-128"/>
              </a:defRPr>
            </a:lvl1pPr>
            <a:lvl2pPr marL="742950" indent="-285750">
              <a:defRPr kumimoji="1" sz="2400" b="1">
                <a:solidFill>
                  <a:schemeClr val="tx1"/>
                </a:solidFill>
                <a:latin typeface="Times New Roman" panose="02020603050405020304" pitchFamily="18" charset="0"/>
                <a:ea typeface="ＭＳ Ｐゴシック" panose="020B0600070205080204" pitchFamily="34" charset="-128"/>
              </a:defRPr>
            </a:lvl2pPr>
            <a:lvl3pPr marL="1143000" indent="-228600">
              <a:defRPr kumimoji="1" sz="2400" b="1">
                <a:solidFill>
                  <a:schemeClr val="tx1"/>
                </a:solidFill>
                <a:latin typeface="Times New Roman" panose="02020603050405020304" pitchFamily="18" charset="0"/>
                <a:ea typeface="ＭＳ Ｐゴシック" panose="020B0600070205080204" pitchFamily="34" charset="-128"/>
              </a:defRPr>
            </a:lvl3pPr>
            <a:lvl4pPr marL="1600200" indent="-228600">
              <a:defRPr kumimoji="1" sz="2400" b="1">
                <a:solidFill>
                  <a:schemeClr val="tx1"/>
                </a:solidFill>
                <a:latin typeface="Times New Roman" panose="02020603050405020304" pitchFamily="18" charset="0"/>
                <a:ea typeface="ＭＳ Ｐゴシック" panose="020B0600070205080204" pitchFamily="34" charset="-128"/>
              </a:defRPr>
            </a:lvl4pPr>
            <a:lvl5pPr marL="2057400" indent="-228600">
              <a:defRPr kumimoji="1" sz="2400" b="1">
                <a:solidFill>
                  <a:schemeClr val="tx1"/>
                </a:solidFill>
                <a:latin typeface="Times New Roman" panose="02020603050405020304" pitchFamily="18" charset="0"/>
                <a:ea typeface="ＭＳ Ｐゴシック" panose="020B0600070205080204" pitchFamily="34" charset="-128"/>
              </a:defRPr>
            </a:lvl5pPr>
            <a:lvl6pPr marL="25146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6pPr>
            <a:lvl7pPr marL="29718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7pPr>
            <a:lvl8pPr marL="34290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8pPr>
            <a:lvl9pPr marL="3886200" indent="-228600" eaLnBrk="0" fontAlgn="base" hangingPunct="0">
              <a:spcBef>
                <a:spcPct val="0"/>
              </a:spcBef>
              <a:spcAft>
                <a:spcPct val="0"/>
              </a:spcAft>
              <a:defRPr kumimoji="1" sz="2400" b="1">
                <a:solidFill>
                  <a:schemeClr val="tx1"/>
                </a:solidFill>
                <a:latin typeface="Times New Roman" panose="02020603050405020304" pitchFamily="18" charset="0"/>
                <a:ea typeface="ＭＳ Ｐゴシック" panose="020B0600070205080204" pitchFamily="34" charset="-128"/>
              </a:defRPr>
            </a:lvl9pPr>
          </a:lstStyle>
          <a:p>
            <a:fld id="{6B1530F2-8387-4966-8632-5A5463746060}" type="slidenum">
              <a:rPr kumimoji="0" lang="ja-JP" altLang="en-US" sz="1400" b="0" smtClean="0">
                <a:solidFill>
                  <a:srgbClr val="A50021"/>
                </a:solidFill>
                <a:latin typeface="Arial" panose="020B0604020202020204" pitchFamily="34" charset="0"/>
              </a:rPr>
              <a:pPr/>
              <a:t>9</a:t>
            </a:fld>
            <a:endParaRPr kumimoji="0" lang="en-US" altLang="ja-JP" sz="1400" b="0">
              <a:solidFill>
                <a:srgbClr val="A50021"/>
              </a:solidFill>
              <a:latin typeface="Arial" panose="020B0604020202020204" pitchFamily="34" charset="0"/>
            </a:endParaRPr>
          </a:p>
        </p:txBody>
      </p:sp>
      <p:pic>
        <p:nvPicPr>
          <p:cNvPr id="4" name="图片 3">
            <a:extLst>
              <a:ext uri="{FF2B5EF4-FFF2-40B4-BE49-F238E27FC236}">
                <a16:creationId xmlns:a16="http://schemas.microsoft.com/office/drawing/2014/main" id="{54DD0FE5-C63B-46BB-9212-45B62F5BFF61}"/>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88058" y="3429000"/>
            <a:ext cx="3257550" cy="2543175"/>
          </a:xfrm>
          <a:prstGeom prst="rect">
            <a:avLst/>
          </a:prstGeom>
        </p:spPr>
      </p:pic>
      <p:pic>
        <p:nvPicPr>
          <p:cNvPr id="8" name="图片 7">
            <a:extLst>
              <a:ext uri="{FF2B5EF4-FFF2-40B4-BE49-F238E27FC236}">
                <a16:creationId xmlns:a16="http://schemas.microsoft.com/office/drawing/2014/main" id="{B669BDD0-AFBC-48B6-ADE6-9995F8CC065F}"/>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668713" y="3047999"/>
            <a:ext cx="5295900" cy="3305175"/>
          </a:xfrm>
          <a:prstGeom prst="rect">
            <a:avLst/>
          </a:prstGeom>
        </p:spPr>
      </p:pic>
      <p:sp>
        <p:nvSpPr>
          <p:cNvPr id="2" name="内容占位符 2">
            <a:extLst>
              <a:ext uri="{FF2B5EF4-FFF2-40B4-BE49-F238E27FC236}">
                <a16:creationId xmlns:a16="http://schemas.microsoft.com/office/drawing/2014/main" id="{64A4613A-5647-B916-6A9F-DA6894942D04}"/>
              </a:ext>
            </a:extLst>
          </p:cNvPr>
          <p:cNvSpPr>
            <a:spLocks noGrp="1"/>
          </p:cNvSpPr>
          <p:nvPr>
            <p:ph idx="1"/>
          </p:nvPr>
        </p:nvSpPr>
        <p:spPr>
          <a:xfrm>
            <a:off x="250825" y="908051"/>
            <a:ext cx="8642350" cy="3736377"/>
          </a:xfrm>
        </p:spPr>
        <p:txBody>
          <a:bodyPr/>
          <a:lstStyle/>
          <a:p>
            <a:pPr>
              <a:lnSpc>
                <a:spcPct val="150000"/>
              </a:lnSpc>
              <a:defRPr/>
            </a:pPr>
            <a:r>
              <a:rPr lang="en-US" altLang="zh-CN" sz="2800" dirty="0">
                <a:cs typeface="Times New Roman" panose="02020603050405020304" pitchFamily="18" charset="0"/>
              </a:rPr>
              <a:t>Q-learning</a:t>
            </a:r>
            <a:r>
              <a:rPr lang="zh-CN" altLang="en-US" sz="2800" dirty="0">
                <a:cs typeface="Times New Roman" panose="02020603050405020304" pitchFamily="18" charset="0"/>
              </a:rPr>
              <a:t>算法实例</a:t>
            </a:r>
            <a:endParaRPr lang="en-US" altLang="zh-CN" sz="2800" dirty="0">
              <a:cs typeface="Times New Roman" panose="02020603050405020304" pitchFamily="18" charset="0"/>
            </a:endParaRPr>
          </a:p>
          <a:p>
            <a:pPr lvl="1" algn="just">
              <a:lnSpc>
                <a:spcPct val="150000"/>
              </a:lnSpc>
            </a:pPr>
            <a:r>
              <a:rPr lang="en-US" altLang="zh-CN" sz="1800" dirty="0">
                <a:solidFill>
                  <a:schemeClr val="tx1"/>
                </a:solidFill>
                <a:cs typeface="Times New Roman" panose="02020603050405020304" pitchFamily="18" charset="0"/>
              </a:rPr>
              <a:t>Q-learning</a:t>
            </a:r>
            <a:r>
              <a:rPr lang="zh-CN" altLang="en-US" sz="1800" dirty="0">
                <a:solidFill>
                  <a:schemeClr val="tx1"/>
                </a:solidFill>
                <a:cs typeface="Times New Roman" panose="02020603050405020304" pitchFamily="18" charset="0"/>
              </a:rPr>
              <a:t>根据</a:t>
            </a:r>
            <a:r>
              <a:rPr lang="en-US" altLang="zh-CN" sz="1800" dirty="0">
                <a:solidFill>
                  <a:schemeClr val="tx1"/>
                </a:solidFill>
                <a:cs typeface="Times New Roman" panose="02020603050405020304" pitchFamily="18" charset="0"/>
              </a:rPr>
              <a:t>ϵ−</a:t>
            </a:r>
            <a:r>
              <a:rPr lang="zh-CN" altLang="en-US" sz="1800" dirty="0">
                <a:solidFill>
                  <a:schemeClr val="tx1"/>
                </a:solidFill>
                <a:cs typeface="Times New Roman" panose="02020603050405020304" pitchFamily="18" charset="0"/>
              </a:rPr>
              <a:t>𝑔𝑟𝑒𝑒𝑑𝑦选择动作：以</a:t>
            </a:r>
            <a:r>
              <a:rPr lang="en-US" altLang="zh-CN" sz="1800" dirty="0">
                <a:solidFill>
                  <a:schemeClr val="tx1"/>
                </a:solidFill>
                <a:cs typeface="Times New Roman" panose="02020603050405020304" pitchFamily="18" charset="0"/>
              </a:rPr>
              <a:t>ϵ</a:t>
            </a:r>
            <a:r>
              <a:rPr lang="zh-CN" altLang="en-US" sz="1800" dirty="0">
                <a:solidFill>
                  <a:schemeClr val="tx1"/>
                </a:solidFill>
                <a:cs typeface="Times New Roman" panose="02020603050405020304" pitchFamily="18" charset="0"/>
              </a:rPr>
              <a:t>的概率随机选择动作，以</a:t>
            </a:r>
            <a:r>
              <a:rPr lang="en-US" altLang="zh-CN" sz="1800" dirty="0">
                <a:solidFill>
                  <a:schemeClr val="tx1"/>
                </a:solidFill>
                <a:cs typeface="Times New Roman" panose="02020603050405020304" pitchFamily="18" charset="0"/>
              </a:rPr>
              <a:t>1−ϵ</a:t>
            </a:r>
            <a:r>
              <a:rPr lang="zh-CN" altLang="en-US" sz="1800" dirty="0">
                <a:solidFill>
                  <a:schemeClr val="tx1"/>
                </a:solidFill>
                <a:cs typeface="Times New Roman" panose="02020603050405020304" pitchFamily="18" charset="0"/>
              </a:rPr>
              <a:t>的概率贪心的（</a:t>
            </a:r>
            <a:r>
              <a:rPr lang="en-US" altLang="zh-CN" sz="1800" dirty="0">
                <a:solidFill>
                  <a:schemeClr val="tx1"/>
                </a:solidFill>
                <a:cs typeface="Times New Roman" panose="02020603050405020304" pitchFamily="18" charset="0"/>
              </a:rPr>
              <a:t>greedy</a:t>
            </a:r>
            <a:r>
              <a:rPr lang="zh-CN" altLang="en-US" sz="1800" dirty="0">
                <a:solidFill>
                  <a:schemeClr val="tx1"/>
                </a:solidFill>
                <a:cs typeface="Times New Roman" panose="02020603050405020304" pitchFamily="18" charset="0"/>
              </a:rPr>
              <a:t>）选择动作。</a:t>
            </a:r>
            <a:endParaRPr lang="en-US" altLang="zh-CN" sz="1800" dirty="0">
              <a:solidFill>
                <a:schemeClr val="tx1"/>
              </a:solidFill>
              <a:cs typeface="Times New Roman" panose="02020603050405020304" pitchFamily="18" charset="0"/>
            </a:endParaRPr>
          </a:p>
          <a:p>
            <a:pPr lvl="1" algn="just">
              <a:lnSpc>
                <a:spcPct val="150000"/>
              </a:lnSpc>
            </a:pPr>
            <a:r>
              <a:rPr lang="zh-CN" altLang="en-US" sz="1800" dirty="0">
                <a:solidFill>
                  <a:schemeClr val="tx1"/>
                </a:solidFill>
                <a:cs typeface="Times New Roman" panose="02020603050405020304" pitchFamily="18" charset="0"/>
              </a:rPr>
              <a:t>如下图所示，从</a:t>
            </a:r>
            <a:r>
              <a:rPr lang="en-US" altLang="zh-CN" sz="1800" dirty="0">
                <a:solidFill>
                  <a:schemeClr val="tx1"/>
                </a:solidFill>
                <a:cs typeface="Times New Roman" panose="02020603050405020304" pitchFamily="18" charset="0"/>
              </a:rPr>
              <a:t>start</a:t>
            </a:r>
            <a:r>
              <a:rPr lang="zh-CN" altLang="en-US" sz="1800" dirty="0">
                <a:solidFill>
                  <a:schemeClr val="tx1"/>
                </a:solidFill>
                <a:cs typeface="Times New Roman" panose="02020603050405020304" pitchFamily="18" charset="0"/>
              </a:rPr>
              <a:t>状态随机选择向右的动作。</a:t>
            </a:r>
          </a:p>
          <a:p>
            <a:pPr lvl="1" algn="just">
              <a:lnSpc>
                <a:spcPct val="150000"/>
              </a:lnSpc>
            </a:pPr>
            <a:endParaRPr lang="en-US" altLang="zh-CN" sz="1800" dirty="0">
              <a:solidFill>
                <a:schemeClr val="tx1"/>
              </a:solidFill>
              <a:cs typeface="Times New Roman" panose="02020603050405020304" pitchFamily="18" charset="0"/>
            </a:endParaRPr>
          </a:p>
        </p:txBody>
      </p:sp>
    </p:spTree>
    <p:extLst>
      <p:ext uri="{BB962C8B-B14F-4D97-AF65-F5344CB8AC3E}">
        <p14:creationId xmlns:p14="http://schemas.microsoft.com/office/powerpoint/2010/main" val="3104754044"/>
      </p:ext>
    </p:extLst>
  </p:cSld>
  <p:clrMapOvr>
    <a:masterClrMapping/>
  </p:clrMapOvr>
  <p:transition spd="slow"/>
</p:sld>
</file>

<file path=ppt/theme/theme1.xml><?xml version="1.0" encoding="utf-8"?>
<a:theme xmlns:a="http://schemas.openxmlformats.org/drawingml/2006/main" name="wasedaSample5">
  <a:themeElements>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fontScheme name="自定义 1">
      <a:majorFont>
        <a:latin typeface="Times New Roman"/>
        <a:ea typeface="黑体"/>
        <a:cs typeface=""/>
      </a:majorFont>
      <a:minorFont>
        <a:latin typeface="Times New Roman"/>
        <a:ea typeface="黑体"/>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34" charset="-128"/>
          </a:defRPr>
        </a:defPPr>
      </a:lstStyle>
    </a:spDef>
    <a:lnDef>
      <a:spPr bwMode="auto">
        <a:xfrm>
          <a:off x="0" y="0"/>
          <a:ext cx="1" cy="1"/>
        </a:xfrm>
        <a:custGeom>
          <a:avLst/>
          <a:gdLst/>
          <a:ahLst/>
          <a:cxnLst/>
          <a:rect l="0" t="0" r="0" b="0"/>
          <a:pathLst/>
        </a:custGeom>
        <a:solidFill>
          <a:srgbClr val="FFFFCC"/>
        </a:solidFill>
        <a:ln w="952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a:spPr>
      <a:bodyPr vert="horz" wrap="none" lIns="91440" tIns="45720" rIns="91440" bIns="45720" numCol="1" anchor="ctr" anchorCtr="0" compatLnSpc="1">
        <a:prstTxWarp prst="textNoShape">
          <a:avLst/>
        </a:prstTxWarp>
      </a:bodyPr>
      <a:lstStyle>
        <a:defPPr marL="0" marR="0" indent="0" algn="ctr" defTabSz="914400" rtl="0" eaLnBrk="1" fontAlgn="base" latinLnBrk="0" hangingPunct="1">
          <a:lnSpc>
            <a:spcPct val="100000"/>
          </a:lnSpc>
          <a:spcBef>
            <a:spcPct val="0"/>
          </a:spcBef>
          <a:spcAft>
            <a:spcPct val="0"/>
          </a:spcAft>
          <a:buClrTx/>
          <a:buSzTx/>
          <a:buFontTx/>
          <a:buNone/>
          <a:tabLst/>
          <a:defRPr kumimoji="1" lang="ja-JP" altLang="en-US" sz="2400" b="1" i="0" u="none" strike="noStrike" cap="none" normalizeH="0" baseline="0" smtClean="0">
            <a:ln>
              <a:noFill/>
            </a:ln>
            <a:solidFill>
              <a:schemeClr val="tx1"/>
            </a:solidFill>
            <a:effectLst/>
            <a:latin typeface="Times New Roman" panose="02020603050405020304" pitchFamily="18" charset="0"/>
            <a:ea typeface="ＭＳ Ｐゴシック" panose="020B0600070205080204" pitchFamily="34" charset="-128"/>
          </a:defRPr>
        </a:defPPr>
      </a:lstStyle>
    </a:lnDef>
  </a:objectDefaults>
  <a:extraClrSchemeLst>
    <a:extraClrScheme>
      <a:clrScheme name="wasedaSample5 1">
        <a:dk1>
          <a:srgbClr val="A50021"/>
        </a:dk1>
        <a:lt1>
          <a:srgbClr val="FFFFFF"/>
        </a:lt1>
        <a:dk2>
          <a:srgbClr val="800000"/>
        </a:dk2>
        <a:lt2>
          <a:srgbClr val="FFFFFF"/>
        </a:lt2>
        <a:accent1>
          <a:srgbClr val="FF9900"/>
        </a:accent1>
        <a:accent2>
          <a:srgbClr val="FF3300"/>
        </a:accent2>
        <a:accent3>
          <a:srgbClr val="C0AAAA"/>
        </a:accent3>
        <a:accent4>
          <a:srgbClr val="DADADA"/>
        </a:accent4>
        <a:accent5>
          <a:srgbClr val="FFCAAA"/>
        </a:accent5>
        <a:accent6>
          <a:srgbClr val="E72D00"/>
        </a:accent6>
        <a:hlink>
          <a:srgbClr val="FFFFCC"/>
        </a:hlink>
        <a:folHlink>
          <a:srgbClr val="FFCC99"/>
        </a:folHlink>
      </a:clrScheme>
      <a:clrMap bg1="dk2" tx1="lt1" bg2="dk1" tx2="lt2" accent1="accent1" accent2="accent2" accent3="accent3" accent4="accent4" accent5="accent5" accent6="accent6" hlink="hlink" folHlink="folHlink"/>
    </a:extraClrScheme>
    <a:extraClrScheme>
      <a:clrScheme name="wasedaSample5 2">
        <a:dk1>
          <a:srgbClr val="3C001E"/>
        </a:dk1>
        <a:lt1>
          <a:srgbClr val="FFFFFF"/>
        </a:lt1>
        <a:dk2>
          <a:srgbClr val="51072E"/>
        </a:dk2>
        <a:lt2>
          <a:srgbClr val="FFFFFF"/>
        </a:lt2>
        <a:accent1>
          <a:srgbClr val="89A38F"/>
        </a:accent1>
        <a:accent2>
          <a:srgbClr val="666699"/>
        </a:accent2>
        <a:accent3>
          <a:srgbClr val="B3AAAD"/>
        </a:accent3>
        <a:accent4>
          <a:srgbClr val="DADADA"/>
        </a:accent4>
        <a:accent5>
          <a:srgbClr val="C4CEC6"/>
        </a:accent5>
        <a:accent6>
          <a:srgbClr val="5C5C8A"/>
        </a:accent6>
        <a:hlink>
          <a:srgbClr val="808000"/>
        </a:hlink>
        <a:folHlink>
          <a:srgbClr val="666633"/>
        </a:folHlink>
      </a:clrScheme>
      <a:clrMap bg1="dk2" tx1="lt1" bg2="dk1" tx2="lt2" accent1="accent1" accent2="accent2" accent3="accent3" accent4="accent4" accent5="accent5" accent6="accent6" hlink="hlink" folHlink="folHlink"/>
    </a:extraClrScheme>
    <a:extraClrScheme>
      <a:clrScheme name="wasedaSample5 3">
        <a:dk1>
          <a:srgbClr val="333333"/>
        </a:dk1>
        <a:lt1>
          <a:srgbClr val="FFFFFF"/>
        </a:lt1>
        <a:dk2>
          <a:srgbClr val="000000"/>
        </a:dk2>
        <a:lt2>
          <a:srgbClr val="FFFFFF"/>
        </a:lt2>
        <a:accent1>
          <a:srgbClr val="3399FF"/>
        </a:accent1>
        <a:accent2>
          <a:srgbClr val="CC0000"/>
        </a:accent2>
        <a:accent3>
          <a:srgbClr val="AAAAAA"/>
        </a:accent3>
        <a:accent4>
          <a:srgbClr val="DADADA"/>
        </a:accent4>
        <a:accent5>
          <a:srgbClr val="ADCAFF"/>
        </a:accent5>
        <a:accent6>
          <a:srgbClr val="B90000"/>
        </a:accent6>
        <a:hlink>
          <a:srgbClr val="666699"/>
        </a:hlink>
        <a:folHlink>
          <a:srgbClr val="6600CC"/>
        </a:folHlink>
      </a:clrScheme>
      <a:clrMap bg1="dk2" tx1="lt1" bg2="dk1" tx2="lt2" accent1="accent1" accent2="accent2" accent3="accent3" accent4="accent4" accent5="accent5" accent6="accent6" hlink="hlink" folHlink="folHlink"/>
    </a:extraClrScheme>
    <a:extraClrScheme>
      <a:clrScheme name="wasedaSample5 4">
        <a:dk1>
          <a:srgbClr val="4B3D1B"/>
        </a:dk1>
        <a:lt1>
          <a:srgbClr val="FFFFFF"/>
        </a:lt1>
        <a:dk2>
          <a:srgbClr val="330000"/>
        </a:dk2>
        <a:lt2>
          <a:srgbClr val="FFFFFF"/>
        </a:lt2>
        <a:accent1>
          <a:srgbClr val="CC9900"/>
        </a:accent1>
        <a:accent2>
          <a:srgbClr val="CC6600"/>
        </a:accent2>
        <a:accent3>
          <a:srgbClr val="ADAAAA"/>
        </a:accent3>
        <a:accent4>
          <a:srgbClr val="DADADA"/>
        </a:accent4>
        <a:accent5>
          <a:srgbClr val="E2CAAA"/>
        </a:accent5>
        <a:accent6>
          <a:srgbClr val="B95C00"/>
        </a:accent6>
        <a:hlink>
          <a:srgbClr val="666699"/>
        </a:hlink>
        <a:folHlink>
          <a:srgbClr val="CCCC00"/>
        </a:folHlink>
      </a:clrScheme>
      <a:clrMap bg1="dk2" tx1="lt1" bg2="dk1" tx2="lt2" accent1="accent1" accent2="accent2" accent3="accent3" accent4="accent4" accent5="accent5" accent6="accent6" hlink="hlink" folHlink="folHlink"/>
    </a:extraClrScheme>
    <a:extraClrScheme>
      <a:clrScheme name="wasedaSample5 5">
        <a:dk1>
          <a:srgbClr val="006666"/>
        </a:dk1>
        <a:lt1>
          <a:srgbClr val="FFFFFF"/>
        </a:lt1>
        <a:dk2>
          <a:srgbClr val="003366"/>
        </a:dk2>
        <a:lt2>
          <a:srgbClr val="FFFFFF"/>
        </a:lt2>
        <a:accent1>
          <a:srgbClr val="0099CC"/>
        </a:accent1>
        <a:accent2>
          <a:srgbClr val="6666FF"/>
        </a:accent2>
        <a:accent3>
          <a:srgbClr val="AAADB8"/>
        </a:accent3>
        <a:accent4>
          <a:srgbClr val="DADADA"/>
        </a:accent4>
        <a:accent5>
          <a:srgbClr val="AACAE2"/>
        </a:accent5>
        <a:accent6>
          <a:srgbClr val="5C5CE7"/>
        </a:accent6>
        <a:hlink>
          <a:srgbClr val="FFFFCC"/>
        </a:hlink>
        <a:folHlink>
          <a:srgbClr val="FFCC00"/>
        </a:folHlink>
      </a:clrScheme>
      <a:clrMap bg1="dk2" tx1="lt1" bg2="dk1" tx2="lt2" accent1="accent1" accent2="accent2" accent3="accent3" accent4="accent4" accent5="accent5" accent6="accent6" hlink="hlink" folHlink="folHlink"/>
    </a:extraClrScheme>
    <a:extraClrScheme>
      <a:clrScheme name="wasedaSample5 6">
        <a:dk1>
          <a:srgbClr val="003366"/>
        </a:dk1>
        <a:lt1>
          <a:srgbClr val="FFFFFF"/>
        </a:lt1>
        <a:dk2>
          <a:srgbClr val="006666"/>
        </a:dk2>
        <a:lt2>
          <a:srgbClr val="FFFFFF"/>
        </a:lt2>
        <a:accent1>
          <a:srgbClr val="6699FF"/>
        </a:accent1>
        <a:accent2>
          <a:srgbClr val="00CCFF"/>
        </a:accent2>
        <a:accent3>
          <a:srgbClr val="AAB8B8"/>
        </a:accent3>
        <a:accent4>
          <a:srgbClr val="DADADA"/>
        </a:accent4>
        <a:accent5>
          <a:srgbClr val="B8CAFF"/>
        </a:accent5>
        <a:accent6>
          <a:srgbClr val="00B9E7"/>
        </a:accent6>
        <a:hlink>
          <a:srgbClr val="FFFFCC"/>
        </a:hlink>
        <a:folHlink>
          <a:srgbClr val="33CCCC"/>
        </a:folHlink>
      </a:clrScheme>
      <a:clrMap bg1="dk2" tx1="lt1" bg2="dk1" tx2="lt2" accent1="accent1" accent2="accent2" accent3="accent3" accent4="accent4" accent5="accent5" accent6="accent6" hlink="hlink" folHlink="folHlink"/>
    </a:extraClrScheme>
    <a:extraClrScheme>
      <a:clrScheme name="wasedaSample5 7">
        <a:dk1>
          <a:srgbClr val="000000"/>
        </a:dk1>
        <a:lt1>
          <a:srgbClr val="619CB1"/>
        </a:lt1>
        <a:dk2>
          <a:srgbClr val="FFFFFF"/>
        </a:dk2>
        <a:lt2>
          <a:srgbClr val="4E899E"/>
        </a:lt2>
        <a:accent1>
          <a:srgbClr val="FFCC00"/>
        </a:accent1>
        <a:accent2>
          <a:srgbClr val="B6523E"/>
        </a:accent2>
        <a:accent3>
          <a:srgbClr val="B7CBD5"/>
        </a:accent3>
        <a:accent4>
          <a:srgbClr val="000000"/>
        </a:accent4>
        <a:accent5>
          <a:srgbClr val="FFE2AA"/>
        </a:accent5>
        <a:accent6>
          <a:srgbClr val="A54937"/>
        </a:accent6>
        <a:hlink>
          <a:srgbClr val="99CC00"/>
        </a:hlink>
        <a:folHlink>
          <a:srgbClr val="666699"/>
        </a:folHlink>
      </a:clrScheme>
      <a:clrMap bg1="lt1" tx1="dk1" bg2="lt2" tx2="dk2" accent1="accent1" accent2="accent2" accent3="accent3" accent4="accent4" accent5="accent5" accent6="accent6" hlink="hlink" folHlink="folHlink"/>
    </a:extraClrScheme>
    <a:extraClrScheme>
      <a:clrScheme name="wasedaSample5 8">
        <a:dk1>
          <a:srgbClr val="598600"/>
        </a:dk1>
        <a:lt1>
          <a:srgbClr val="FFFFFF"/>
        </a:lt1>
        <a:dk2>
          <a:srgbClr val="336600"/>
        </a:dk2>
        <a:lt2>
          <a:srgbClr val="FFFFFF"/>
        </a:lt2>
        <a:accent1>
          <a:srgbClr val="33CC33"/>
        </a:accent1>
        <a:accent2>
          <a:srgbClr val="99CC00"/>
        </a:accent2>
        <a:accent3>
          <a:srgbClr val="ADB8AA"/>
        </a:accent3>
        <a:accent4>
          <a:srgbClr val="DADADA"/>
        </a:accent4>
        <a:accent5>
          <a:srgbClr val="ADE2AD"/>
        </a:accent5>
        <a:accent6>
          <a:srgbClr val="8AB900"/>
        </a:accent6>
        <a:hlink>
          <a:srgbClr val="FFCC00"/>
        </a:hlink>
        <a:folHlink>
          <a:srgbClr val="FFFF99"/>
        </a:folHlink>
      </a:clrScheme>
      <a:clrMap bg1="dk2" tx1="lt1" bg2="dk1" tx2="lt2" accent1="accent1" accent2="accent2" accent3="accent3" accent4="accent4" accent5="accent5" accent6="accent6" hlink="hlink" folHlink="folHlink"/>
    </a:extraClrScheme>
    <a:extraClrScheme>
      <a:clrScheme name="wasedaSample5 9">
        <a:dk1>
          <a:srgbClr val="000000"/>
        </a:dk1>
        <a:lt1>
          <a:srgbClr val="FFFFFF"/>
        </a:lt1>
        <a:dk2>
          <a:srgbClr val="000000"/>
        </a:dk2>
        <a:lt2>
          <a:srgbClr val="DDDDDD"/>
        </a:lt2>
        <a:accent1>
          <a:srgbClr val="A3B2C1"/>
        </a:accent1>
        <a:accent2>
          <a:srgbClr val="CC0000"/>
        </a:accent2>
        <a:accent3>
          <a:srgbClr val="FFFFFF"/>
        </a:accent3>
        <a:accent4>
          <a:srgbClr val="000000"/>
        </a:accent4>
        <a:accent5>
          <a:srgbClr val="CED5DD"/>
        </a:accent5>
        <a:accent6>
          <a:srgbClr val="B90000"/>
        </a:accent6>
        <a:hlink>
          <a:srgbClr val="336699"/>
        </a:hlink>
        <a:folHlink>
          <a:srgbClr val="00336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fontScheme name="Office">
      <a:majorFont>
        <a:latin typeface="等线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等线"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
  <TotalTime>28128</TotalTime>
  <Words>749</Words>
  <Application>Microsoft Macintosh PowerPoint</Application>
  <PresentationFormat>On-screen Show (4:3)</PresentationFormat>
  <Paragraphs>97</Paragraphs>
  <Slides>13</Slides>
  <Notes>5</Notes>
  <HiddenSlides>0</HiddenSlides>
  <MMClips>0</MMClips>
  <ScaleCrop>false</ScaleCrop>
  <HeadingPairs>
    <vt:vector size="8" baseType="variant">
      <vt:variant>
        <vt:lpstr>Fonts Used</vt:lpstr>
      </vt:variant>
      <vt:variant>
        <vt:i4>7</vt:i4>
      </vt:variant>
      <vt:variant>
        <vt:lpstr>Theme</vt:lpstr>
      </vt:variant>
      <vt:variant>
        <vt:i4>1</vt:i4>
      </vt:variant>
      <vt:variant>
        <vt:lpstr>Embedded OLE Servers</vt:lpstr>
      </vt:variant>
      <vt:variant>
        <vt:i4>1</vt:i4>
      </vt:variant>
      <vt:variant>
        <vt:lpstr>Slide Titles</vt:lpstr>
      </vt:variant>
      <vt:variant>
        <vt:i4>13</vt:i4>
      </vt:variant>
    </vt:vector>
  </HeadingPairs>
  <TitlesOfParts>
    <vt:vector size="22" baseType="lpstr">
      <vt:lpstr>微软雅黑</vt:lpstr>
      <vt:lpstr>黑体</vt:lpstr>
      <vt:lpstr>宋体</vt:lpstr>
      <vt:lpstr>Arial</vt:lpstr>
      <vt:lpstr>Cambria Math</vt:lpstr>
      <vt:lpstr>Times New Roman</vt:lpstr>
      <vt:lpstr>Wingdings</vt:lpstr>
      <vt:lpstr>wasedaSample5</vt:lpstr>
      <vt:lpstr>Equation</vt:lpstr>
      <vt:lpstr>Artificial Intelligence 人工智能实验</vt:lpstr>
      <vt:lpstr>目录 </vt:lpstr>
      <vt:lpstr>1.1 强化学习介绍</vt:lpstr>
      <vt:lpstr>1.1 强化学习介绍</vt:lpstr>
      <vt:lpstr>1.1 强化学习介绍</vt:lpstr>
      <vt:lpstr>1.1 强化学习介绍</vt:lpstr>
      <vt:lpstr>1.2 Q-learning</vt:lpstr>
      <vt:lpstr>1.2 Q-learning</vt:lpstr>
      <vt:lpstr>1.2 Q-learning</vt:lpstr>
      <vt:lpstr>1.2 Q-learning</vt:lpstr>
      <vt:lpstr>1.2 Q-learning</vt:lpstr>
      <vt:lpstr>1.3 SARSA</vt:lpstr>
      <vt:lpstr>2. 实验任务</vt:lpstr>
    </vt:vector>
  </TitlesOfParts>
  <Company>玄研究室</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9-强化学习基础</dc:title>
  <dc:creator>宇聪 张</dc:creator>
  <cp:lastModifiedBy>Chenhui Lau</cp:lastModifiedBy>
  <cp:revision>1231</cp:revision>
  <cp:lastPrinted>1999-07-29T07:50:28Z</cp:lastPrinted>
  <dcterms:created xsi:type="dcterms:W3CDTF">1999-04-15T12:11:22Z</dcterms:created>
  <dcterms:modified xsi:type="dcterms:W3CDTF">2024-05-28T07:50:01Z</dcterms:modified>
</cp:coreProperties>
</file>