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7"/>
  </p:notesMasterIdLst>
  <p:handoutMasterIdLst>
    <p:handoutMasterId r:id="rId18"/>
  </p:handoutMasterIdLst>
  <p:sldIdLst>
    <p:sldId id="639" r:id="rId2"/>
    <p:sldId id="605" r:id="rId3"/>
    <p:sldId id="609" r:id="rId4"/>
    <p:sldId id="642" r:id="rId5"/>
    <p:sldId id="640" r:id="rId6"/>
    <p:sldId id="645" r:id="rId7"/>
    <p:sldId id="681" r:id="rId8"/>
    <p:sldId id="682" r:id="rId9"/>
    <p:sldId id="684" r:id="rId10"/>
    <p:sldId id="685" r:id="rId11"/>
    <p:sldId id="680" r:id="rId12"/>
    <p:sldId id="607" r:id="rId13"/>
    <p:sldId id="687" r:id="rId14"/>
    <p:sldId id="688" r:id="rId15"/>
    <p:sldId id="689" r:id="rId16"/>
  </p:sldIdLst>
  <p:sldSz cx="9144000" cy="6858000" type="screen4x3"/>
  <p:notesSz cx="6735763" cy="9866313"/>
  <p:defaultTextStyle>
    <a:defPPr>
      <a:defRPr lang="ja-JP"/>
    </a:defPPr>
    <a:lvl1pPr algn="l" rtl="0" eaLnBrk="0" fontAlgn="base" hangingPunct="0">
      <a:spcBef>
        <a:spcPct val="0"/>
      </a:spcBef>
      <a:spcAft>
        <a:spcPct val="0"/>
      </a:spcAft>
      <a:defRPr kumimoji="1" sz="2400" b="1"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eaLnBrk="0" fontAlgn="base" hangingPunct="0">
      <a:spcBef>
        <a:spcPct val="0"/>
      </a:spcBef>
      <a:spcAft>
        <a:spcPct val="0"/>
      </a:spcAft>
      <a:defRPr kumimoji="1" sz="2400" b="1"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eaLnBrk="0" fontAlgn="base" hangingPunct="0">
      <a:spcBef>
        <a:spcPct val="0"/>
      </a:spcBef>
      <a:spcAft>
        <a:spcPct val="0"/>
      </a:spcAft>
      <a:defRPr kumimoji="1" sz="2400" b="1"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eaLnBrk="0" fontAlgn="base" hangingPunct="0">
      <a:spcBef>
        <a:spcPct val="0"/>
      </a:spcBef>
      <a:spcAft>
        <a:spcPct val="0"/>
      </a:spcAft>
      <a:defRPr kumimoji="1" sz="2400" b="1"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eaLnBrk="0" fontAlgn="base" hangingPunct="0">
      <a:spcBef>
        <a:spcPct val="0"/>
      </a:spcBef>
      <a:spcAft>
        <a:spcPct val="0"/>
      </a:spcAft>
      <a:defRPr kumimoji="1" sz="2400" b="1"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12">
          <p15:clr>
            <a:srgbClr val="A4A3A4"/>
          </p15:clr>
        </p15:guide>
        <p15:guide id="2" pos="2880">
          <p15:clr>
            <a:srgbClr val="A4A3A4"/>
          </p15:clr>
        </p15:guide>
      </p15:sldGuideLst>
    </p:ext>
    <p:ext uri="{2D200454-40CA-4A62-9FC3-DE9A4176ACB9}">
      <p15:notesGuideLst xmlns:p15="http://schemas.microsoft.com/office/powerpoint/2012/main">
        <p15:guide id="1" orient="horz" pos="3107">
          <p15:clr>
            <a:srgbClr val="A4A3A4"/>
          </p15:clr>
        </p15:guide>
        <p15:guide id="2" pos="212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Animation="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CCFF"/>
    <a:srgbClr val="B8DCF4"/>
    <a:srgbClr val="409FE0"/>
    <a:srgbClr val="FFFFCC"/>
    <a:srgbClr val="99FF99"/>
    <a:srgbClr val="E8ECF0"/>
    <a:srgbClr val="0000FF"/>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368" autoAdjust="0"/>
    <p:restoredTop sz="96512" autoAdjust="0"/>
  </p:normalViewPr>
  <p:slideViewPr>
    <p:cSldViewPr snapToGrid="0">
      <p:cViewPr varScale="1">
        <p:scale>
          <a:sx n="128" d="100"/>
          <a:sy n="128" d="100"/>
        </p:scale>
        <p:origin x="632" y="176"/>
      </p:cViewPr>
      <p:guideLst>
        <p:guide orient="horz" pos="211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0" d="100"/>
          <a:sy n="70" d="100"/>
        </p:scale>
        <p:origin x="-1740" y="-114"/>
      </p:cViewPr>
      <p:guideLst>
        <p:guide orient="horz" pos="3107"/>
        <p:guide pos="212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5A6FB858-78FB-EB08-3789-78A8670878E0}"/>
              </a:ext>
            </a:extLst>
          </p:cNvPr>
          <p:cNvSpPr>
            <a:spLocks noGrp="1" noChangeArrowheads="1"/>
          </p:cNvSpPr>
          <p:nvPr>
            <p:ph type="hdr" sz="quarter"/>
          </p:nvPr>
        </p:nvSpPr>
        <p:spPr bwMode="auto">
          <a:xfrm>
            <a:off x="0" y="0"/>
            <a:ext cx="2919413" cy="493713"/>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eaLnBrk="1" hangingPunct="1">
              <a:defRPr sz="1200" b="0"/>
            </a:lvl1pPr>
          </a:lstStyle>
          <a:p>
            <a:pPr>
              <a:defRPr/>
            </a:pPr>
            <a:endParaRPr lang="en-US" altLang="ja-JP"/>
          </a:p>
        </p:txBody>
      </p:sp>
      <p:sp>
        <p:nvSpPr>
          <p:cNvPr id="118787" name="Rectangle 3">
            <a:extLst>
              <a:ext uri="{FF2B5EF4-FFF2-40B4-BE49-F238E27FC236}">
                <a16:creationId xmlns:a16="http://schemas.microsoft.com/office/drawing/2014/main" id="{CAEF9A0C-77B2-8E67-E6B2-C852BC90DF5F}"/>
              </a:ext>
            </a:extLst>
          </p:cNvPr>
          <p:cNvSpPr>
            <a:spLocks noGrp="1" noChangeArrowheads="1"/>
          </p:cNvSpPr>
          <p:nvPr>
            <p:ph type="dt" sz="quarter" idx="1"/>
          </p:nvPr>
        </p:nvSpPr>
        <p:spPr bwMode="auto">
          <a:xfrm>
            <a:off x="3816350" y="0"/>
            <a:ext cx="2919413" cy="493713"/>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en-US" altLang="ja-JP"/>
          </a:p>
        </p:txBody>
      </p:sp>
      <p:sp>
        <p:nvSpPr>
          <p:cNvPr id="118788" name="Rectangle 4">
            <a:extLst>
              <a:ext uri="{FF2B5EF4-FFF2-40B4-BE49-F238E27FC236}">
                <a16:creationId xmlns:a16="http://schemas.microsoft.com/office/drawing/2014/main" id="{4CC5B328-512E-C4C6-35C5-DE94A3A46D72}"/>
              </a:ext>
            </a:extLst>
          </p:cNvPr>
          <p:cNvSpPr>
            <a:spLocks noGrp="1" noChangeArrowheads="1"/>
          </p:cNvSpPr>
          <p:nvPr>
            <p:ph type="ftr" sz="quarter" idx="2"/>
          </p:nvPr>
        </p:nvSpPr>
        <p:spPr bwMode="auto">
          <a:xfrm>
            <a:off x="0" y="9372600"/>
            <a:ext cx="2919413" cy="493713"/>
          </a:xfrm>
          <a:prstGeom prst="rect">
            <a:avLst/>
          </a:prstGeom>
          <a:noFill/>
          <a:ln>
            <a:noFill/>
          </a:ln>
          <a:effectLst/>
        </p:spPr>
        <p:txBody>
          <a:bodyPr vert="horz" wrap="square" lIns="91440" tIns="45720" rIns="91440" bIns="45720" numCol="1" anchor="b" anchorCtr="0" compatLnSpc="1">
            <a:prstTxWarp prst="textNoShape">
              <a:avLst/>
            </a:prstTxWarp>
          </a:bodyPr>
          <a:lstStyle>
            <a:lvl1pPr algn="l" eaLnBrk="1" hangingPunct="1">
              <a:defRPr sz="1200" b="0"/>
            </a:lvl1pPr>
          </a:lstStyle>
          <a:p>
            <a:pPr>
              <a:defRPr/>
            </a:pPr>
            <a:endParaRPr lang="en-US" altLang="ja-JP"/>
          </a:p>
        </p:txBody>
      </p:sp>
      <p:sp>
        <p:nvSpPr>
          <p:cNvPr id="118789" name="Rectangle 5">
            <a:extLst>
              <a:ext uri="{FF2B5EF4-FFF2-40B4-BE49-F238E27FC236}">
                <a16:creationId xmlns:a16="http://schemas.microsoft.com/office/drawing/2014/main" id="{45FAFD14-46CB-93DB-CF17-D92A392BACBE}"/>
              </a:ext>
            </a:extLst>
          </p:cNvPr>
          <p:cNvSpPr>
            <a:spLocks noGrp="1" noChangeArrowheads="1"/>
          </p:cNvSpPr>
          <p:nvPr>
            <p:ph type="sldNum" sz="quarter" idx="3"/>
          </p:nvPr>
        </p:nvSpPr>
        <p:spPr bwMode="auto">
          <a:xfrm>
            <a:off x="3816350" y="9372600"/>
            <a:ext cx="2919413" cy="493713"/>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6034C6EE-4A99-467C-9965-50EEE77005D1}" type="slidenum">
              <a:rPr lang="en-US" altLang="ja-JP"/>
              <a:pPr>
                <a:defRPr/>
              </a:pPr>
              <a:t>‹#›</a:t>
            </a:fld>
            <a:endParaRPr lang="en-US" altLang="ja-JP"/>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0E3F1EE7-509D-3AE9-23FE-2B503B4FB686}"/>
              </a:ext>
            </a:extLst>
          </p:cNvPr>
          <p:cNvSpPr>
            <a:spLocks noGrp="1" noChangeArrowheads="1"/>
          </p:cNvSpPr>
          <p:nvPr>
            <p:ph type="hdr" sz="quarter"/>
          </p:nvPr>
        </p:nvSpPr>
        <p:spPr bwMode="auto">
          <a:xfrm>
            <a:off x="0" y="0"/>
            <a:ext cx="2919413" cy="493713"/>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eaLnBrk="1" hangingPunct="1">
              <a:defRPr sz="1200" b="0"/>
            </a:lvl1pPr>
          </a:lstStyle>
          <a:p>
            <a:pPr>
              <a:defRPr/>
            </a:pPr>
            <a:endParaRPr lang="en-US" altLang="ja-JP"/>
          </a:p>
        </p:txBody>
      </p:sp>
      <p:sp>
        <p:nvSpPr>
          <p:cNvPr id="15363" name="Rectangle 3">
            <a:extLst>
              <a:ext uri="{FF2B5EF4-FFF2-40B4-BE49-F238E27FC236}">
                <a16:creationId xmlns:a16="http://schemas.microsoft.com/office/drawing/2014/main" id="{9E26F4BD-2FD8-5192-7A85-9F2AE64454FC}"/>
              </a:ext>
            </a:extLst>
          </p:cNvPr>
          <p:cNvSpPr>
            <a:spLocks noGrp="1" noChangeArrowheads="1"/>
          </p:cNvSpPr>
          <p:nvPr>
            <p:ph type="dt" idx="1"/>
          </p:nvPr>
        </p:nvSpPr>
        <p:spPr bwMode="auto">
          <a:xfrm>
            <a:off x="3816350" y="0"/>
            <a:ext cx="2919413" cy="493713"/>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en-US" altLang="ja-JP"/>
          </a:p>
        </p:txBody>
      </p:sp>
      <p:sp>
        <p:nvSpPr>
          <p:cNvPr id="3076" name="Rectangle 4">
            <a:extLst>
              <a:ext uri="{FF2B5EF4-FFF2-40B4-BE49-F238E27FC236}">
                <a16:creationId xmlns:a16="http://schemas.microsoft.com/office/drawing/2014/main" id="{C2B01986-1D99-2E95-8678-498D9DA26884}"/>
              </a:ext>
            </a:extLst>
          </p:cNvPr>
          <p:cNvSpPr>
            <a:spLocks noGrp="1" noRot="1" noChangeAspect="1" noChangeArrowheads="1" noTextEdit="1"/>
          </p:cNvSpPr>
          <p:nvPr>
            <p:ph type="sldImg" idx="2"/>
          </p:nvPr>
        </p:nvSpPr>
        <p:spPr bwMode="auto">
          <a:xfrm>
            <a:off x="901700" y="739775"/>
            <a:ext cx="4933950" cy="370046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365" name="Rectangle 5">
            <a:extLst>
              <a:ext uri="{FF2B5EF4-FFF2-40B4-BE49-F238E27FC236}">
                <a16:creationId xmlns:a16="http://schemas.microsoft.com/office/drawing/2014/main" id="{13EAA4D7-F9C3-44E8-4755-68194F947E3D}"/>
              </a:ext>
            </a:extLst>
          </p:cNvPr>
          <p:cNvSpPr>
            <a:spLocks noGrp="1" noChangeArrowheads="1"/>
          </p:cNvSpPr>
          <p:nvPr>
            <p:ph type="body" sz="quarter" idx="3"/>
          </p:nvPr>
        </p:nvSpPr>
        <p:spPr bwMode="auto">
          <a:xfrm>
            <a:off x="898525" y="4686300"/>
            <a:ext cx="4938713" cy="4440238"/>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15366" name="Rectangle 6">
            <a:extLst>
              <a:ext uri="{FF2B5EF4-FFF2-40B4-BE49-F238E27FC236}">
                <a16:creationId xmlns:a16="http://schemas.microsoft.com/office/drawing/2014/main" id="{5BFC3DD6-AAD2-A281-6938-C0830A8BDA80}"/>
              </a:ext>
            </a:extLst>
          </p:cNvPr>
          <p:cNvSpPr>
            <a:spLocks noGrp="1" noChangeArrowheads="1"/>
          </p:cNvSpPr>
          <p:nvPr>
            <p:ph type="ftr" sz="quarter" idx="4"/>
          </p:nvPr>
        </p:nvSpPr>
        <p:spPr bwMode="auto">
          <a:xfrm>
            <a:off x="0" y="9372600"/>
            <a:ext cx="2919413" cy="493713"/>
          </a:xfrm>
          <a:prstGeom prst="rect">
            <a:avLst/>
          </a:prstGeom>
          <a:noFill/>
          <a:ln>
            <a:noFill/>
          </a:ln>
          <a:effectLst/>
        </p:spPr>
        <p:txBody>
          <a:bodyPr vert="horz" wrap="square" lIns="91440" tIns="45720" rIns="91440" bIns="45720" numCol="1" anchor="b" anchorCtr="0" compatLnSpc="1">
            <a:prstTxWarp prst="textNoShape">
              <a:avLst/>
            </a:prstTxWarp>
          </a:bodyPr>
          <a:lstStyle>
            <a:lvl1pPr algn="l" eaLnBrk="1" hangingPunct="1">
              <a:defRPr sz="1200" b="0"/>
            </a:lvl1pPr>
          </a:lstStyle>
          <a:p>
            <a:pPr>
              <a:defRPr/>
            </a:pPr>
            <a:endParaRPr lang="en-US" altLang="ja-JP"/>
          </a:p>
        </p:txBody>
      </p:sp>
      <p:sp>
        <p:nvSpPr>
          <p:cNvPr id="15367" name="Rectangle 7">
            <a:extLst>
              <a:ext uri="{FF2B5EF4-FFF2-40B4-BE49-F238E27FC236}">
                <a16:creationId xmlns:a16="http://schemas.microsoft.com/office/drawing/2014/main" id="{B20E3499-CC0A-6250-4074-15AA16CA821D}"/>
              </a:ext>
            </a:extLst>
          </p:cNvPr>
          <p:cNvSpPr>
            <a:spLocks noGrp="1" noChangeArrowheads="1"/>
          </p:cNvSpPr>
          <p:nvPr>
            <p:ph type="sldNum" sz="quarter" idx="5"/>
          </p:nvPr>
        </p:nvSpPr>
        <p:spPr bwMode="auto">
          <a:xfrm>
            <a:off x="3816350" y="9372600"/>
            <a:ext cx="2919413" cy="493713"/>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D0C4B0F1-E941-4AD4-8EB5-04747E843887}"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MS PMincho" panose="02020600040205080304"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S PMincho" panose="02020600040205080304"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S PMincho" panose="02020600040205080304"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S PMincho" panose="02020600040205080304"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S PMincho" panose="02020600040205080304" pitchFamily="1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66AB9C92-E2B6-481A-AF5C-06C48BEF22A1}"/>
              </a:ext>
            </a:extLst>
          </p:cNvPr>
          <p:cNvSpPr>
            <a:spLocks noGrp="1" noRot="1" noChangeAspect="1" noChangeArrowheads="1" noTextEdit="1"/>
          </p:cNvSpPr>
          <p:nvPr>
            <p:ph type="sldImg"/>
          </p:nvPr>
        </p:nvSpPr>
        <p:spPr>
          <a:xfrm>
            <a:off x="901700" y="739775"/>
            <a:ext cx="4933950" cy="3700463"/>
          </a:xfrm>
          <a:ln/>
        </p:spPr>
      </p:sp>
      <p:sp>
        <p:nvSpPr>
          <p:cNvPr id="6147" name="备注占位符 2">
            <a:extLst>
              <a:ext uri="{FF2B5EF4-FFF2-40B4-BE49-F238E27FC236}">
                <a16:creationId xmlns:a16="http://schemas.microsoft.com/office/drawing/2014/main" id="{D3D18D4C-1468-4FF4-ADC3-9E6943E09A5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zh-CN" sz="1800" dirty="0">
              <a:ea typeface="微软雅黑" panose="020B0503020204020204" pitchFamily="34" charset="-122"/>
            </a:endParaRPr>
          </a:p>
        </p:txBody>
      </p:sp>
      <p:sp>
        <p:nvSpPr>
          <p:cNvPr id="6148" name="灯片编号占位符 3">
            <a:extLst>
              <a:ext uri="{FF2B5EF4-FFF2-40B4-BE49-F238E27FC236}">
                <a16:creationId xmlns:a16="http://schemas.microsoft.com/office/drawing/2014/main" id="{DC37FF0F-F6BD-40EB-9751-6A34D4753AAC}"/>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fld id="{3D4974D3-3103-4956-8804-74887D3BB162}" type="slidenum">
              <a:rPr lang="zh-CN" altLang="en-US" sz="1200" b="0" smtClean="0"/>
              <a:pPr/>
              <a:t>1</a:t>
            </a:fld>
            <a:endParaRPr lang="zh-CN" altLang="en-US" sz="1200" b="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模拟退火算法从某一较高初温出发，伴随温度参数的不断下降</a:t>
            </a:r>
            <a:r>
              <a:rPr lang="en-US" altLang="zh-CN" dirty="0"/>
              <a:t>,</a:t>
            </a:r>
            <a:r>
              <a:rPr lang="zh-CN" altLang="en-US" dirty="0"/>
              <a:t>结合一定的概率突跳特性在解空间中随机寻找目标函数的全局最优解，即在局部最优解能概率性地跳出并最终趋于全局最优。</a:t>
            </a:r>
          </a:p>
          <a:p>
            <a:endParaRPr lang="zh-CN" altLang="en-US" dirty="0"/>
          </a:p>
        </p:txBody>
      </p:sp>
      <p:sp>
        <p:nvSpPr>
          <p:cNvPr id="4" name="灯片编号占位符 3"/>
          <p:cNvSpPr>
            <a:spLocks noGrp="1"/>
          </p:cNvSpPr>
          <p:nvPr>
            <p:ph type="sldNum" sz="quarter" idx="5"/>
          </p:nvPr>
        </p:nvSpPr>
        <p:spPr/>
        <p:txBody>
          <a:bodyPr/>
          <a:lstStyle/>
          <a:p>
            <a:pPr>
              <a:defRPr/>
            </a:pPr>
            <a:fld id="{D0C4B0F1-E941-4AD4-8EB5-04747E843887}" type="slidenum">
              <a:rPr lang="en-US" altLang="ja-JP" smtClean="0"/>
              <a:pPr>
                <a:defRPr/>
              </a:pPr>
              <a:t>3</a:t>
            </a:fld>
            <a:endParaRPr lang="en-US" altLang="ja-JP"/>
          </a:p>
        </p:txBody>
      </p:sp>
    </p:spTree>
    <p:extLst>
      <p:ext uri="{BB962C8B-B14F-4D97-AF65-F5344CB8AC3E}">
        <p14:creationId xmlns:p14="http://schemas.microsoft.com/office/powerpoint/2010/main" val="1167585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接受概率：以一定的概率接受恶化解，从而使算法具有逃脱局部极值和避免过早收敛的全局优化能力</a:t>
            </a:r>
          </a:p>
        </p:txBody>
      </p:sp>
      <p:sp>
        <p:nvSpPr>
          <p:cNvPr id="4" name="灯片编号占位符 3"/>
          <p:cNvSpPr>
            <a:spLocks noGrp="1"/>
          </p:cNvSpPr>
          <p:nvPr>
            <p:ph type="sldNum" sz="quarter" idx="5"/>
          </p:nvPr>
        </p:nvSpPr>
        <p:spPr/>
        <p:txBody>
          <a:bodyPr/>
          <a:lstStyle/>
          <a:p>
            <a:pPr>
              <a:defRPr/>
            </a:pPr>
            <a:fld id="{D0C4B0F1-E941-4AD4-8EB5-04747E843887}" type="slidenum">
              <a:rPr lang="en-US" altLang="ja-JP" smtClean="0"/>
              <a:pPr>
                <a:defRPr/>
              </a:pPr>
              <a:t>4</a:t>
            </a:fld>
            <a:endParaRPr lang="en-US" altLang="ja-JP"/>
          </a:p>
        </p:txBody>
      </p:sp>
    </p:spTree>
    <p:extLst>
      <p:ext uri="{BB962C8B-B14F-4D97-AF65-F5344CB8AC3E}">
        <p14:creationId xmlns:p14="http://schemas.microsoft.com/office/powerpoint/2010/main" val="1181418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a:extLst>
              <a:ext uri="{FF2B5EF4-FFF2-40B4-BE49-F238E27FC236}">
                <a16:creationId xmlns:a16="http://schemas.microsoft.com/office/drawing/2014/main" id="{8A493EF2-28BF-4550-7A7B-97566320E1C6}"/>
              </a:ext>
            </a:extLst>
          </p:cNvPr>
          <p:cNvSpPr>
            <a:spLocks noGrp="1" noRot="1" noChangeAspect="1" noChangeArrowheads="1" noTextEdit="1"/>
          </p:cNvSpPr>
          <p:nvPr>
            <p:ph type="sldImg"/>
          </p:nvPr>
        </p:nvSpPr>
        <p:spPr>
          <a:ln/>
        </p:spPr>
      </p:sp>
      <p:sp>
        <p:nvSpPr>
          <p:cNvPr id="12291" name="备注占位符 2">
            <a:extLst>
              <a:ext uri="{FF2B5EF4-FFF2-40B4-BE49-F238E27FC236}">
                <a16:creationId xmlns:a16="http://schemas.microsoft.com/office/drawing/2014/main" id="{004DD859-63C1-2BCA-4EF9-B1A9108C51B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编码：</a:t>
            </a:r>
            <a:r>
              <a:rPr lang="zh-CN" altLang="en-US" b="1"/>
              <a:t>把一个问题的可行解从其解空间转换到遗传算法的搜索空间的转换方法。</a:t>
            </a:r>
            <a:endParaRPr lang="en-US" altLang="zh-CN" b="1"/>
          </a:p>
          <a:p>
            <a:r>
              <a:rPr lang="zh-CN" altLang="en-US" b="1"/>
              <a:t>解码：遗传算法染色体向问题解的转换</a:t>
            </a:r>
            <a:r>
              <a:rPr lang="zh-CN" altLang="en-US"/>
              <a:t>。</a:t>
            </a:r>
          </a:p>
        </p:txBody>
      </p:sp>
      <p:sp>
        <p:nvSpPr>
          <p:cNvPr id="12292" name="灯片编号占位符 3">
            <a:extLst>
              <a:ext uri="{FF2B5EF4-FFF2-40B4-BE49-F238E27FC236}">
                <a16:creationId xmlns:a16="http://schemas.microsoft.com/office/drawing/2014/main" id="{B4762A7F-DAF7-B679-2DFB-6C15A43D3C6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fld id="{2C778870-7214-404F-826C-16CCAC5104D6}" type="slidenum">
              <a:rPr lang="en-US" altLang="ja-JP" sz="1200" b="0" smtClean="0"/>
              <a:pPr/>
              <a:t>8</a:t>
            </a:fld>
            <a:endParaRPr lang="en-US" altLang="ja-JP" sz="1200" b="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a:extLst>
              <a:ext uri="{FF2B5EF4-FFF2-40B4-BE49-F238E27FC236}">
                <a16:creationId xmlns:a16="http://schemas.microsoft.com/office/drawing/2014/main" id="{75FD8B66-169F-C58A-859F-8041484BB6C3}"/>
              </a:ext>
            </a:extLst>
          </p:cNvPr>
          <p:cNvSpPr>
            <a:spLocks noGrp="1" noRot="1" noChangeAspect="1" noChangeArrowheads="1" noTextEdit="1"/>
          </p:cNvSpPr>
          <p:nvPr>
            <p:ph type="sldImg"/>
          </p:nvPr>
        </p:nvSpPr>
        <p:spPr>
          <a:ln/>
        </p:spPr>
      </p:sp>
      <p:sp>
        <p:nvSpPr>
          <p:cNvPr id="16387" name="备注占位符 2">
            <a:extLst>
              <a:ext uri="{FF2B5EF4-FFF2-40B4-BE49-F238E27FC236}">
                <a16:creationId xmlns:a16="http://schemas.microsoft.com/office/drawing/2014/main" id="{5114A422-0390-BE31-FF46-377EDD83D76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Step1</a:t>
            </a:r>
            <a:r>
              <a:rPr lang="zh-CN" altLang="en-US"/>
              <a:t>：随机选择一对染色体（父代）中几个基因的起止位置（两染色体被选位置相同</a:t>
            </a:r>
            <a:endParaRPr lang="en-US" altLang="zh-CN"/>
          </a:p>
          <a:p>
            <a:r>
              <a:rPr lang="en-US" altLang="zh-CN"/>
              <a:t>Step2</a:t>
            </a:r>
            <a:r>
              <a:rPr lang="zh-CN" altLang="en-US"/>
              <a:t>：交换这两组基因的位置。</a:t>
            </a:r>
            <a:endParaRPr lang="en-US" altLang="zh-CN"/>
          </a:p>
          <a:p>
            <a:r>
              <a:rPr lang="en-US" altLang="zh-CN"/>
              <a:t>Step3</a:t>
            </a:r>
            <a:r>
              <a:rPr lang="zh-CN" altLang="en-US"/>
              <a:t>：做冲突检测，根据交换的两组基因建立一个映射关系。</a:t>
            </a:r>
            <a:endParaRPr lang="en-US" altLang="zh-CN"/>
          </a:p>
        </p:txBody>
      </p:sp>
      <p:sp>
        <p:nvSpPr>
          <p:cNvPr id="16388" name="灯片编号占位符 3">
            <a:extLst>
              <a:ext uri="{FF2B5EF4-FFF2-40B4-BE49-F238E27FC236}">
                <a16:creationId xmlns:a16="http://schemas.microsoft.com/office/drawing/2014/main" id="{603C93D9-3C2A-E709-83E5-26E5C1503B1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fld id="{FF35EAE6-45DD-4D9D-BD82-53049DB03E1B}" type="slidenum">
              <a:rPr lang="en-US" altLang="ja-JP" sz="1200" b="0" smtClean="0"/>
              <a:pPr/>
              <a:t>9</a:t>
            </a:fld>
            <a:endParaRPr lang="en-US" altLang="ja-JP" sz="1200" b="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a:extLst>
              <a:ext uri="{FF2B5EF4-FFF2-40B4-BE49-F238E27FC236}">
                <a16:creationId xmlns:a16="http://schemas.microsoft.com/office/drawing/2014/main" id="{98937D86-5A33-EC4C-7BEF-31D9C7F4181A}"/>
              </a:ext>
            </a:extLst>
          </p:cNvPr>
          <p:cNvSpPr>
            <a:spLocks noGrp="1" noRot="1" noChangeAspect="1" noChangeArrowheads="1" noTextEdit="1"/>
          </p:cNvSpPr>
          <p:nvPr>
            <p:ph type="sldImg"/>
          </p:nvPr>
        </p:nvSpPr>
        <p:spPr>
          <a:ln/>
        </p:spPr>
      </p:sp>
      <p:sp>
        <p:nvSpPr>
          <p:cNvPr id="18435" name="备注占位符 2">
            <a:extLst>
              <a:ext uri="{FF2B5EF4-FFF2-40B4-BE49-F238E27FC236}">
                <a16:creationId xmlns:a16="http://schemas.microsoft.com/office/drawing/2014/main" id="{C3635E68-CF96-F6C3-4E25-CC0F33CCC9C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为了防止遗传算法在优化过程中陷入局部最优解，在搜索过程中，需要对个体进行变异。</a:t>
            </a:r>
          </a:p>
        </p:txBody>
      </p:sp>
      <p:sp>
        <p:nvSpPr>
          <p:cNvPr id="18436" name="灯片编号占位符 3">
            <a:extLst>
              <a:ext uri="{FF2B5EF4-FFF2-40B4-BE49-F238E27FC236}">
                <a16:creationId xmlns:a16="http://schemas.microsoft.com/office/drawing/2014/main" id="{548EDDE5-1843-0E33-71C6-ED24A414DDA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fld id="{6D8074CB-7F70-4B54-B01C-8EC7C2D33787}" type="slidenum">
              <a:rPr lang="en-US" altLang="ja-JP" sz="1200" b="0" smtClean="0"/>
              <a:pPr/>
              <a:t>10</a:t>
            </a:fld>
            <a:endParaRPr lang="en-US" altLang="ja-JP" sz="1200" b="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a:extLst>
              <a:ext uri="{FF2B5EF4-FFF2-40B4-BE49-F238E27FC236}">
                <a16:creationId xmlns:a16="http://schemas.microsoft.com/office/drawing/2014/main" id="{3C2910D3-1E4E-6E3C-5E35-05A4D8F16E1C}"/>
              </a:ext>
            </a:extLst>
          </p:cNvPr>
          <p:cNvSpPr>
            <a:spLocks noGrp="1" noRot="1" noChangeAspect="1" noChangeArrowheads="1" noTextEdit="1"/>
          </p:cNvSpPr>
          <p:nvPr>
            <p:ph type="sldImg"/>
          </p:nvPr>
        </p:nvSpPr>
        <p:spPr>
          <a:ln/>
        </p:spPr>
      </p:sp>
      <p:sp>
        <p:nvSpPr>
          <p:cNvPr id="21507" name="备注占位符 2">
            <a:extLst>
              <a:ext uri="{FF2B5EF4-FFF2-40B4-BE49-F238E27FC236}">
                <a16:creationId xmlns:a16="http://schemas.microsoft.com/office/drawing/2014/main" id="{05FC504E-7E4C-32EE-F131-240CD2DF2F8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t>是两玩家零和博弈问题</a:t>
            </a:r>
            <a:endParaRPr lang="en-US" altLang="zh-CN"/>
          </a:p>
        </p:txBody>
      </p:sp>
      <p:sp>
        <p:nvSpPr>
          <p:cNvPr id="21508" name="灯片编号占位符 3">
            <a:extLst>
              <a:ext uri="{FF2B5EF4-FFF2-40B4-BE49-F238E27FC236}">
                <a16:creationId xmlns:a16="http://schemas.microsoft.com/office/drawing/2014/main" id="{02E45FB7-320F-F085-8D15-B4D112A74F96}"/>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fld id="{70833B5A-ED9F-4E97-A859-0273AA82D7C8}" type="slidenum">
              <a:rPr lang="zh-CN" altLang="en-US" sz="1200" b="0" smtClean="0"/>
              <a:pPr/>
              <a:t>13</a:t>
            </a:fld>
            <a:endParaRPr lang="zh-CN" altLang="en-US" sz="1200" b="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a:extLst>
              <a:ext uri="{FF2B5EF4-FFF2-40B4-BE49-F238E27FC236}">
                <a16:creationId xmlns:a16="http://schemas.microsoft.com/office/drawing/2014/main" id="{2C9F5258-A977-DCA6-FB93-FE56DC906E63}"/>
              </a:ext>
            </a:extLst>
          </p:cNvPr>
          <p:cNvSpPr>
            <a:spLocks noGrp="1" noRot="1" noChangeAspect="1" noChangeArrowheads="1" noTextEdit="1"/>
          </p:cNvSpPr>
          <p:nvPr>
            <p:ph type="sldImg"/>
          </p:nvPr>
        </p:nvSpPr>
        <p:spPr>
          <a:ln/>
        </p:spPr>
      </p:sp>
      <p:sp>
        <p:nvSpPr>
          <p:cNvPr id="23555" name="备注占位符 2">
            <a:extLst>
              <a:ext uri="{FF2B5EF4-FFF2-40B4-BE49-F238E27FC236}">
                <a16:creationId xmlns:a16="http://schemas.microsoft.com/office/drawing/2014/main" id="{1071D847-8F15-0720-007F-36AB51451AF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t>是两玩家零和博弈问题</a:t>
            </a:r>
            <a:endParaRPr lang="en-US" altLang="zh-CN"/>
          </a:p>
        </p:txBody>
      </p:sp>
      <p:sp>
        <p:nvSpPr>
          <p:cNvPr id="23556" name="灯片编号占位符 3">
            <a:extLst>
              <a:ext uri="{FF2B5EF4-FFF2-40B4-BE49-F238E27FC236}">
                <a16:creationId xmlns:a16="http://schemas.microsoft.com/office/drawing/2014/main" id="{1AE94DA7-9F59-6985-0DCD-40EB071B5B68}"/>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fld id="{BF0FFA12-4857-4C69-BA44-415B8AA52B1B}" type="slidenum">
              <a:rPr lang="zh-CN" altLang="en-US" sz="1200" b="0" smtClean="0"/>
              <a:pPr/>
              <a:t>14</a:t>
            </a:fld>
            <a:endParaRPr lang="zh-CN" altLang="en-US" sz="1200" b="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a:extLst>
              <a:ext uri="{FF2B5EF4-FFF2-40B4-BE49-F238E27FC236}">
                <a16:creationId xmlns:a16="http://schemas.microsoft.com/office/drawing/2014/main" id="{75E34694-FFB1-70CF-CA70-588864919BF1}"/>
              </a:ext>
            </a:extLst>
          </p:cNvPr>
          <p:cNvSpPr>
            <a:spLocks noGrp="1" noRot="1" noChangeAspect="1" noChangeArrowheads="1" noTextEdit="1"/>
          </p:cNvSpPr>
          <p:nvPr>
            <p:ph type="sldImg"/>
          </p:nvPr>
        </p:nvSpPr>
        <p:spPr>
          <a:ln/>
        </p:spPr>
      </p:sp>
      <p:sp>
        <p:nvSpPr>
          <p:cNvPr id="25603" name="备注占位符 2">
            <a:extLst>
              <a:ext uri="{FF2B5EF4-FFF2-40B4-BE49-F238E27FC236}">
                <a16:creationId xmlns:a16="http://schemas.microsoft.com/office/drawing/2014/main" id="{9E220819-16FF-9852-BAAD-681CC44D3C3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t>是两玩家零和博弈问题</a:t>
            </a:r>
            <a:endParaRPr lang="en-US" altLang="zh-CN"/>
          </a:p>
        </p:txBody>
      </p:sp>
      <p:sp>
        <p:nvSpPr>
          <p:cNvPr id="25604" name="灯片编号占位符 3">
            <a:extLst>
              <a:ext uri="{FF2B5EF4-FFF2-40B4-BE49-F238E27FC236}">
                <a16:creationId xmlns:a16="http://schemas.microsoft.com/office/drawing/2014/main" id="{30B80390-C908-A759-B983-3A67AB06E0B2}"/>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fld id="{F00A0D9E-B9D4-455C-9AED-43DC2D79B92E}" type="slidenum">
              <a:rPr lang="zh-CN" altLang="en-US" sz="1200" b="0" smtClean="0"/>
              <a:pPr/>
              <a:t>15</a:t>
            </a:fld>
            <a:endParaRPr lang="zh-CN" altLang="en-US" sz="1200" b="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C7134C14-3C6D-EADB-094C-1EF17F374B1D}"/>
              </a:ext>
            </a:extLst>
          </p:cNvPr>
          <p:cNvSpPr>
            <a:spLocks noChangeArrowheads="1"/>
          </p:cNvSpPr>
          <p:nvPr/>
        </p:nvSpPr>
        <p:spPr bwMode="auto">
          <a:xfrm>
            <a:off x="685800" y="2887663"/>
            <a:ext cx="7772400"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A50021"/>
          </a:solidFill>
          <a:ln w="9525">
            <a:solidFill>
              <a:schemeClr val="accent2"/>
            </a:solidFill>
            <a:round/>
            <a:headEnd/>
            <a:tailEnd/>
          </a:ln>
        </p:spPr>
        <p:txBody>
          <a:bodyPr/>
          <a:lstStyle/>
          <a:p>
            <a:endParaRPr lang="zh-CN" altLang="en-US"/>
          </a:p>
        </p:txBody>
      </p:sp>
      <p:sp>
        <p:nvSpPr>
          <p:cNvPr id="173060" name="Rectangle 4"/>
          <p:cNvSpPr>
            <a:spLocks noGrp="1" noChangeArrowheads="1"/>
          </p:cNvSpPr>
          <p:nvPr>
            <p:ph type="ctrTitle"/>
          </p:nvPr>
        </p:nvSpPr>
        <p:spPr>
          <a:xfrm>
            <a:off x="685800" y="836613"/>
            <a:ext cx="7772400" cy="2019300"/>
          </a:xfrm>
          <a:noFill/>
        </p:spPr>
        <p:txBody>
          <a:bodyPr/>
          <a:lstStyle>
            <a:lvl1pPr algn="ctr">
              <a:defRPr sz="4000">
                <a:solidFill>
                  <a:srgbClr val="A50021"/>
                </a:solidFill>
              </a:defRPr>
            </a:lvl1pPr>
          </a:lstStyle>
          <a:p>
            <a:pPr lvl="0"/>
            <a:r>
              <a:rPr lang="ja-JP" altLang="en-US" noProof="0"/>
              <a:t>マスタ タイトルの書式設定</a:t>
            </a:r>
          </a:p>
        </p:txBody>
      </p:sp>
      <p:sp>
        <p:nvSpPr>
          <p:cNvPr id="173061" name="Rectangle 5"/>
          <p:cNvSpPr>
            <a:spLocks noGrp="1" noChangeArrowheads="1"/>
          </p:cNvSpPr>
          <p:nvPr>
            <p:ph type="subTitle" idx="1"/>
          </p:nvPr>
        </p:nvSpPr>
        <p:spPr>
          <a:xfrm>
            <a:off x="1447800" y="3213100"/>
            <a:ext cx="7010400" cy="1816100"/>
          </a:xfrm>
        </p:spPr>
        <p:txBody>
          <a:bodyPr/>
          <a:lstStyle>
            <a:lvl1pPr marL="0" indent="0" algn="r">
              <a:buFont typeface="Wingdings" panose="05000000000000000000" pitchFamily="2" charset="2"/>
              <a:buNone/>
              <a:defRPr sz="2800">
                <a:solidFill>
                  <a:schemeClr val="folHlink"/>
                </a:solidFill>
              </a:defRPr>
            </a:lvl1pPr>
          </a:lstStyle>
          <a:p>
            <a:pPr lvl="0"/>
            <a:r>
              <a:rPr lang="ja-JP" altLang="en-US" noProof="0"/>
              <a:t>マスタ サブタイトルの書式設定</a:t>
            </a:r>
          </a:p>
        </p:txBody>
      </p:sp>
    </p:spTree>
    <p:extLst>
      <p:ext uri="{BB962C8B-B14F-4D97-AF65-F5344CB8AC3E}">
        <p14:creationId xmlns:p14="http://schemas.microsoft.com/office/powerpoint/2010/main" val="1364755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0" y="0"/>
            <a:ext cx="9144000" cy="765175"/>
          </a:xfrm>
        </p:spPr>
        <p:txBody>
          <a:bodyPr/>
          <a:lstStyle/>
          <a:p>
            <a:r>
              <a:rPr lang="zh-CN" altLang="en-US"/>
              <a:t>单击此处编辑母版标题样式</a:t>
            </a:r>
          </a:p>
        </p:txBody>
      </p:sp>
      <p:sp>
        <p:nvSpPr>
          <p:cNvPr id="3" name="内容占位符 2"/>
          <p:cNvSpPr>
            <a:spLocks noGrp="1"/>
          </p:cNvSpPr>
          <p:nvPr>
            <p:ph sz="quarter" idx="1"/>
          </p:nvPr>
        </p:nvSpPr>
        <p:spPr>
          <a:xfrm>
            <a:off x="250825" y="908050"/>
            <a:ext cx="4244975" cy="26241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908050"/>
            <a:ext cx="4244975" cy="26241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250825" y="3684588"/>
            <a:ext cx="4244975" cy="26241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3684588"/>
            <a:ext cx="4244975" cy="26241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a:extLst>
              <a:ext uri="{FF2B5EF4-FFF2-40B4-BE49-F238E27FC236}">
                <a16:creationId xmlns:a16="http://schemas.microsoft.com/office/drawing/2014/main" id="{3D6786A5-D287-86BB-393F-289018C00820}"/>
              </a:ext>
            </a:extLst>
          </p:cNvPr>
          <p:cNvSpPr>
            <a:spLocks noGrp="1" noChangeArrowheads="1"/>
          </p:cNvSpPr>
          <p:nvPr>
            <p:ph type="sldNum" sz="quarter" idx="10"/>
          </p:nvPr>
        </p:nvSpPr>
        <p:spPr>
          <a:ln/>
        </p:spPr>
        <p:txBody>
          <a:bodyPr/>
          <a:lstStyle>
            <a:lvl1pPr>
              <a:defRPr/>
            </a:lvl1pPr>
          </a:lstStyle>
          <a:p>
            <a:pPr>
              <a:defRPr/>
            </a:pPr>
            <a:fld id="{5DC1836E-F560-4B02-9B15-A1904EAC68FB}" type="slidenum">
              <a:rPr lang="en-US" altLang="ja-JP"/>
              <a:pPr>
                <a:defRPr/>
              </a:pPr>
              <a:t>‹#›</a:t>
            </a:fld>
            <a:endParaRPr lang="en-US" altLang="ja-JP"/>
          </a:p>
        </p:txBody>
      </p:sp>
    </p:spTree>
    <p:extLst>
      <p:ext uri="{BB962C8B-B14F-4D97-AF65-F5344CB8AC3E}">
        <p14:creationId xmlns:p14="http://schemas.microsoft.com/office/powerpoint/2010/main" val="1786506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765175"/>
          </a:xfrm>
        </p:spPr>
        <p:txBody>
          <a:bodyPr/>
          <a:lstStyle/>
          <a:p>
            <a:r>
              <a:rPr lang="zh-CN" altLang="en-US"/>
              <a:t>单击此处编辑母版标题样式</a:t>
            </a:r>
          </a:p>
        </p:txBody>
      </p:sp>
      <p:sp>
        <p:nvSpPr>
          <p:cNvPr id="3" name="表格占位符 2"/>
          <p:cNvSpPr>
            <a:spLocks noGrp="1"/>
          </p:cNvSpPr>
          <p:nvPr>
            <p:ph type="tbl" idx="1"/>
          </p:nvPr>
        </p:nvSpPr>
        <p:spPr>
          <a:xfrm>
            <a:off x="250825" y="908050"/>
            <a:ext cx="8642350" cy="5400675"/>
          </a:xfrm>
        </p:spPr>
        <p:txBody>
          <a:bodyPr/>
          <a:lstStyle/>
          <a:p>
            <a:pPr lvl="0"/>
            <a:endParaRPr lang="zh-CN" altLang="en-US" noProof="0"/>
          </a:p>
        </p:txBody>
      </p:sp>
      <p:sp>
        <p:nvSpPr>
          <p:cNvPr id="4" name="Rectangle 6">
            <a:extLst>
              <a:ext uri="{FF2B5EF4-FFF2-40B4-BE49-F238E27FC236}">
                <a16:creationId xmlns:a16="http://schemas.microsoft.com/office/drawing/2014/main" id="{F2C6A760-ACB1-7415-81AC-9109D63E12DA}"/>
              </a:ext>
            </a:extLst>
          </p:cNvPr>
          <p:cNvSpPr>
            <a:spLocks noGrp="1" noChangeArrowheads="1"/>
          </p:cNvSpPr>
          <p:nvPr>
            <p:ph type="sldNum" sz="quarter" idx="10"/>
          </p:nvPr>
        </p:nvSpPr>
        <p:spPr>
          <a:ln/>
        </p:spPr>
        <p:txBody>
          <a:bodyPr/>
          <a:lstStyle>
            <a:lvl1pPr>
              <a:defRPr/>
            </a:lvl1pPr>
          </a:lstStyle>
          <a:p>
            <a:pPr>
              <a:defRPr/>
            </a:pPr>
            <a:fld id="{050BCFAB-D188-4040-96D5-887F570D26D2}" type="slidenum">
              <a:rPr lang="en-US" altLang="ja-JP"/>
              <a:pPr>
                <a:defRPr/>
              </a:pPr>
              <a:t>‹#›</a:t>
            </a:fld>
            <a:endParaRPr lang="en-US" altLang="ja-JP"/>
          </a:p>
        </p:txBody>
      </p:sp>
    </p:spTree>
    <p:extLst>
      <p:ext uri="{BB962C8B-B14F-4D97-AF65-F5344CB8AC3E}">
        <p14:creationId xmlns:p14="http://schemas.microsoft.com/office/powerpoint/2010/main" val="31714914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765175"/>
          </a:xfrm>
        </p:spPr>
        <p:txBody>
          <a:bodyPr/>
          <a:lstStyle/>
          <a:p>
            <a:r>
              <a:rPr lang="zh-CN" altLang="en-US"/>
              <a:t>单击此处编辑母版标题样式</a:t>
            </a:r>
          </a:p>
        </p:txBody>
      </p:sp>
      <p:sp>
        <p:nvSpPr>
          <p:cNvPr id="3" name="文本占位符 2"/>
          <p:cNvSpPr>
            <a:spLocks noGrp="1"/>
          </p:cNvSpPr>
          <p:nvPr>
            <p:ph type="body" sz="half" idx="1"/>
          </p:nvPr>
        </p:nvSpPr>
        <p:spPr>
          <a:xfrm>
            <a:off x="250825" y="908050"/>
            <a:ext cx="4244975" cy="54006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quarter" idx="2"/>
          </p:nvPr>
        </p:nvSpPr>
        <p:spPr>
          <a:xfrm>
            <a:off x="4648200" y="908050"/>
            <a:ext cx="4244975" cy="26241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p:cNvSpPr>
            <a:spLocks noGrp="1"/>
          </p:cNvSpPr>
          <p:nvPr>
            <p:ph sz="quarter" idx="3"/>
          </p:nvPr>
        </p:nvSpPr>
        <p:spPr>
          <a:xfrm>
            <a:off x="4648200" y="3684588"/>
            <a:ext cx="4244975" cy="26241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Rectangle 6">
            <a:extLst>
              <a:ext uri="{FF2B5EF4-FFF2-40B4-BE49-F238E27FC236}">
                <a16:creationId xmlns:a16="http://schemas.microsoft.com/office/drawing/2014/main" id="{A7E32DFC-A817-B243-007B-71FFAB01141A}"/>
              </a:ext>
            </a:extLst>
          </p:cNvPr>
          <p:cNvSpPr>
            <a:spLocks noGrp="1" noChangeArrowheads="1"/>
          </p:cNvSpPr>
          <p:nvPr>
            <p:ph type="sldNum" sz="quarter" idx="10"/>
          </p:nvPr>
        </p:nvSpPr>
        <p:spPr>
          <a:ln/>
        </p:spPr>
        <p:txBody>
          <a:bodyPr/>
          <a:lstStyle>
            <a:lvl1pPr>
              <a:defRPr/>
            </a:lvl1pPr>
          </a:lstStyle>
          <a:p>
            <a:fld id="{17FF8F33-E526-4378-A8F0-90387C1859AB}" type="slidenum">
              <a:rPr lang="en-US" altLang="ja-JP"/>
              <a:pPr/>
              <a:t>‹#›</a:t>
            </a:fld>
            <a:endParaRPr lang="en-US" altLang="ja-JP"/>
          </a:p>
        </p:txBody>
      </p:sp>
    </p:spTree>
    <p:extLst>
      <p:ext uri="{BB962C8B-B14F-4D97-AF65-F5344CB8AC3E}">
        <p14:creationId xmlns:p14="http://schemas.microsoft.com/office/powerpoint/2010/main" val="4114348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a:buClr>
                <a:srgbClr val="C00000"/>
              </a:buClr>
              <a:defRPr/>
            </a:lvl1pPr>
            <a:lvl2pPr>
              <a:buClr>
                <a:srgbClr val="C00000"/>
              </a:buClr>
              <a:defRPr/>
            </a:lvl2pPr>
            <a:lvl3pPr>
              <a:buClr>
                <a:srgbClr val="C00000"/>
              </a:buClr>
              <a:defRPr/>
            </a:lvl3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6">
            <a:extLst>
              <a:ext uri="{FF2B5EF4-FFF2-40B4-BE49-F238E27FC236}">
                <a16:creationId xmlns:a16="http://schemas.microsoft.com/office/drawing/2014/main" id="{34046965-E17E-0CE5-0A98-F19E55374A3C}"/>
              </a:ext>
            </a:extLst>
          </p:cNvPr>
          <p:cNvSpPr>
            <a:spLocks noGrp="1" noChangeArrowheads="1"/>
          </p:cNvSpPr>
          <p:nvPr>
            <p:ph type="sldNum" sz="quarter" idx="10"/>
          </p:nvPr>
        </p:nvSpPr>
        <p:spPr>
          <a:ln/>
        </p:spPr>
        <p:txBody>
          <a:bodyPr/>
          <a:lstStyle>
            <a:lvl1pPr>
              <a:defRPr/>
            </a:lvl1pPr>
          </a:lstStyle>
          <a:p>
            <a:pPr>
              <a:defRPr/>
            </a:pPr>
            <a:fld id="{3F5D28D9-E152-4420-A86D-30DF28F96CC3}" type="slidenum">
              <a:rPr lang="en-US" altLang="ja-JP"/>
              <a:pPr>
                <a:defRPr/>
              </a:pPr>
              <a:t>‹#›</a:t>
            </a:fld>
            <a:endParaRPr lang="en-US" altLang="ja-JP"/>
          </a:p>
        </p:txBody>
      </p:sp>
    </p:spTree>
    <p:extLst>
      <p:ext uri="{BB962C8B-B14F-4D97-AF65-F5344CB8AC3E}">
        <p14:creationId xmlns:p14="http://schemas.microsoft.com/office/powerpoint/2010/main" val="2261800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Rectangle 6">
            <a:extLst>
              <a:ext uri="{FF2B5EF4-FFF2-40B4-BE49-F238E27FC236}">
                <a16:creationId xmlns:a16="http://schemas.microsoft.com/office/drawing/2014/main" id="{34B933B0-F09E-7081-194C-DCBB5DFEF415}"/>
              </a:ext>
            </a:extLst>
          </p:cNvPr>
          <p:cNvSpPr>
            <a:spLocks noGrp="1" noChangeArrowheads="1"/>
          </p:cNvSpPr>
          <p:nvPr>
            <p:ph type="sldNum" sz="quarter" idx="10"/>
          </p:nvPr>
        </p:nvSpPr>
        <p:spPr>
          <a:ln/>
        </p:spPr>
        <p:txBody>
          <a:bodyPr/>
          <a:lstStyle>
            <a:lvl1pPr>
              <a:defRPr/>
            </a:lvl1pPr>
          </a:lstStyle>
          <a:p>
            <a:pPr>
              <a:defRPr/>
            </a:pPr>
            <a:fld id="{E3FAF141-A5EC-4CFB-A958-86E1E10B0F1D}" type="slidenum">
              <a:rPr lang="en-US" altLang="ja-JP"/>
              <a:pPr>
                <a:defRPr/>
              </a:pPr>
              <a:t>‹#›</a:t>
            </a:fld>
            <a:endParaRPr lang="en-US" altLang="ja-JP"/>
          </a:p>
        </p:txBody>
      </p:sp>
    </p:spTree>
    <p:extLst>
      <p:ext uri="{BB962C8B-B14F-4D97-AF65-F5344CB8AC3E}">
        <p14:creationId xmlns:p14="http://schemas.microsoft.com/office/powerpoint/2010/main" val="2388304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50825" y="908050"/>
            <a:ext cx="4244975" cy="54006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8050"/>
            <a:ext cx="4244975" cy="54006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a:extLst>
              <a:ext uri="{FF2B5EF4-FFF2-40B4-BE49-F238E27FC236}">
                <a16:creationId xmlns:a16="http://schemas.microsoft.com/office/drawing/2014/main" id="{00A28A5F-45F7-AF7A-52F5-23ED3D16FF80}"/>
              </a:ext>
            </a:extLst>
          </p:cNvPr>
          <p:cNvSpPr>
            <a:spLocks noGrp="1" noChangeArrowheads="1"/>
          </p:cNvSpPr>
          <p:nvPr>
            <p:ph type="sldNum" sz="quarter" idx="10"/>
          </p:nvPr>
        </p:nvSpPr>
        <p:spPr>
          <a:ln/>
        </p:spPr>
        <p:txBody>
          <a:bodyPr/>
          <a:lstStyle>
            <a:lvl1pPr>
              <a:defRPr/>
            </a:lvl1pPr>
          </a:lstStyle>
          <a:p>
            <a:pPr>
              <a:defRPr/>
            </a:pPr>
            <a:fld id="{5201B3B4-78F3-45F0-BD7A-5A4B0B67E41A}" type="slidenum">
              <a:rPr lang="en-US" altLang="ja-JP"/>
              <a:pPr>
                <a:defRPr/>
              </a:pPr>
              <a:t>‹#›</a:t>
            </a:fld>
            <a:endParaRPr lang="en-US" altLang="ja-JP"/>
          </a:p>
        </p:txBody>
      </p:sp>
    </p:spTree>
    <p:extLst>
      <p:ext uri="{BB962C8B-B14F-4D97-AF65-F5344CB8AC3E}">
        <p14:creationId xmlns:p14="http://schemas.microsoft.com/office/powerpoint/2010/main" val="3065670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a:extLst>
              <a:ext uri="{FF2B5EF4-FFF2-40B4-BE49-F238E27FC236}">
                <a16:creationId xmlns:a16="http://schemas.microsoft.com/office/drawing/2014/main" id="{7FB32D68-B95E-F5EA-6BCD-0627A01180F2}"/>
              </a:ext>
            </a:extLst>
          </p:cNvPr>
          <p:cNvSpPr>
            <a:spLocks noGrp="1" noChangeArrowheads="1"/>
          </p:cNvSpPr>
          <p:nvPr>
            <p:ph type="sldNum" sz="quarter" idx="10"/>
          </p:nvPr>
        </p:nvSpPr>
        <p:spPr>
          <a:ln/>
        </p:spPr>
        <p:txBody>
          <a:bodyPr/>
          <a:lstStyle>
            <a:lvl1pPr>
              <a:defRPr/>
            </a:lvl1pPr>
          </a:lstStyle>
          <a:p>
            <a:pPr>
              <a:defRPr/>
            </a:pPr>
            <a:fld id="{A03400B0-00DE-40A7-8918-3E30DB48DF71}" type="slidenum">
              <a:rPr lang="en-US" altLang="ja-JP"/>
              <a:pPr>
                <a:defRPr/>
              </a:pPr>
              <a:t>‹#›</a:t>
            </a:fld>
            <a:endParaRPr lang="en-US" altLang="ja-JP"/>
          </a:p>
        </p:txBody>
      </p:sp>
    </p:spTree>
    <p:extLst>
      <p:ext uri="{BB962C8B-B14F-4D97-AF65-F5344CB8AC3E}">
        <p14:creationId xmlns:p14="http://schemas.microsoft.com/office/powerpoint/2010/main" val="2018621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CDC57111-F1AB-FE24-ED69-F10F8F24F86A}"/>
              </a:ext>
            </a:extLst>
          </p:cNvPr>
          <p:cNvSpPr>
            <a:spLocks noGrp="1" noChangeArrowheads="1"/>
          </p:cNvSpPr>
          <p:nvPr>
            <p:ph type="sldNum" sz="quarter" idx="10"/>
          </p:nvPr>
        </p:nvSpPr>
        <p:spPr>
          <a:ln/>
        </p:spPr>
        <p:txBody>
          <a:bodyPr/>
          <a:lstStyle>
            <a:lvl1pPr>
              <a:defRPr/>
            </a:lvl1pPr>
          </a:lstStyle>
          <a:p>
            <a:pPr>
              <a:defRPr/>
            </a:pPr>
            <a:fld id="{D21B16E1-3542-4D7A-B514-ED013101ED34}" type="slidenum">
              <a:rPr lang="en-US" altLang="ja-JP"/>
              <a:pPr>
                <a:defRPr/>
              </a:pPr>
              <a:t>‹#›</a:t>
            </a:fld>
            <a:endParaRPr lang="en-US" altLang="ja-JP"/>
          </a:p>
        </p:txBody>
      </p:sp>
    </p:spTree>
    <p:extLst>
      <p:ext uri="{BB962C8B-B14F-4D97-AF65-F5344CB8AC3E}">
        <p14:creationId xmlns:p14="http://schemas.microsoft.com/office/powerpoint/2010/main" val="3368213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E9E33386-92A9-415E-F0B6-D637B285E81C}"/>
              </a:ext>
            </a:extLst>
          </p:cNvPr>
          <p:cNvSpPr>
            <a:spLocks noGrp="1" noChangeArrowheads="1"/>
          </p:cNvSpPr>
          <p:nvPr>
            <p:ph type="sldNum" sz="quarter" idx="10"/>
          </p:nvPr>
        </p:nvSpPr>
        <p:spPr>
          <a:ln/>
        </p:spPr>
        <p:txBody>
          <a:bodyPr/>
          <a:lstStyle>
            <a:lvl1pPr>
              <a:defRPr/>
            </a:lvl1pPr>
          </a:lstStyle>
          <a:p>
            <a:pPr>
              <a:defRPr/>
            </a:pPr>
            <a:fld id="{9A80E1B8-4BBF-432F-A56B-E500C3596581}" type="slidenum">
              <a:rPr lang="en-US" altLang="ja-JP"/>
              <a:pPr>
                <a:defRPr/>
              </a:pPr>
              <a:t>‹#›</a:t>
            </a:fld>
            <a:endParaRPr lang="en-US" altLang="ja-JP"/>
          </a:p>
        </p:txBody>
      </p:sp>
    </p:spTree>
    <p:extLst>
      <p:ext uri="{BB962C8B-B14F-4D97-AF65-F5344CB8AC3E}">
        <p14:creationId xmlns:p14="http://schemas.microsoft.com/office/powerpoint/2010/main" val="1813276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765175"/>
          </a:xfrm>
        </p:spPr>
        <p:txBody>
          <a:bodyPr/>
          <a:lstStyle/>
          <a:p>
            <a:r>
              <a:rPr lang="zh-CN" altLang="en-US"/>
              <a:t>单击此处编辑母版标题样式</a:t>
            </a:r>
          </a:p>
        </p:txBody>
      </p:sp>
      <p:sp>
        <p:nvSpPr>
          <p:cNvPr id="3" name="文本占位符 2"/>
          <p:cNvSpPr>
            <a:spLocks noGrp="1"/>
          </p:cNvSpPr>
          <p:nvPr>
            <p:ph type="body" sz="half" idx="1"/>
          </p:nvPr>
        </p:nvSpPr>
        <p:spPr>
          <a:xfrm>
            <a:off x="250825" y="908050"/>
            <a:ext cx="4244975" cy="54006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8050"/>
            <a:ext cx="4244975" cy="54006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a:extLst>
              <a:ext uri="{FF2B5EF4-FFF2-40B4-BE49-F238E27FC236}">
                <a16:creationId xmlns:a16="http://schemas.microsoft.com/office/drawing/2014/main" id="{220B2FC2-A9EF-2898-3FEB-F650B67D7783}"/>
              </a:ext>
            </a:extLst>
          </p:cNvPr>
          <p:cNvSpPr>
            <a:spLocks noGrp="1" noChangeArrowheads="1"/>
          </p:cNvSpPr>
          <p:nvPr>
            <p:ph type="sldNum" sz="quarter" idx="10"/>
          </p:nvPr>
        </p:nvSpPr>
        <p:spPr>
          <a:ln/>
        </p:spPr>
        <p:txBody>
          <a:bodyPr/>
          <a:lstStyle>
            <a:lvl1pPr>
              <a:defRPr/>
            </a:lvl1pPr>
          </a:lstStyle>
          <a:p>
            <a:pPr>
              <a:defRPr/>
            </a:pPr>
            <a:fld id="{BE26F008-80B0-4065-8639-FA522E78ABD8}" type="slidenum">
              <a:rPr lang="en-US" altLang="ja-JP"/>
              <a:pPr>
                <a:defRPr/>
              </a:pPr>
              <a:t>‹#›</a:t>
            </a:fld>
            <a:endParaRPr lang="en-US" altLang="ja-JP"/>
          </a:p>
        </p:txBody>
      </p:sp>
    </p:spTree>
    <p:extLst>
      <p:ext uri="{BB962C8B-B14F-4D97-AF65-F5344CB8AC3E}">
        <p14:creationId xmlns:p14="http://schemas.microsoft.com/office/powerpoint/2010/main" val="1630716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765175"/>
          </a:xfrm>
        </p:spPr>
        <p:txBody>
          <a:bodyPr/>
          <a:lstStyle/>
          <a:p>
            <a:r>
              <a:rPr lang="zh-CN" altLang="en-US"/>
              <a:t>单击此处编辑母版标题样式</a:t>
            </a:r>
          </a:p>
        </p:txBody>
      </p:sp>
      <p:sp>
        <p:nvSpPr>
          <p:cNvPr id="3" name="内容占位符 2"/>
          <p:cNvSpPr>
            <a:spLocks noGrp="1"/>
          </p:cNvSpPr>
          <p:nvPr>
            <p:ph sz="half" idx="1"/>
          </p:nvPr>
        </p:nvSpPr>
        <p:spPr>
          <a:xfrm>
            <a:off x="250825" y="908050"/>
            <a:ext cx="4244975" cy="54006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908050"/>
            <a:ext cx="4244975" cy="26241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684588"/>
            <a:ext cx="4244975" cy="26241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6">
            <a:extLst>
              <a:ext uri="{FF2B5EF4-FFF2-40B4-BE49-F238E27FC236}">
                <a16:creationId xmlns:a16="http://schemas.microsoft.com/office/drawing/2014/main" id="{F570EE6B-1D35-8F86-D7F2-334C6FF91B17}"/>
              </a:ext>
            </a:extLst>
          </p:cNvPr>
          <p:cNvSpPr>
            <a:spLocks noGrp="1" noChangeArrowheads="1"/>
          </p:cNvSpPr>
          <p:nvPr>
            <p:ph type="sldNum" sz="quarter" idx="10"/>
          </p:nvPr>
        </p:nvSpPr>
        <p:spPr>
          <a:ln/>
        </p:spPr>
        <p:txBody>
          <a:bodyPr/>
          <a:lstStyle>
            <a:lvl1pPr>
              <a:defRPr/>
            </a:lvl1pPr>
          </a:lstStyle>
          <a:p>
            <a:pPr>
              <a:defRPr/>
            </a:pPr>
            <a:fld id="{322A297B-0CBD-41CE-A2CE-5D734000E697}" type="slidenum">
              <a:rPr lang="en-US" altLang="ja-JP"/>
              <a:pPr>
                <a:defRPr/>
              </a:pPr>
              <a:t>‹#›</a:t>
            </a:fld>
            <a:endParaRPr lang="en-US" altLang="ja-JP"/>
          </a:p>
        </p:txBody>
      </p:sp>
    </p:spTree>
    <p:extLst>
      <p:ext uri="{BB962C8B-B14F-4D97-AF65-F5344CB8AC3E}">
        <p14:creationId xmlns:p14="http://schemas.microsoft.com/office/powerpoint/2010/main" val="1617220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C9E35E2-C99F-2F3F-1AB0-94113809806C}"/>
              </a:ext>
            </a:extLst>
          </p:cNvPr>
          <p:cNvSpPr>
            <a:spLocks noGrp="1" noChangeArrowheads="1"/>
          </p:cNvSpPr>
          <p:nvPr>
            <p:ph type="title"/>
          </p:nvPr>
        </p:nvSpPr>
        <p:spPr bwMode="auto">
          <a:xfrm>
            <a:off x="0" y="0"/>
            <a:ext cx="9144000" cy="765175"/>
          </a:xfrm>
          <a:prstGeom prst="rect">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ja-JP" altLang="en-US"/>
              <a:t>マスタ タイトルの書式設定</a:t>
            </a:r>
          </a:p>
        </p:txBody>
      </p:sp>
      <p:sp>
        <p:nvSpPr>
          <p:cNvPr id="1027" name="Rectangle 3">
            <a:extLst>
              <a:ext uri="{FF2B5EF4-FFF2-40B4-BE49-F238E27FC236}">
                <a16:creationId xmlns:a16="http://schemas.microsoft.com/office/drawing/2014/main" id="{79240DC6-295B-4A56-13F0-317F24695A8E}"/>
              </a:ext>
            </a:extLst>
          </p:cNvPr>
          <p:cNvSpPr>
            <a:spLocks noGrp="1" noChangeArrowheads="1"/>
          </p:cNvSpPr>
          <p:nvPr>
            <p:ph type="body" idx="1"/>
          </p:nvPr>
        </p:nvSpPr>
        <p:spPr bwMode="auto">
          <a:xfrm>
            <a:off x="250825" y="908050"/>
            <a:ext cx="8642350" cy="540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72038" name="Rectangle 6">
            <a:extLst>
              <a:ext uri="{FF2B5EF4-FFF2-40B4-BE49-F238E27FC236}">
                <a16:creationId xmlns:a16="http://schemas.microsoft.com/office/drawing/2014/main" id="{21187D86-7313-7FCA-AD1E-61BAD6D6B550}"/>
              </a:ext>
            </a:extLst>
          </p:cNvPr>
          <p:cNvSpPr>
            <a:spLocks noGrp="1" noChangeArrowheads="1"/>
          </p:cNvSpPr>
          <p:nvPr>
            <p:ph type="sldNum" sz="quarter" idx="4"/>
          </p:nvPr>
        </p:nvSpPr>
        <p:spPr bwMode="auto">
          <a:xfrm>
            <a:off x="6983413" y="6413500"/>
            <a:ext cx="1981200" cy="360363"/>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kumimoji="0" sz="1400" b="0">
                <a:solidFill>
                  <a:srgbClr val="A50021"/>
                </a:solidFill>
              </a:defRPr>
            </a:lvl1pPr>
          </a:lstStyle>
          <a:p>
            <a:pPr>
              <a:defRPr/>
            </a:pPr>
            <a:fld id="{98481C38-1BE0-4570-8049-390C7BA11E2C}"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3747"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8" r:id="rId12"/>
  </p:sldLayoutIdLst>
  <p:hf hdr="0" ftr="0" dt="0"/>
  <p:txStyles>
    <p:titleStyle>
      <a:lvl1pPr indent="176213" algn="l" rtl="0" eaLnBrk="0" fontAlgn="base" hangingPunct="0">
        <a:spcBef>
          <a:spcPct val="0"/>
        </a:spcBef>
        <a:spcAft>
          <a:spcPct val="0"/>
        </a:spcAft>
        <a:defRPr kumimoji="1" sz="3800" b="1" kern="1200">
          <a:solidFill>
            <a:schemeClr val="bg1"/>
          </a:solidFill>
          <a:latin typeface="+mj-lt"/>
          <a:ea typeface="+mj-ea"/>
          <a:cs typeface="+mj-cs"/>
        </a:defRPr>
      </a:lvl1pPr>
      <a:lvl2pPr indent="176213" algn="l" rtl="0" eaLnBrk="0" fontAlgn="base" hangingPunct="0">
        <a:spcBef>
          <a:spcPct val="0"/>
        </a:spcBef>
        <a:spcAft>
          <a:spcPct val="0"/>
        </a:spcAft>
        <a:defRPr kumimoji="1" sz="3800" b="1">
          <a:solidFill>
            <a:schemeClr val="bg1"/>
          </a:solidFill>
          <a:latin typeface="Times New Roman" panose="02020603050405020304" pitchFamily="18" charset="0"/>
          <a:ea typeface="黑体" panose="02010609060101010101" pitchFamily="49" charset="-122"/>
        </a:defRPr>
      </a:lvl2pPr>
      <a:lvl3pPr indent="176213" algn="l" rtl="0" eaLnBrk="0" fontAlgn="base" hangingPunct="0">
        <a:spcBef>
          <a:spcPct val="0"/>
        </a:spcBef>
        <a:spcAft>
          <a:spcPct val="0"/>
        </a:spcAft>
        <a:defRPr kumimoji="1" sz="3800" b="1">
          <a:solidFill>
            <a:schemeClr val="bg1"/>
          </a:solidFill>
          <a:latin typeface="Times New Roman" panose="02020603050405020304" pitchFamily="18" charset="0"/>
          <a:ea typeface="黑体" panose="02010609060101010101" pitchFamily="49" charset="-122"/>
        </a:defRPr>
      </a:lvl3pPr>
      <a:lvl4pPr indent="176213" algn="l" rtl="0" eaLnBrk="0" fontAlgn="base" hangingPunct="0">
        <a:spcBef>
          <a:spcPct val="0"/>
        </a:spcBef>
        <a:spcAft>
          <a:spcPct val="0"/>
        </a:spcAft>
        <a:defRPr kumimoji="1" sz="3800" b="1">
          <a:solidFill>
            <a:schemeClr val="bg1"/>
          </a:solidFill>
          <a:latin typeface="Times New Roman" panose="02020603050405020304" pitchFamily="18" charset="0"/>
          <a:ea typeface="黑体" panose="02010609060101010101" pitchFamily="49" charset="-122"/>
        </a:defRPr>
      </a:lvl4pPr>
      <a:lvl5pPr indent="176213" algn="l" rtl="0" eaLnBrk="0" fontAlgn="base" hangingPunct="0">
        <a:spcBef>
          <a:spcPct val="0"/>
        </a:spcBef>
        <a:spcAft>
          <a:spcPct val="0"/>
        </a:spcAft>
        <a:defRPr kumimoji="1" sz="3800" b="1">
          <a:solidFill>
            <a:schemeClr val="bg1"/>
          </a:solidFill>
          <a:latin typeface="Times New Roman" panose="02020603050405020304" pitchFamily="18" charset="0"/>
          <a:ea typeface="黑体" panose="02010609060101010101" pitchFamily="49" charset="-122"/>
        </a:defRPr>
      </a:lvl5pPr>
      <a:lvl6pPr marL="457200" indent="176213" algn="l" rtl="0" fontAlgn="base">
        <a:spcBef>
          <a:spcPct val="0"/>
        </a:spcBef>
        <a:spcAft>
          <a:spcPct val="0"/>
        </a:spcAft>
        <a:defRPr kumimoji="1" sz="3800" b="1">
          <a:solidFill>
            <a:schemeClr val="bg1"/>
          </a:solidFill>
          <a:latin typeface="Arial" panose="020B0604020202020204" pitchFamily="34" charset="0"/>
          <a:ea typeface="ＭＳ Ｐゴシック" panose="020B0600070205080204" pitchFamily="34" charset="-128"/>
        </a:defRPr>
      </a:lvl6pPr>
      <a:lvl7pPr marL="914400" indent="176213" algn="l" rtl="0" fontAlgn="base">
        <a:spcBef>
          <a:spcPct val="0"/>
        </a:spcBef>
        <a:spcAft>
          <a:spcPct val="0"/>
        </a:spcAft>
        <a:defRPr kumimoji="1" sz="3800" b="1">
          <a:solidFill>
            <a:schemeClr val="bg1"/>
          </a:solidFill>
          <a:latin typeface="Arial" panose="020B0604020202020204" pitchFamily="34" charset="0"/>
          <a:ea typeface="ＭＳ Ｐゴシック" panose="020B0600070205080204" pitchFamily="34" charset="-128"/>
        </a:defRPr>
      </a:lvl7pPr>
      <a:lvl8pPr marL="1371600" indent="176213" algn="l" rtl="0" fontAlgn="base">
        <a:spcBef>
          <a:spcPct val="0"/>
        </a:spcBef>
        <a:spcAft>
          <a:spcPct val="0"/>
        </a:spcAft>
        <a:defRPr kumimoji="1" sz="3800" b="1">
          <a:solidFill>
            <a:schemeClr val="bg1"/>
          </a:solidFill>
          <a:latin typeface="Arial" panose="020B0604020202020204" pitchFamily="34" charset="0"/>
          <a:ea typeface="ＭＳ Ｐゴシック" panose="020B0600070205080204" pitchFamily="34" charset="-128"/>
        </a:defRPr>
      </a:lvl8pPr>
      <a:lvl9pPr marL="1828800" indent="176213" algn="l" rtl="0" fontAlgn="base">
        <a:spcBef>
          <a:spcPct val="0"/>
        </a:spcBef>
        <a:spcAft>
          <a:spcPct val="0"/>
        </a:spcAft>
        <a:defRPr kumimoji="1" sz="3800" b="1">
          <a:solidFill>
            <a:schemeClr val="bg1"/>
          </a:solidFill>
          <a:latin typeface="Arial" panose="020B0604020202020204" pitchFamily="34" charset="0"/>
          <a:ea typeface="ＭＳ Ｐゴシック" panose="020B0600070205080204" pitchFamily="34" charset="-128"/>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kumimoji="1" sz="3000" kern="1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kumimoji="1" sz="2600" kern="1200">
          <a:solidFill>
            <a:schemeClr val="folHlink"/>
          </a:solidFill>
          <a:latin typeface="+mn-lt"/>
          <a:ea typeface="+mn-ea"/>
          <a:cs typeface="+mn-cs"/>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kumimoji="1" sz="2300" kern="1200">
          <a:solidFill>
            <a:srgbClr val="009900"/>
          </a:solidFill>
          <a:latin typeface="+mn-lt"/>
          <a:ea typeface="+mn-ea"/>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kumimoji="1" sz="2000" kern="1200">
          <a:solidFill>
            <a:srgbClr val="0099CC"/>
          </a:solidFill>
          <a:latin typeface="+mn-lt"/>
          <a:ea typeface="+mn-ea"/>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kumimoji="1" sz="2000" kern="1200">
          <a:solidFill>
            <a:srgbClr val="99CC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wmf"/></Relationships>
</file>

<file path=ppt/slides/_rels/slide11.xml.rels><?xml version="1.0" encoding="UTF-8" standalone="yes"?>
<Relationships xmlns="http://schemas.openxmlformats.org/package/2006/relationships"><Relationship Id="rId2" Type="http://schemas.openxmlformats.org/officeDocument/2006/relationships/hyperlink" Target="https://www.math.uwaterloo.ca/tsp/world/countries.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9DC0CCD9-2590-401F-9A13-1FDA030F428C}"/>
              </a:ext>
            </a:extLst>
          </p:cNvPr>
          <p:cNvSpPr>
            <a:spLocks noGrp="1" noChangeArrowheads="1"/>
          </p:cNvSpPr>
          <p:nvPr>
            <p:ph type="ctrTitle"/>
          </p:nvPr>
        </p:nvSpPr>
        <p:spPr>
          <a:noFill/>
          <a:extLst>
            <a:ext uri="{909E8E84-426E-40DD-AFC4-6F175D3DCCD1}">
              <a14:hiddenFill xmlns:a14="http://schemas.microsoft.com/office/drawing/2010/main">
                <a:solidFill>
                  <a:schemeClr val="accent1"/>
                </a:solidFill>
              </a14:hiddenFill>
            </a:ext>
          </a:extLst>
        </p:spPr>
        <p:txBody>
          <a:bodyPr/>
          <a:lstStyle/>
          <a:p>
            <a:r>
              <a:rPr lang="en-US" altLang="zh-CN" dirty="0"/>
              <a:t>Artificial Intelligence</a:t>
            </a:r>
            <a:br>
              <a:rPr lang="en-US" altLang="zh-CN" dirty="0"/>
            </a:br>
            <a:r>
              <a:rPr lang="zh-CN" altLang="en-US" dirty="0"/>
              <a:t>人工智能实验</a:t>
            </a:r>
            <a:endParaRPr lang="zh-CN" altLang="en-US" dirty="0">
              <a:latin typeface="宋体" panose="02010600030101010101" pitchFamily="2" charset="-122"/>
              <a:ea typeface="宋体" panose="02010600030101010101" pitchFamily="2" charset="-122"/>
            </a:endParaRPr>
          </a:p>
        </p:txBody>
      </p:sp>
      <p:sp>
        <p:nvSpPr>
          <p:cNvPr id="2" name="文本框 1">
            <a:extLst>
              <a:ext uri="{FF2B5EF4-FFF2-40B4-BE49-F238E27FC236}">
                <a16:creationId xmlns:a16="http://schemas.microsoft.com/office/drawing/2014/main" id="{190977FD-301E-482B-A585-2CBCC359B86A}"/>
              </a:ext>
            </a:extLst>
          </p:cNvPr>
          <p:cNvSpPr txBox="1"/>
          <p:nvPr/>
        </p:nvSpPr>
        <p:spPr>
          <a:xfrm>
            <a:off x="3087460" y="5049522"/>
            <a:ext cx="2969083" cy="830997"/>
          </a:xfrm>
          <a:prstGeom prst="rect">
            <a:avLst/>
          </a:prstGeom>
          <a:noFill/>
        </p:spPr>
        <p:txBody>
          <a:bodyPr wrap="none" rtlCol="0">
            <a:spAutoFit/>
          </a:bodyPr>
          <a:lstStyle/>
          <a:p>
            <a:r>
              <a:rPr lang="zh-CN" altLang="en-US" dirty="0">
                <a:solidFill>
                  <a:srgbClr val="A50021"/>
                </a:solidFill>
                <a:latin typeface="+mj-lt"/>
                <a:ea typeface="+mj-ea"/>
                <a:cs typeface="+mj-cs"/>
              </a:rPr>
              <a:t>中山大学计算机学院</a:t>
            </a:r>
            <a:endParaRPr lang="en-US" altLang="zh-CN" dirty="0">
              <a:solidFill>
                <a:srgbClr val="A50021"/>
              </a:solidFill>
              <a:latin typeface="+mj-lt"/>
              <a:ea typeface="+mj-ea"/>
              <a:cs typeface="+mj-cs"/>
            </a:endParaRPr>
          </a:p>
          <a:p>
            <a:pPr algn="ctr"/>
            <a:r>
              <a:rPr lang="en-US" altLang="zh-CN" dirty="0">
                <a:solidFill>
                  <a:srgbClr val="A50021"/>
                </a:solidFill>
                <a:latin typeface="+mj-lt"/>
                <a:ea typeface="+mj-ea"/>
                <a:cs typeface="+mj-cs"/>
              </a:rPr>
              <a:t>2024</a:t>
            </a:r>
            <a:r>
              <a:rPr lang="zh-CN" altLang="en-US" dirty="0">
                <a:solidFill>
                  <a:srgbClr val="A50021"/>
                </a:solidFill>
                <a:latin typeface="+mj-lt"/>
                <a:ea typeface="+mj-ea"/>
                <a:cs typeface="+mj-cs"/>
              </a:rPr>
              <a:t>年春季</a:t>
            </a:r>
          </a:p>
        </p:txBody>
      </p:sp>
      <p:sp>
        <p:nvSpPr>
          <p:cNvPr id="3" name="标题 1">
            <a:extLst>
              <a:ext uri="{FF2B5EF4-FFF2-40B4-BE49-F238E27FC236}">
                <a16:creationId xmlns:a16="http://schemas.microsoft.com/office/drawing/2014/main" id="{FCF979FE-39E6-D24E-6377-07E2D678154D}"/>
              </a:ext>
            </a:extLst>
          </p:cNvPr>
          <p:cNvSpPr txBox="1">
            <a:spLocks noChangeArrowheads="1"/>
          </p:cNvSpPr>
          <p:nvPr/>
        </p:nvSpPr>
        <p:spPr bwMode="auto">
          <a:xfrm>
            <a:off x="584200" y="3624223"/>
            <a:ext cx="7772400" cy="717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indent="176213" algn="ctr" rtl="0" eaLnBrk="0" fontAlgn="base" hangingPunct="0">
              <a:spcBef>
                <a:spcPct val="0"/>
              </a:spcBef>
              <a:spcAft>
                <a:spcPct val="0"/>
              </a:spcAft>
              <a:defRPr kumimoji="1" sz="4000" b="1" kern="1200">
                <a:solidFill>
                  <a:srgbClr val="A50021"/>
                </a:solidFill>
                <a:latin typeface="+mj-lt"/>
                <a:ea typeface="+mj-ea"/>
                <a:cs typeface="+mj-cs"/>
              </a:defRPr>
            </a:lvl1pPr>
            <a:lvl2pPr indent="176213" algn="l" rtl="0" eaLnBrk="0" fontAlgn="base" hangingPunct="0">
              <a:spcBef>
                <a:spcPct val="0"/>
              </a:spcBef>
              <a:spcAft>
                <a:spcPct val="0"/>
              </a:spcAft>
              <a:defRPr kumimoji="1" sz="3800" b="1">
                <a:solidFill>
                  <a:schemeClr val="bg1"/>
                </a:solidFill>
                <a:latin typeface="Times New Roman" panose="02020603050405020304" pitchFamily="18" charset="0"/>
                <a:ea typeface="黑体" panose="02010609060101010101" pitchFamily="49" charset="-122"/>
              </a:defRPr>
            </a:lvl2pPr>
            <a:lvl3pPr indent="176213" algn="l" rtl="0" eaLnBrk="0" fontAlgn="base" hangingPunct="0">
              <a:spcBef>
                <a:spcPct val="0"/>
              </a:spcBef>
              <a:spcAft>
                <a:spcPct val="0"/>
              </a:spcAft>
              <a:defRPr kumimoji="1" sz="3800" b="1">
                <a:solidFill>
                  <a:schemeClr val="bg1"/>
                </a:solidFill>
                <a:latin typeface="Times New Roman" panose="02020603050405020304" pitchFamily="18" charset="0"/>
                <a:ea typeface="黑体" panose="02010609060101010101" pitchFamily="49" charset="-122"/>
              </a:defRPr>
            </a:lvl3pPr>
            <a:lvl4pPr indent="176213" algn="l" rtl="0" eaLnBrk="0" fontAlgn="base" hangingPunct="0">
              <a:spcBef>
                <a:spcPct val="0"/>
              </a:spcBef>
              <a:spcAft>
                <a:spcPct val="0"/>
              </a:spcAft>
              <a:defRPr kumimoji="1" sz="3800" b="1">
                <a:solidFill>
                  <a:schemeClr val="bg1"/>
                </a:solidFill>
                <a:latin typeface="Times New Roman" panose="02020603050405020304" pitchFamily="18" charset="0"/>
                <a:ea typeface="黑体" panose="02010609060101010101" pitchFamily="49" charset="-122"/>
              </a:defRPr>
            </a:lvl4pPr>
            <a:lvl5pPr indent="176213" algn="l" rtl="0" eaLnBrk="0" fontAlgn="base" hangingPunct="0">
              <a:spcBef>
                <a:spcPct val="0"/>
              </a:spcBef>
              <a:spcAft>
                <a:spcPct val="0"/>
              </a:spcAft>
              <a:defRPr kumimoji="1" sz="3800" b="1">
                <a:solidFill>
                  <a:schemeClr val="bg1"/>
                </a:solidFill>
                <a:latin typeface="Times New Roman" panose="02020603050405020304" pitchFamily="18" charset="0"/>
                <a:ea typeface="黑体" panose="02010609060101010101" pitchFamily="49" charset="-122"/>
              </a:defRPr>
            </a:lvl5pPr>
            <a:lvl6pPr marL="457200" indent="176213" algn="l" rtl="0" fontAlgn="base">
              <a:spcBef>
                <a:spcPct val="0"/>
              </a:spcBef>
              <a:spcAft>
                <a:spcPct val="0"/>
              </a:spcAft>
              <a:defRPr kumimoji="1" sz="3800" b="1">
                <a:solidFill>
                  <a:schemeClr val="bg1"/>
                </a:solidFill>
                <a:latin typeface="Arial" panose="020B0604020202020204" pitchFamily="34" charset="0"/>
                <a:ea typeface="ＭＳ Ｐゴシック" panose="020B0600070205080204" pitchFamily="34" charset="-128"/>
              </a:defRPr>
            </a:lvl6pPr>
            <a:lvl7pPr marL="914400" indent="176213" algn="l" rtl="0" fontAlgn="base">
              <a:spcBef>
                <a:spcPct val="0"/>
              </a:spcBef>
              <a:spcAft>
                <a:spcPct val="0"/>
              </a:spcAft>
              <a:defRPr kumimoji="1" sz="3800" b="1">
                <a:solidFill>
                  <a:schemeClr val="bg1"/>
                </a:solidFill>
                <a:latin typeface="Arial" panose="020B0604020202020204" pitchFamily="34" charset="0"/>
                <a:ea typeface="ＭＳ Ｐゴシック" panose="020B0600070205080204" pitchFamily="34" charset="-128"/>
              </a:defRPr>
            </a:lvl7pPr>
            <a:lvl8pPr marL="1371600" indent="176213" algn="l" rtl="0" fontAlgn="base">
              <a:spcBef>
                <a:spcPct val="0"/>
              </a:spcBef>
              <a:spcAft>
                <a:spcPct val="0"/>
              </a:spcAft>
              <a:defRPr kumimoji="1" sz="3800" b="1">
                <a:solidFill>
                  <a:schemeClr val="bg1"/>
                </a:solidFill>
                <a:latin typeface="Arial" panose="020B0604020202020204" pitchFamily="34" charset="0"/>
                <a:ea typeface="ＭＳ Ｐゴシック" panose="020B0600070205080204" pitchFamily="34" charset="-128"/>
              </a:defRPr>
            </a:lvl8pPr>
            <a:lvl9pPr marL="1828800" indent="176213" algn="l" rtl="0" fontAlgn="base">
              <a:spcBef>
                <a:spcPct val="0"/>
              </a:spcBef>
              <a:spcAft>
                <a:spcPct val="0"/>
              </a:spcAft>
              <a:defRPr kumimoji="1" sz="3800" b="1">
                <a:solidFill>
                  <a:schemeClr val="bg1"/>
                </a:solidFill>
                <a:latin typeface="Arial" panose="020B0604020202020204" pitchFamily="34" charset="0"/>
                <a:ea typeface="ＭＳ Ｐゴシック" panose="020B0600070205080204" pitchFamily="34" charset="-128"/>
              </a:defRPr>
            </a:lvl9pPr>
          </a:lstStyle>
          <a:p>
            <a:r>
              <a:rPr lang="zh-CN" altLang="en-US" dirty="0">
                <a:latin typeface="黑体" panose="02010609060101010101" pitchFamily="49" charset="-122"/>
                <a:ea typeface="黑体" panose="02010609060101010101" pitchFamily="49" charset="-122"/>
              </a:rPr>
              <a:t>高级搜索</a:t>
            </a: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a:extLst>
              <a:ext uri="{FF2B5EF4-FFF2-40B4-BE49-F238E27FC236}">
                <a16:creationId xmlns:a16="http://schemas.microsoft.com/office/drawing/2014/main" id="{679D3A8A-2883-2E5F-719B-550080879142}"/>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fld id="{1D84F3FE-1741-4496-9805-2A0D22BA1486}" type="slidenum">
              <a:rPr kumimoji="0" lang="en-US" altLang="ja-JP" sz="1400" b="0" smtClean="0">
                <a:solidFill>
                  <a:srgbClr val="A50021"/>
                </a:solidFill>
              </a:rPr>
              <a:pPr/>
              <a:t>10</a:t>
            </a:fld>
            <a:endParaRPr kumimoji="0" lang="en-US" altLang="ja-JP" sz="1400" b="0">
              <a:solidFill>
                <a:srgbClr val="A50021"/>
              </a:solidFill>
            </a:endParaRPr>
          </a:p>
        </p:txBody>
      </p:sp>
      <p:sp>
        <p:nvSpPr>
          <p:cNvPr id="17411" name="Rectangle 3">
            <a:extLst>
              <a:ext uri="{FF2B5EF4-FFF2-40B4-BE49-F238E27FC236}">
                <a16:creationId xmlns:a16="http://schemas.microsoft.com/office/drawing/2014/main" id="{E94AEDDE-7CC2-5EF4-BF8A-8029FF05056C}"/>
              </a:ext>
            </a:extLst>
          </p:cNvPr>
          <p:cNvSpPr>
            <a:spLocks noGrp="1" noChangeArrowheads="1"/>
          </p:cNvSpPr>
          <p:nvPr>
            <p:ph type="title"/>
          </p:nvPr>
        </p:nvSpPr>
        <p:spPr/>
        <p:txBody>
          <a:bodyPr/>
          <a:lstStyle/>
          <a:p>
            <a:pPr indent="0"/>
            <a:r>
              <a:rPr lang="en-US" altLang="ja-JP" dirty="0"/>
              <a:t> 1.3.3 </a:t>
            </a:r>
            <a:r>
              <a:rPr lang="zh-CN" altLang="en-US" dirty="0"/>
              <a:t>染色体变异操作</a:t>
            </a:r>
            <a:endParaRPr lang="en-US" altLang="ja-JP" dirty="0"/>
          </a:p>
        </p:txBody>
      </p:sp>
      <p:sp>
        <p:nvSpPr>
          <p:cNvPr id="17412" name="Rectangle 6">
            <a:extLst>
              <a:ext uri="{FF2B5EF4-FFF2-40B4-BE49-F238E27FC236}">
                <a16:creationId xmlns:a16="http://schemas.microsoft.com/office/drawing/2014/main" id="{9D277E12-4716-A032-228D-9F9AA47616CB}"/>
              </a:ext>
            </a:extLst>
          </p:cNvPr>
          <p:cNvSpPr>
            <a:spLocks noChangeArrowheads="1"/>
          </p:cNvSpPr>
          <p:nvPr/>
        </p:nvSpPr>
        <p:spPr bwMode="auto">
          <a:xfrm>
            <a:off x="3470275" y="2378075"/>
            <a:ext cx="365125" cy="341313"/>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5</a:t>
            </a:r>
          </a:p>
        </p:txBody>
      </p:sp>
      <p:sp>
        <p:nvSpPr>
          <p:cNvPr id="17413" name="Rectangle 7">
            <a:extLst>
              <a:ext uri="{FF2B5EF4-FFF2-40B4-BE49-F238E27FC236}">
                <a16:creationId xmlns:a16="http://schemas.microsoft.com/office/drawing/2014/main" id="{30633A15-E392-E76B-11DB-5947C1990061}"/>
              </a:ext>
            </a:extLst>
          </p:cNvPr>
          <p:cNvSpPr>
            <a:spLocks noChangeArrowheads="1"/>
          </p:cNvSpPr>
          <p:nvPr/>
        </p:nvSpPr>
        <p:spPr bwMode="auto">
          <a:xfrm>
            <a:off x="3835400" y="2378075"/>
            <a:ext cx="365125" cy="341313"/>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6</a:t>
            </a:r>
          </a:p>
        </p:txBody>
      </p:sp>
      <p:sp>
        <p:nvSpPr>
          <p:cNvPr id="17414" name="Rectangle 8">
            <a:extLst>
              <a:ext uri="{FF2B5EF4-FFF2-40B4-BE49-F238E27FC236}">
                <a16:creationId xmlns:a16="http://schemas.microsoft.com/office/drawing/2014/main" id="{C4748963-407D-8B0E-F2F1-890FCFAF5E62}"/>
              </a:ext>
            </a:extLst>
          </p:cNvPr>
          <p:cNvSpPr>
            <a:spLocks noChangeArrowheads="1"/>
          </p:cNvSpPr>
          <p:nvPr/>
        </p:nvSpPr>
        <p:spPr bwMode="auto">
          <a:xfrm>
            <a:off x="4200525" y="2378075"/>
            <a:ext cx="366713" cy="34131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7</a:t>
            </a:r>
          </a:p>
        </p:txBody>
      </p:sp>
      <p:sp>
        <p:nvSpPr>
          <p:cNvPr id="17415" name="Rectangle 9">
            <a:extLst>
              <a:ext uri="{FF2B5EF4-FFF2-40B4-BE49-F238E27FC236}">
                <a16:creationId xmlns:a16="http://schemas.microsoft.com/office/drawing/2014/main" id="{CECEAC6D-9BA6-2CDE-ADD0-78E0224F66D3}"/>
              </a:ext>
            </a:extLst>
          </p:cNvPr>
          <p:cNvSpPr>
            <a:spLocks noChangeArrowheads="1"/>
          </p:cNvSpPr>
          <p:nvPr/>
        </p:nvSpPr>
        <p:spPr bwMode="auto">
          <a:xfrm>
            <a:off x="4567238" y="2378075"/>
            <a:ext cx="365125" cy="34131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8</a:t>
            </a:r>
          </a:p>
        </p:txBody>
      </p:sp>
      <p:sp>
        <p:nvSpPr>
          <p:cNvPr id="17416" name="Rectangle 10">
            <a:extLst>
              <a:ext uri="{FF2B5EF4-FFF2-40B4-BE49-F238E27FC236}">
                <a16:creationId xmlns:a16="http://schemas.microsoft.com/office/drawing/2014/main" id="{41A59564-5F41-9F8A-A14E-0A98CC39C871}"/>
              </a:ext>
            </a:extLst>
          </p:cNvPr>
          <p:cNvSpPr>
            <a:spLocks noChangeArrowheads="1"/>
          </p:cNvSpPr>
          <p:nvPr/>
        </p:nvSpPr>
        <p:spPr bwMode="auto">
          <a:xfrm>
            <a:off x="3103563" y="2378075"/>
            <a:ext cx="366712" cy="341313"/>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4</a:t>
            </a:r>
          </a:p>
        </p:txBody>
      </p:sp>
      <p:sp>
        <p:nvSpPr>
          <p:cNvPr id="17417" name="Rectangle 11">
            <a:extLst>
              <a:ext uri="{FF2B5EF4-FFF2-40B4-BE49-F238E27FC236}">
                <a16:creationId xmlns:a16="http://schemas.microsoft.com/office/drawing/2014/main" id="{51D6A553-3591-6B87-44C8-6230F4DC913C}"/>
              </a:ext>
            </a:extLst>
          </p:cNvPr>
          <p:cNvSpPr>
            <a:spLocks noChangeArrowheads="1"/>
          </p:cNvSpPr>
          <p:nvPr/>
        </p:nvSpPr>
        <p:spPr bwMode="auto">
          <a:xfrm>
            <a:off x="2738438" y="2378075"/>
            <a:ext cx="365125" cy="341313"/>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3</a:t>
            </a:r>
          </a:p>
        </p:txBody>
      </p:sp>
      <p:sp>
        <p:nvSpPr>
          <p:cNvPr id="17418" name="Rectangle 12">
            <a:extLst>
              <a:ext uri="{FF2B5EF4-FFF2-40B4-BE49-F238E27FC236}">
                <a16:creationId xmlns:a16="http://schemas.microsoft.com/office/drawing/2014/main" id="{15F2C2EC-ED6E-7BF3-CB56-5AA51E9E1554}"/>
              </a:ext>
            </a:extLst>
          </p:cNvPr>
          <p:cNvSpPr>
            <a:spLocks noChangeArrowheads="1"/>
          </p:cNvSpPr>
          <p:nvPr/>
        </p:nvSpPr>
        <p:spPr bwMode="auto">
          <a:xfrm>
            <a:off x="2371725" y="2378075"/>
            <a:ext cx="366713" cy="34131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2</a:t>
            </a:r>
          </a:p>
        </p:txBody>
      </p:sp>
      <p:sp>
        <p:nvSpPr>
          <p:cNvPr id="17419" name="Rectangle 13">
            <a:extLst>
              <a:ext uri="{FF2B5EF4-FFF2-40B4-BE49-F238E27FC236}">
                <a16:creationId xmlns:a16="http://schemas.microsoft.com/office/drawing/2014/main" id="{A7EA3CD4-4D9E-74F9-D0E4-F544BD0FE306}"/>
              </a:ext>
            </a:extLst>
          </p:cNvPr>
          <p:cNvSpPr>
            <a:spLocks noChangeArrowheads="1"/>
          </p:cNvSpPr>
          <p:nvPr/>
        </p:nvSpPr>
        <p:spPr bwMode="auto">
          <a:xfrm>
            <a:off x="2006600" y="2378075"/>
            <a:ext cx="365125" cy="34131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1</a:t>
            </a:r>
          </a:p>
        </p:txBody>
      </p:sp>
      <p:sp>
        <p:nvSpPr>
          <p:cNvPr id="17420" name="Rectangle 14">
            <a:extLst>
              <a:ext uri="{FF2B5EF4-FFF2-40B4-BE49-F238E27FC236}">
                <a16:creationId xmlns:a16="http://schemas.microsoft.com/office/drawing/2014/main" id="{70C626E6-397B-B31C-3BBA-DA49C7E38D85}"/>
              </a:ext>
            </a:extLst>
          </p:cNvPr>
          <p:cNvSpPr>
            <a:spLocks noChangeArrowheads="1"/>
          </p:cNvSpPr>
          <p:nvPr/>
        </p:nvSpPr>
        <p:spPr bwMode="auto">
          <a:xfrm>
            <a:off x="4932363" y="2378075"/>
            <a:ext cx="366712" cy="34131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9</a:t>
            </a:r>
          </a:p>
        </p:txBody>
      </p:sp>
      <p:sp>
        <p:nvSpPr>
          <p:cNvPr id="17421" name="Rectangle 15">
            <a:extLst>
              <a:ext uri="{FF2B5EF4-FFF2-40B4-BE49-F238E27FC236}">
                <a16:creationId xmlns:a16="http://schemas.microsoft.com/office/drawing/2014/main" id="{A0C6525A-E194-6FDF-4C5B-28A479DD1CAD}"/>
              </a:ext>
            </a:extLst>
          </p:cNvPr>
          <p:cNvSpPr>
            <a:spLocks noChangeArrowheads="1"/>
          </p:cNvSpPr>
          <p:nvPr/>
        </p:nvSpPr>
        <p:spPr bwMode="auto">
          <a:xfrm>
            <a:off x="3473450" y="3673475"/>
            <a:ext cx="365125" cy="339725"/>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4</a:t>
            </a:r>
          </a:p>
        </p:txBody>
      </p:sp>
      <p:sp>
        <p:nvSpPr>
          <p:cNvPr id="17422" name="Rectangle 16">
            <a:extLst>
              <a:ext uri="{FF2B5EF4-FFF2-40B4-BE49-F238E27FC236}">
                <a16:creationId xmlns:a16="http://schemas.microsoft.com/office/drawing/2014/main" id="{64A303F6-E572-4DD3-519D-4D7B3EE1C31F}"/>
              </a:ext>
            </a:extLst>
          </p:cNvPr>
          <p:cNvSpPr>
            <a:spLocks noChangeArrowheads="1"/>
          </p:cNvSpPr>
          <p:nvPr/>
        </p:nvSpPr>
        <p:spPr bwMode="auto">
          <a:xfrm>
            <a:off x="3838575" y="3673475"/>
            <a:ext cx="366713" cy="339725"/>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3</a:t>
            </a:r>
          </a:p>
        </p:txBody>
      </p:sp>
      <p:sp>
        <p:nvSpPr>
          <p:cNvPr id="17423" name="Rectangle 17">
            <a:extLst>
              <a:ext uri="{FF2B5EF4-FFF2-40B4-BE49-F238E27FC236}">
                <a16:creationId xmlns:a16="http://schemas.microsoft.com/office/drawing/2014/main" id="{E2DDF685-9073-87F1-CFE7-5E5A8E7569F6}"/>
              </a:ext>
            </a:extLst>
          </p:cNvPr>
          <p:cNvSpPr>
            <a:spLocks noChangeArrowheads="1"/>
          </p:cNvSpPr>
          <p:nvPr/>
        </p:nvSpPr>
        <p:spPr bwMode="auto">
          <a:xfrm>
            <a:off x="4205288" y="3673475"/>
            <a:ext cx="365125" cy="339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7</a:t>
            </a:r>
          </a:p>
        </p:txBody>
      </p:sp>
      <p:sp>
        <p:nvSpPr>
          <p:cNvPr id="17424" name="Rectangle 18">
            <a:extLst>
              <a:ext uri="{FF2B5EF4-FFF2-40B4-BE49-F238E27FC236}">
                <a16:creationId xmlns:a16="http://schemas.microsoft.com/office/drawing/2014/main" id="{EE017B3D-AE63-18D1-4E4E-001CA0D8E3EF}"/>
              </a:ext>
            </a:extLst>
          </p:cNvPr>
          <p:cNvSpPr>
            <a:spLocks noChangeArrowheads="1"/>
          </p:cNvSpPr>
          <p:nvPr/>
        </p:nvSpPr>
        <p:spPr bwMode="auto">
          <a:xfrm>
            <a:off x="4570413" y="3673475"/>
            <a:ext cx="366712" cy="339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8</a:t>
            </a:r>
          </a:p>
        </p:txBody>
      </p:sp>
      <p:sp>
        <p:nvSpPr>
          <p:cNvPr id="17425" name="Rectangle 19">
            <a:extLst>
              <a:ext uri="{FF2B5EF4-FFF2-40B4-BE49-F238E27FC236}">
                <a16:creationId xmlns:a16="http://schemas.microsoft.com/office/drawing/2014/main" id="{1EDB3922-092B-3C7C-25A2-C19226D2F045}"/>
              </a:ext>
            </a:extLst>
          </p:cNvPr>
          <p:cNvSpPr>
            <a:spLocks noChangeArrowheads="1"/>
          </p:cNvSpPr>
          <p:nvPr/>
        </p:nvSpPr>
        <p:spPr bwMode="auto">
          <a:xfrm>
            <a:off x="3108325" y="3673475"/>
            <a:ext cx="365125" cy="339725"/>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5</a:t>
            </a:r>
          </a:p>
        </p:txBody>
      </p:sp>
      <p:sp>
        <p:nvSpPr>
          <p:cNvPr id="17426" name="Rectangle 20">
            <a:extLst>
              <a:ext uri="{FF2B5EF4-FFF2-40B4-BE49-F238E27FC236}">
                <a16:creationId xmlns:a16="http://schemas.microsoft.com/office/drawing/2014/main" id="{A60F41AB-6C6F-FD6E-8331-E9A8BD5274CC}"/>
              </a:ext>
            </a:extLst>
          </p:cNvPr>
          <p:cNvSpPr>
            <a:spLocks noChangeArrowheads="1"/>
          </p:cNvSpPr>
          <p:nvPr/>
        </p:nvSpPr>
        <p:spPr bwMode="auto">
          <a:xfrm>
            <a:off x="2741613" y="3673475"/>
            <a:ext cx="366712" cy="339725"/>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6</a:t>
            </a:r>
          </a:p>
        </p:txBody>
      </p:sp>
      <p:sp>
        <p:nvSpPr>
          <p:cNvPr id="17427" name="Rectangle 21">
            <a:extLst>
              <a:ext uri="{FF2B5EF4-FFF2-40B4-BE49-F238E27FC236}">
                <a16:creationId xmlns:a16="http://schemas.microsoft.com/office/drawing/2014/main" id="{E738D0E5-DB60-C607-6DA3-AB86E2CCF9BA}"/>
              </a:ext>
            </a:extLst>
          </p:cNvPr>
          <p:cNvSpPr>
            <a:spLocks noChangeArrowheads="1"/>
          </p:cNvSpPr>
          <p:nvPr/>
        </p:nvSpPr>
        <p:spPr bwMode="auto">
          <a:xfrm>
            <a:off x="2376488" y="3673475"/>
            <a:ext cx="365125" cy="339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2</a:t>
            </a:r>
          </a:p>
        </p:txBody>
      </p:sp>
      <p:sp>
        <p:nvSpPr>
          <p:cNvPr id="17428" name="Rectangle 22">
            <a:extLst>
              <a:ext uri="{FF2B5EF4-FFF2-40B4-BE49-F238E27FC236}">
                <a16:creationId xmlns:a16="http://schemas.microsoft.com/office/drawing/2014/main" id="{0F9DED7E-7E73-7621-6041-7D8DE04D3A54}"/>
              </a:ext>
            </a:extLst>
          </p:cNvPr>
          <p:cNvSpPr>
            <a:spLocks noChangeArrowheads="1"/>
          </p:cNvSpPr>
          <p:nvPr/>
        </p:nvSpPr>
        <p:spPr bwMode="auto">
          <a:xfrm>
            <a:off x="2009775" y="3673475"/>
            <a:ext cx="366713" cy="339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1</a:t>
            </a:r>
          </a:p>
        </p:txBody>
      </p:sp>
      <p:sp>
        <p:nvSpPr>
          <p:cNvPr id="17429" name="Rectangle 23">
            <a:extLst>
              <a:ext uri="{FF2B5EF4-FFF2-40B4-BE49-F238E27FC236}">
                <a16:creationId xmlns:a16="http://schemas.microsoft.com/office/drawing/2014/main" id="{48ABEFE1-DCF4-A179-5A67-43C6FBF05E0D}"/>
              </a:ext>
            </a:extLst>
          </p:cNvPr>
          <p:cNvSpPr>
            <a:spLocks noChangeArrowheads="1"/>
          </p:cNvSpPr>
          <p:nvPr/>
        </p:nvSpPr>
        <p:spPr bwMode="auto">
          <a:xfrm>
            <a:off x="4937125" y="3673475"/>
            <a:ext cx="365125" cy="339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9</a:t>
            </a:r>
          </a:p>
        </p:txBody>
      </p:sp>
      <p:sp>
        <p:nvSpPr>
          <p:cNvPr id="17430" name="Text Box 24">
            <a:extLst>
              <a:ext uri="{FF2B5EF4-FFF2-40B4-BE49-F238E27FC236}">
                <a16:creationId xmlns:a16="http://schemas.microsoft.com/office/drawing/2014/main" id="{D9CBDB10-CC91-D8CB-B9C0-7040E48406BD}"/>
              </a:ext>
            </a:extLst>
          </p:cNvPr>
          <p:cNvSpPr txBox="1">
            <a:spLocks noChangeArrowheads="1"/>
          </p:cNvSpPr>
          <p:nvPr/>
        </p:nvSpPr>
        <p:spPr bwMode="auto">
          <a:xfrm>
            <a:off x="1276350" y="2305050"/>
            <a:ext cx="685800" cy="3032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parent</a:t>
            </a:r>
          </a:p>
        </p:txBody>
      </p:sp>
      <p:sp>
        <p:nvSpPr>
          <p:cNvPr id="17431" name="Text Box 25">
            <a:extLst>
              <a:ext uri="{FF2B5EF4-FFF2-40B4-BE49-F238E27FC236}">
                <a16:creationId xmlns:a16="http://schemas.microsoft.com/office/drawing/2014/main" id="{1F521D4E-CB1C-3602-E05F-F030A3F1BDAA}"/>
              </a:ext>
            </a:extLst>
          </p:cNvPr>
          <p:cNvSpPr txBox="1">
            <a:spLocks noChangeArrowheads="1"/>
          </p:cNvSpPr>
          <p:nvPr/>
        </p:nvSpPr>
        <p:spPr bwMode="auto">
          <a:xfrm>
            <a:off x="1108075" y="3576638"/>
            <a:ext cx="863600" cy="3063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offspring</a:t>
            </a:r>
          </a:p>
        </p:txBody>
      </p:sp>
      <p:graphicFrame>
        <p:nvGraphicFramePr>
          <p:cNvPr id="17432" name="Object 28">
            <a:extLst>
              <a:ext uri="{FF2B5EF4-FFF2-40B4-BE49-F238E27FC236}">
                <a16:creationId xmlns:a16="http://schemas.microsoft.com/office/drawing/2014/main" id="{579FBEE7-FA75-3F14-7D8B-60B450FD4D3D}"/>
              </a:ext>
            </a:extLst>
          </p:cNvPr>
          <p:cNvGraphicFramePr>
            <a:graphicFrameLocks noChangeAspect="1"/>
          </p:cNvGraphicFramePr>
          <p:nvPr/>
        </p:nvGraphicFramePr>
        <p:xfrm>
          <a:off x="4211638" y="5445125"/>
          <a:ext cx="152400" cy="177800"/>
        </p:xfrm>
        <a:graphic>
          <a:graphicData uri="http://schemas.openxmlformats.org/presentationml/2006/ole">
            <mc:AlternateContent xmlns:mc="http://schemas.openxmlformats.org/markup-compatibility/2006">
              <mc:Choice xmlns:v="urn:schemas-microsoft-com:vml" Requires="v">
                <p:oleObj name="数式" r:id="rId3" imgW="152202" imgH="177569" progId="Equation.3">
                  <p:embed/>
                </p:oleObj>
              </mc:Choice>
              <mc:Fallback>
                <p:oleObj name="数式" r:id="rId3" imgW="152202" imgH="177569" progId="Equation.3">
                  <p:embed/>
                  <p:pic>
                    <p:nvPicPr>
                      <p:cNvPr id="17432" name="Object 28">
                        <a:extLst>
                          <a:ext uri="{FF2B5EF4-FFF2-40B4-BE49-F238E27FC236}">
                            <a16:creationId xmlns:a16="http://schemas.microsoft.com/office/drawing/2014/main" id="{579FBEE7-FA75-3F14-7D8B-60B450FD4D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638" y="5445125"/>
                        <a:ext cx="152400" cy="17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33" name="Line 29">
            <a:extLst>
              <a:ext uri="{FF2B5EF4-FFF2-40B4-BE49-F238E27FC236}">
                <a16:creationId xmlns:a16="http://schemas.microsoft.com/office/drawing/2014/main" id="{80D21A21-AD04-76AD-2D58-FB3C85A8E4DA}"/>
              </a:ext>
            </a:extLst>
          </p:cNvPr>
          <p:cNvSpPr>
            <a:spLocks noChangeShapeType="1"/>
          </p:cNvSpPr>
          <p:nvPr/>
        </p:nvSpPr>
        <p:spPr bwMode="auto">
          <a:xfrm>
            <a:off x="2741613" y="2255838"/>
            <a:ext cx="0" cy="119062"/>
          </a:xfrm>
          <a:prstGeom prst="line">
            <a:avLst/>
          </a:prstGeom>
          <a:noFill/>
          <a:ln w="12700">
            <a:solidFill>
              <a:srgbClr val="0066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34" name="Line 30">
            <a:extLst>
              <a:ext uri="{FF2B5EF4-FFF2-40B4-BE49-F238E27FC236}">
                <a16:creationId xmlns:a16="http://schemas.microsoft.com/office/drawing/2014/main" id="{C90C8BA0-7FD1-366C-EB22-CB085BF95F36}"/>
              </a:ext>
            </a:extLst>
          </p:cNvPr>
          <p:cNvSpPr>
            <a:spLocks noChangeShapeType="1"/>
          </p:cNvSpPr>
          <p:nvPr/>
        </p:nvSpPr>
        <p:spPr bwMode="auto">
          <a:xfrm>
            <a:off x="4205288" y="2255838"/>
            <a:ext cx="0" cy="119062"/>
          </a:xfrm>
          <a:prstGeom prst="line">
            <a:avLst/>
          </a:prstGeom>
          <a:noFill/>
          <a:ln w="12700">
            <a:solidFill>
              <a:srgbClr val="0066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35" name="Text Box 31">
            <a:extLst>
              <a:ext uri="{FF2B5EF4-FFF2-40B4-BE49-F238E27FC236}">
                <a16:creationId xmlns:a16="http://schemas.microsoft.com/office/drawing/2014/main" id="{10466C0D-DA54-3D76-B720-05F10A756A08}"/>
              </a:ext>
            </a:extLst>
          </p:cNvPr>
          <p:cNvSpPr txBox="1">
            <a:spLocks noChangeArrowheads="1"/>
          </p:cNvSpPr>
          <p:nvPr/>
        </p:nvSpPr>
        <p:spPr bwMode="auto">
          <a:xfrm>
            <a:off x="2620963" y="2000250"/>
            <a:ext cx="254000"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i="1">
                <a:solidFill>
                  <a:srgbClr val="006600"/>
                </a:solidFill>
              </a:rPr>
              <a:t>s</a:t>
            </a:r>
          </a:p>
        </p:txBody>
      </p:sp>
      <p:sp>
        <p:nvSpPr>
          <p:cNvPr id="17436" name="Text Box 32">
            <a:extLst>
              <a:ext uri="{FF2B5EF4-FFF2-40B4-BE49-F238E27FC236}">
                <a16:creationId xmlns:a16="http://schemas.microsoft.com/office/drawing/2014/main" id="{09E76226-8AA1-A391-3675-148C4FE9EB4B}"/>
              </a:ext>
            </a:extLst>
          </p:cNvPr>
          <p:cNvSpPr txBox="1">
            <a:spLocks noChangeArrowheads="1"/>
          </p:cNvSpPr>
          <p:nvPr/>
        </p:nvSpPr>
        <p:spPr bwMode="auto">
          <a:xfrm>
            <a:off x="4089400" y="2001838"/>
            <a:ext cx="233363"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i="1">
                <a:solidFill>
                  <a:srgbClr val="006600"/>
                </a:solidFill>
              </a:rPr>
              <a:t>t</a:t>
            </a:r>
          </a:p>
        </p:txBody>
      </p:sp>
      <p:sp>
        <p:nvSpPr>
          <p:cNvPr id="17437" name="Text Box 33">
            <a:extLst>
              <a:ext uri="{FF2B5EF4-FFF2-40B4-BE49-F238E27FC236}">
                <a16:creationId xmlns:a16="http://schemas.microsoft.com/office/drawing/2014/main" id="{69A9649E-7B9F-3F8C-F77B-AD60526C414E}"/>
              </a:ext>
            </a:extLst>
          </p:cNvPr>
          <p:cNvSpPr txBox="1">
            <a:spLocks noChangeArrowheads="1"/>
          </p:cNvSpPr>
          <p:nvPr/>
        </p:nvSpPr>
        <p:spPr bwMode="auto">
          <a:xfrm>
            <a:off x="765175" y="1711325"/>
            <a:ext cx="2962275" cy="4000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2000" b="0">
                <a:solidFill>
                  <a:srgbClr val="0000FF"/>
                </a:solidFill>
                <a:latin typeface="微软雅黑" panose="020B0503020204020204" pitchFamily="34" charset="-122"/>
                <a:ea typeface="微软雅黑" panose="020B0503020204020204" pitchFamily="34" charset="-122"/>
              </a:rPr>
              <a:t>step 1: </a:t>
            </a:r>
            <a:r>
              <a:rPr lang="zh-CN" altLang="en-US" sz="2000" b="0">
                <a:solidFill>
                  <a:srgbClr val="0000FF"/>
                </a:solidFill>
                <a:latin typeface="微软雅黑" panose="020B0503020204020204" pitchFamily="34" charset="-122"/>
                <a:ea typeface="微软雅黑" panose="020B0503020204020204" pitchFamily="34" charset="-122"/>
              </a:rPr>
              <a:t>随机选择下标</a:t>
            </a:r>
            <a:r>
              <a:rPr lang="en-US" altLang="zh-CN" sz="2000" b="0">
                <a:solidFill>
                  <a:srgbClr val="0000FF"/>
                </a:solidFill>
                <a:latin typeface="微软雅黑" panose="020B0503020204020204" pitchFamily="34" charset="-122"/>
                <a:ea typeface="微软雅黑" panose="020B0503020204020204" pitchFamily="34" charset="-122"/>
              </a:rPr>
              <a:t> s,t</a:t>
            </a:r>
            <a:endParaRPr lang="en-US" altLang="ja-JP" sz="2000" b="0">
              <a:solidFill>
                <a:srgbClr val="0000FF"/>
              </a:solidFill>
              <a:latin typeface="微软雅黑" panose="020B0503020204020204" pitchFamily="34" charset="-122"/>
              <a:ea typeface="微软雅黑" panose="020B0503020204020204" pitchFamily="34" charset="-122"/>
            </a:endParaRPr>
          </a:p>
        </p:txBody>
      </p:sp>
      <p:sp>
        <p:nvSpPr>
          <p:cNvPr id="17438" name="Text Box 34">
            <a:extLst>
              <a:ext uri="{FF2B5EF4-FFF2-40B4-BE49-F238E27FC236}">
                <a16:creationId xmlns:a16="http://schemas.microsoft.com/office/drawing/2014/main" id="{E4ADB38D-F366-150A-2989-7D04D636C43A}"/>
              </a:ext>
            </a:extLst>
          </p:cNvPr>
          <p:cNvSpPr txBox="1">
            <a:spLocks noChangeArrowheads="1"/>
          </p:cNvSpPr>
          <p:nvPr/>
        </p:nvSpPr>
        <p:spPr bwMode="auto">
          <a:xfrm>
            <a:off x="765175" y="3152775"/>
            <a:ext cx="3267075" cy="4000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2000" b="0">
                <a:solidFill>
                  <a:srgbClr val="0000FF"/>
                </a:solidFill>
                <a:latin typeface="微软雅黑" panose="020B0503020204020204" pitchFamily="34" charset="-122"/>
                <a:ea typeface="微软雅黑" panose="020B0503020204020204" pitchFamily="34" charset="-122"/>
              </a:rPr>
              <a:t>step 2 : </a:t>
            </a:r>
            <a:r>
              <a:rPr lang="zh-CN" altLang="en-US" sz="2000" b="0">
                <a:solidFill>
                  <a:srgbClr val="0000FF"/>
                </a:solidFill>
                <a:latin typeface="微软雅黑" panose="020B0503020204020204" pitchFamily="34" charset="-122"/>
                <a:ea typeface="微软雅黑" panose="020B0503020204020204" pitchFamily="34" charset="-122"/>
              </a:rPr>
              <a:t>将</a:t>
            </a:r>
            <a:r>
              <a:rPr lang="en-US" altLang="zh-CN" sz="2000" b="0">
                <a:solidFill>
                  <a:srgbClr val="0000FF"/>
                </a:solidFill>
                <a:latin typeface="微软雅黑" panose="020B0503020204020204" pitchFamily="34" charset="-122"/>
                <a:ea typeface="微软雅黑" panose="020B0503020204020204" pitchFamily="34" charset="-122"/>
              </a:rPr>
              <a:t>s-t</a:t>
            </a:r>
            <a:r>
              <a:rPr lang="zh-CN" altLang="en-US" sz="2000" b="0">
                <a:solidFill>
                  <a:srgbClr val="0000FF"/>
                </a:solidFill>
                <a:latin typeface="微软雅黑" panose="020B0503020204020204" pitchFamily="34" charset="-122"/>
                <a:ea typeface="微软雅黑" panose="020B0503020204020204" pitchFamily="34" charset="-122"/>
              </a:rPr>
              <a:t>中间部分倒置</a:t>
            </a:r>
            <a:endParaRPr lang="en-US" altLang="ja-JP" sz="2000" b="0">
              <a:solidFill>
                <a:srgbClr val="0000FF"/>
              </a:solidFill>
              <a:latin typeface="微软雅黑" panose="020B0503020204020204" pitchFamily="34" charset="-122"/>
              <a:ea typeface="微软雅黑" panose="020B0503020204020204" pitchFamily="34" charset="-122"/>
            </a:endParaRPr>
          </a:p>
        </p:txBody>
      </p:sp>
      <p:sp>
        <p:nvSpPr>
          <p:cNvPr id="17439" name="Rectangle 36">
            <a:extLst>
              <a:ext uri="{FF2B5EF4-FFF2-40B4-BE49-F238E27FC236}">
                <a16:creationId xmlns:a16="http://schemas.microsoft.com/office/drawing/2014/main" id="{870B8BC8-DC4E-3279-079E-4D989CFECA07}"/>
              </a:ext>
            </a:extLst>
          </p:cNvPr>
          <p:cNvSpPr>
            <a:spLocks noChangeArrowheads="1"/>
          </p:cNvSpPr>
          <p:nvPr/>
        </p:nvSpPr>
        <p:spPr bwMode="auto">
          <a:xfrm>
            <a:off x="179388" y="833438"/>
            <a:ext cx="4619625"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pPr>
              <a:lnSpc>
                <a:spcPct val="120000"/>
              </a:lnSpc>
              <a:spcBef>
                <a:spcPct val="20000"/>
              </a:spcBef>
              <a:buClr>
                <a:schemeClr val="accent2"/>
              </a:buClr>
              <a:buFont typeface="Wingdings" panose="05000000000000000000" pitchFamily="2" charset="2"/>
              <a:buNone/>
            </a:pPr>
            <a:r>
              <a:rPr lang="zh-CN" altLang="en-US">
                <a:latin typeface="微软雅黑" panose="020B0503020204020204" pitchFamily="34" charset="-122"/>
                <a:ea typeface="微软雅黑" panose="020B0503020204020204" pitchFamily="34" charset="-122"/>
              </a:rPr>
              <a:t>倒置变异</a:t>
            </a:r>
            <a:r>
              <a:rPr lang="en-US" altLang="zh-CN">
                <a:latin typeface="微软雅黑" panose="020B0503020204020204" pitchFamily="34" charset="-122"/>
                <a:ea typeface="微软雅黑" panose="020B0503020204020204" pitchFamily="34" charset="-122"/>
              </a:rPr>
              <a:t>(Inversion Mutation)</a:t>
            </a:r>
            <a:endParaRPr lang="en-US" altLang="ja-JP">
              <a:latin typeface="微软雅黑" panose="020B0503020204020204" pitchFamily="34" charset="-122"/>
              <a:ea typeface="微软雅黑" panose="020B0503020204020204" pitchFamily="34" charset="-122"/>
            </a:endParaRPr>
          </a:p>
        </p:txBody>
      </p:sp>
      <p:pic>
        <p:nvPicPr>
          <p:cNvPr id="17440" name="图片 7">
            <a:extLst>
              <a:ext uri="{FF2B5EF4-FFF2-40B4-BE49-F238E27FC236}">
                <a16:creationId xmlns:a16="http://schemas.microsoft.com/office/drawing/2014/main" id="{42150501-BFA5-0DA2-D936-5F0DA0BF86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2338" y="4329113"/>
            <a:ext cx="6211887" cy="189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C3FD83AB-45BD-B287-35A2-C50BA269AB31}"/>
              </a:ext>
            </a:extLst>
          </p:cNvPr>
          <p:cNvSpPr>
            <a:spLocks noGrp="1" noChangeArrowheads="1"/>
          </p:cNvSpPr>
          <p:nvPr>
            <p:ph type="title"/>
          </p:nvPr>
        </p:nvSpPr>
        <p:spPr/>
        <p:txBody>
          <a:bodyPr/>
          <a:lstStyle/>
          <a:p>
            <a:r>
              <a:rPr lang="en-US" altLang="zh-CN" dirty="0"/>
              <a:t>2. </a:t>
            </a:r>
            <a:r>
              <a:rPr lang="zh-CN" altLang="en-US" dirty="0"/>
              <a:t>实验任务</a:t>
            </a:r>
          </a:p>
        </p:txBody>
      </p:sp>
      <p:sp>
        <p:nvSpPr>
          <p:cNvPr id="24579" name="灯片编号占位符 3">
            <a:extLst>
              <a:ext uri="{FF2B5EF4-FFF2-40B4-BE49-F238E27FC236}">
                <a16:creationId xmlns:a16="http://schemas.microsoft.com/office/drawing/2014/main" id="{A2DB3155-2CA6-EE5B-D8E7-19A5524FCEBA}"/>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fld id="{3D32D22D-C693-4902-9CF7-E5DCEBAA7E9F}" type="slidenum">
              <a:rPr kumimoji="0" lang="en-US" altLang="ja-JP" sz="1400" b="0">
                <a:solidFill>
                  <a:srgbClr val="A50021"/>
                </a:solidFill>
              </a:rPr>
              <a:pPr/>
              <a:t>11</a:t>
            </a:fld>
            <a:endParaRPr kumimoji="0" lang="en-US" altLang="ja-JP" sz="1400" b="0">
              <a:solidFill>
                <a:srgbClr val="A50021"/>
              </a:solidFill>
            </a:endParaRPr>
          </a:p>
        </p:txBody>
      </p:sp>
      <p:sp>
        <p:nvSpPr>
          <p:cNvPr id="7" name="内容占位符 2">
            <a:extLst>
              <a:ext uri="{FF2B5EF4-FFF2-40B4-BE49-F238E27FC236}">
                <a16:creationId xmlns:a16="http://schemas.microsoft.com/office/drawing/2014/main" id="{803A9108-AABC-45BE-BCAD-2444EB282617}"/>
              </a:ext>
            </a:extLst>
          </p:cNvPr>
          <p:cNvSpPr>
            <a:spLocks noGrp="1"/>
          </p:cNvSpPr>
          <p:nvPr>
            <p:ph idx="1"/>
          </p:nvPr>
        </p:nvSpPr>
        <p:spPr>
          <a:xfrm>
            <a:off x="250825" y="908050"/>
            <a:ext cx="8642350" cy="5865813"/>
          </a:xfrm>
        </p:spPr>
        <p:txBody>
          <a:bodyPr/>
          <a:lstStyle/>
          <a:p>
            <a:pPr>
              <a:lnSpc>
                <a:spcPct val="150000"/>
              </a:lnSpc>
              <a:defRPr/>
            </a:pPr>
            <a:r>
              <a:rPr lang="zh-CN" altLang="en-US" sz="2800" dirty="0">
                <a:cs typeface="Times New Roman" panose="02020603050405020304" pitchFamily="18" charset="0"/>
              </a:rPr>
              <a:t>用遗传算法求解 </a:t>
            </a:r>
            <a:r>
              <a:rPr lang="en-US" altLang="zh-CN" sz="2800" dirty="0">
                <a:cs typeface="Times New Roman" panose="02020603050405020304" pitchFamily="18" charset="0"/>
              </a:rPr>
              <a:t>TSP </a:t>
            </a:r>
            <a:r>
              <a:rPr lang="zh-CN" altLang="en-US" sz="2800" dirty="0">
                <a:cs typeface="Times New Roman" panose="02020603050405020304" pitchFamily="18" charset="0"/>
              </a:rPr>
              <a:t>问题</a:t>
            </a:r>
            <a:endParaRPr lang="en-US" altLang="zh-CN" sz="2800" dirty="0">
              <a:cs typeface="Times New Roman" panose="02020603050405020304" pitchFamily="18" charset="0"/>
            </a:endParaRPr>
          </a:p>
          <a:p>
            <a:pPr lvl="1">
              <a:lnSpc>
                <a:spcPct val="150000"/>
              </a:lnSpc>
              <a:defRPr/>
            </a:pPr>
            <a:r>
              <a:rPr lang="zh-CN" altLang="en-US" sz="2000" dirty="0">
                <a:solidFill>
                  <a:schemeClr val="tx1"/>
                </a:solidFill>
                <a:cs typeface="Times New Roman" panose="02020603050405020304" pitchFamily="18" charset="0"/>
              </a:rPr>
              <a:t>在</a:t>
            </a:r>
            <a:r>
              <a:rPr lang="fr-FR" altLang="zh-CN" sz="2000" dirty="0">
                <a:solidFill>
                  <a:schemeClr val="tx1"/>
                </a:solidFill>
                <a:cs typeface="Times New Roman" panose="02020603050405020304" pitchFamily="18" charset="0"/>
              </a:rPr>
              <a:t>National Traveling Salesman Problems (uwaterloo.ca) </a:t>
            </a:r>
            <a:r>
              <a:rPr lang="zh-CN" altLang="en-US" sz="2000" dirty="0">
                <a:solidFill>
                  <a:schemeClr val="tx1"/>
                </a:solidFill>
                <a:cs typeface="Times New Roman" panose="02020603050405020304" pitchFamily="18" charset="0"/>
              </a:rPr>
              <a:t>（</a:t>
            </a:r>
            <a:r>
              <a:rPr lang="fr-FR" altLang="zh-CN" sz="2000" dirty="0">
                <a:solidFill>
                  <a:schemeClr val="tx1"/>
                </a:solidFill>
                <a:cs typeface="Times New Roman" panose="02020603050405020304" pitchFamily="18" charset="0"/>
                <a:hlinkClick r:id="rId2"/>
              </a:rPr>
              <a:t>https://www.math.uwaterloo.ca/tsp/world/countries.html</a:t>
            </a:r>
            <a:r>
              <a:rPr lang="zh-CN" altLang="en-US" sz="2000" dirty="0">
                <a:solidFill>
                  <a:schemeClr val="tx1"/>
                </a:solidFill>
                <a:cs typeface="Times New Roman" panose="02020603050405020304" pitchFamily="18" charset="0"/>
              </a:rPr>
              <a:t>）中任选两个</a:t>
            </a:r>
            <a:r>
              <a:rPr lang="en-US" altLang="zh-CN" sz="2000" dirty="0">
                <a:solidFill>
                  <a:schemeClr val="tx1"/>
                </a:solidFill>
                <a:cs typeface="Times New Roman" panose="02020603050405020304" pitchFamily="18" charset="0"/>
              </a:rPr>
              <a:t>TSP</a:t>
            </a:r>
            <a:r>
              <a:rPr lang="zh-CN" altLang="en-US" sz="2000" dirty="0">
                <a:solidFill>
                  <a:schemeClr val="tx1"/>
                </a:solidFill>
                <a:cs typeface="Times New Roman" panose="02020603050405020304" pitchFamily="18" charset="0"/>
              </a:rPr>
              <a:t>问题的数据集。</a:t>
            </a:r>
            <a:endParaRPr lang="en-US" altLang="zh-CN" sz="2000" dirty="0">
              <a:solidFill>
                <a:schemeClr val="tx1"/>
              </a:solidFill>
              <a:cs typeface="Times New Roman" panose="02020603050405020304" pitchFamily="18" charset="0"/>
            </a:endParaRPr>
          </a:p>
          <a:p>
            <a:pPr lvl="1">
              <a:lnSpc>
                <a:spcPct val="150000"/>
              </a:lnSpc>
              <a:defRPr/>
            </a:pPr>
            <a:r>
              <a:rPr lang="zh-CN" altLang="en-US" sz="2000" dirty="0">
                <a:solidFill>
                  <a:schemeClr val="tx1"/>
                </a:solidFill>
                <a:cs typeface="Times New Roman" panose="02020603050405020304" pitchFamily="18" charset="0"/>
              </a:rPr>
              <a:t>建议：</a:t>
            </a:r>
            <a:endParaRPr lang="en-US" altLang="zh-CN" sz="2000" dirty="0">
              <a:solidFill>
                <a:schemeClr val="tx1"/>
              </a:solidFill>
              <a:cs typeface="Times New Roman" panose="02020603050405020304" pitchFamily="18" charset="0"/>
            </a:endParaRPr>
          </a:p>
          <a:p>
            <a:pPr lvl="2">
              <a:lnSpc>
                <a:spcPct val="150000"/>
              </a:lnSpc>
              <a:defRPr/>
            </a:pPr>
            <a:r>
              <a:rPr lang="zh-CN" altLang="en-US" sz="1700" dirty="0">
                <a:solidFill>
                  <a:schemeClr val="tx1"/>
                </a:solidFill>
                <a:cs typeface="Times New Roman" panose="02020603050405020304" pitchFamily="18" charset="0"/>
              </a:rPr>
              <a:t>对于规模较大的</a:t>
            </a:r>
            <a:r>
              <a:rPr lang="en-US" altLang="zh-CN" sz="1700" dirty="0">
                <a:solidFill>
                  <a:schemeClr val="tx1"/>
                </a:solidFill>
                <a:cs typeface="Times New Roman" panose="02020603050405020304" pitchFamily="18" charset="0"/>
              </a:rPr>
              <a:t>TSP</a:t>
            </a:r>
            <a:r>
              <a:rPr lang="zh-CN" altLang="en-US" sz="1700" dirty="0">
                <a:solidFill>
                  <a:schemeClr val="tx1"/>
                </a:solidFill>
                <a:cs typeface="Times New Roman" panose="02020603050405020304" pitchFamily="18" charset="0"/>
              </a:rPr>
              <a:t>问题</a:t>
            </a:r>
            <a:r>
              <a:rPr lang="en-US" altLang="zh-CN" sz="1700" dirty="0">
                <a:solidFill>
                  <a:schemeClr val="tx1"/>
                </a:solidFill>
                <a:cs typeface="Times New Roman" panose="02020603050405020304" pitchFamily="18" charset="0"/>
              </a:rPr>
              <a:t>, </a:t>
            </a:r>
            <a:r>
              <a:rPr lang="zh-CN" altLang="en-US" sz="1700" dirty="0">
                <a:solidFill>
                  <a:schemeClr val="tx1"/>
                </a:solidFill>
                <a:cs typeface="Times New Roman" panose="02020603050405020304" pitchFamily="18" charset="0"/>
              </a:rPr>
              <a:t>遗传算法可能需要运行几分钟甚至几个小时的时间才能得到一个比较好的结果</a:t>
            </a:r>
            <a:r>
              <a:rPr lang="en-US" altLang="zh-CN" sz="1700" dirty="0">
                <a:solidFill>
                  <a:schemeClr val="tx1"/>
                </a:solidFill>
                <a:cs typeface="Times New Roman" panose="02020603050405020304" pitchFamily="18" charset="0"/>
              </a:rPr>
              <a:t>. </a:t>
            </a:r>
            <a:r>
              <a:rPr lang="zh-CN" altLang="en-US" sz="1700" dirty="0">
                <a:solidFill>
                  <a:schemeClr val="tx1"/>
                </a:solidFill>
                <a:cs typeface="Times New Roman" panose="02020603050405020304" pitchFamily="18" charset="0"/>
              </a:rPr>
              <a:t>因此建议先用城市数较小的数据集测试算法正确与否</a:t>
            </a:r>
            <a:r>
              <a:rPr lang="en-US" altLang="zh-CN" sz="1700" dirty="0">
                <a:solidFill>
                  <a:schemeClr val="tx1"/>
                </a:solidFill>
                <a:cs typeface="Times New Roman" panose="02020603050405020304" pitchFamily="18" charset="0"/>
              </a:rPr>
              <a:t>, </a:t>
            </a:r>
            <a:r>
              <a:rPr lang="zh-CN" altLang="en-US" sz="1700" dirty="0">
                <a:solidFill>
                  <a:schemeClr val="tx1"/>
                </a:solidFill>
                <a:cs typeface="Times New Roman" panose="02020603050405020304" pitchFamily="18" charset="0"/>
              </a:rPr>
              <a:t>再用城市数较大的数据集来评估算法性能。</a:t>
            </a:r>
            <a:endParaRPr lang="en-US" altLang="zh-CN" sz="1700" dirty="0">
              <a:solidFill>
                <a:schemeClr val="tx1"/>
              </a:solidFill>
              <a:cs typeface="Times New Roman" panose="02020603050405020304" pitchFamily="18" charset="0"/>
            </a:endParaRPr>
          </a:p>
          <a:p>
            <a:pPr lvl="2">
              <a:lnSpc>
                <a:spcPct val="150000"/>
              </a:lnSpc>
              <a:defRPr/>
            </a:pPr>
            <a:r>
              <a:rPr lang="zh-CN" altLang="en-US" sz="1700" dirty="0">
                <a:solidFill>
                  <a:schemeClr val="tx1"/>
                </a:solidFill>
                <a:cs typeface="Times New Roman" panose="02020603050405020304" pitchFamily="18" charset="0"/>
              </a:rPr>
              <a:t>由于遗传算法是基于随机搜索的算法</a:t>
            </a:r>
            <a:r>
              <a:rPr lang="en-US" altLang="zh-CN" sz="1700" dirty="0">
                <a:solidFill>
                  <a:schemeClr val="tx1"/>
                </a:solidFill>
                <a:cs typeface="Times New Roman" panose="02020603050405020304" pitchFamily="18" charset="0"/>
              </a:rPr>
              <a:t>, </a:t>
            </a:r>
            <a:r>
              <a:rPr lang="zh-CN" altLang="en-US" sz="1700" dirty="0">
                <a:solidFill>
                  <a:schemeClr val="tx1"/>
                </a:solidFill>
                <a:cs typeface="Times New Roman" panose="02020603050405020304" pitchFamily="18" charset="0"/>
              </a:rPr>
              <a:t>只运行一次算法的结果并不能反映算法的性能</a:t>
            </a:r>
            <a:r>
              <a:rPr lang="en-US" altLang="zh-CN" sz="1700" dirty="0">
                <a:solidFill>
                  <a:schemeClr val="tx1"/>
                </a:solidFill>
                <a:cs typeface="Times New Roman" panose="02020603050405020304" pitchFamily="18" charset="0"/>
              </a:rPr>
              <a:t>. </a:t>
            </a:r>
            <a:r>
              <a:rPr lang="zh-CN" altLang="en-US" sz="1700" dirty="0">
                <a:solidFill>
                  <a:schemeClr val="tx1"/>
                </a:solidFill>
                <a:cs typeface="Times New Roman" panose="02020603050405020304" pitchFamily="18" charset="0"/>
              </a:rPr>
              <a:t>为了更好地分析遗传算法的性能</a:t>
            </a:r>
            <a:r>
              <a:rPr lang="en-US" altLang="zh-CN" sz="1700" dirty="0">
                <a:solidFill>
                  <a:schemeClr val="tx1"/>
                </a:solidFill>
                <a:cs typeface="Times New Roman" panose="02020603050405020304" pitchFamily="18" charset="0"/>
              </a:rPr>
              <a:t>, </a:t>
            </a:r>
            <a:r>
              <a:rPr lang="zh-CN" altLang="en-US" sz="1700" dirty="0">
                <a:solidFill>
                  <a:schemeClr val="tx1"/>
                </a:solidFill>
                <a:cs typeface="Times New Roman" panose="02020603050405020304" pitchFamily="18" charset="0"/>
              </a:rPr>
              <a:t>应该以不同的初始随机种子或用不同的参数</a:t>
            </a:r>
            <a:r>
              <a:rPr lang="en-US" altLang="zh-CN" sz="1700" dirty="0">
                <a:solidFill>
                  <a:schemeClr val="tx1"/>
                </a:solidFill>
                <a:cs typeface="Times New Roman" panose="02020603050405020304" pitchFamily="18" charset="0"/>
              </a:rPr>
              <a:t>(</a:t>
            </a:r>
            <a:r>
              <a:rPr lang="zh-CN" altLang="en-US" sz="1700" dirty="0">
                <a:solidFill>
                  <a:schemeClr val="tx1"/>
                </a:solidFill>
                <a:cs typeface="Times New Roman" panose="02020603050405020304" pitchFamily="18" charset="0"/>
              </a:rPr>
              <a:t>例如种群数量</a:t>
            </a:r>
            <a:r>
              <a:rPr lang="en-US" altLang="zh-CN" sz="1700" dirty="0">
                <a:solidFill>
                  <a:schemeClr val="tx1"/>
                </a:solidFill>
                <a:cs typeface="Times New Roman" panose="02020603050405020304" pitchFamily="18" charset="0"/>
              </a:rPr>
              <a:t>, </a:t>
            </a:r>
            <a:r>
              <a:rPr lang="zh-CN" altLang="en-US" sz="1700" dirty="0">
                <a:solidFill>
                  <a:schemeClr val="tx1"/>
                </a:solidFill>
                <a:cs typeface="Times New Roman" panose="02020603050405020304" pitchFamily="18" charset="0"/>
              </a:rPr>
              <a:t>变异概率等</a:t>
            </a:r>
            <a:r>
              <a:rPr lang="en-US" altLang="zh-CN" sz="1700" dirty="0">
                <a:solidFill>
                  <a:schemeClr val="tx1"/>
                </a:solidFill>
                <a:cs typeface="Times New Roman" panose="02020603050405020304" pitchFamily="18" charset="0"/>
              </a:rPr>
              <a:t>)</a:t>
            </a:r>
            <a:r>
              <a:rPr lang="zh-CN" altLang="en-US" sz="1700" dirty="0">
                <a:solidFill>
                  <a:schemeClr val="tx1"/>
                </a:solidFill>
                <a:cs typeface="Times New Roman" panose="02020603050405020304" pitchFamily="18" charset="0"/>
              </a:rPr>
              <a:t>多次运行算法</a:t>
            </a:r>
            <a:r>
              <a:rPr lang="en-US" altLang="zh-CN" sz="1700" dirty="0">
                <a:solidFill>
                  <a:schemeClr val="tx1"/>
                </a:solidFill>
                <a:cs typeface="Times New Roman" panose="02020603050405020304" pitchFamily="18" charset="0"/>
              </a:rPr>
              <a:t>, </a:t>
            </a:r>
            <a:r>
              <a:rPr lang="zh-CN" altLang="en-US" sz="1700" dirty="0">
                <a:solidFill>
                  <a:schemeClr val="tx1"/>
                </a:solidFill>
                <a:cs typeface="Times New Roman" panose="02020603050405020304" pitchFamily="18" charset="0"/>
              </a:rPr>
              <a:t>这些需要在实验报告中呈现</a:t>
            </a:r>
            <a:r>
              <a:rPr lang="en-US" altLang="zh-CN" sz="1700" dirty="0">
                <a:solidFill>
                  <a:schemeClr val="tx1"/>
                </a:solidFill>
                <a:cs typeface="Times New Roman" panose="02020603050405020304" pitchFamily="18" charset="0"/>
              </a:rPr>
              <a:t>.</a:t>
            </a:r>
          </a:p>
          <a:p>
            <a:pPr marL="471487" lvl="1" indent="0" eaLnBrk="1" hangingPunct="1">
              <a:lnSpc>
                <a:spcPct val="150000"/>
              </a:lnSpc>
              <a:buFont typeface="Wingdings" panose="05000000000000000000" pitchFamily="2" charset="2"/>
              <a:buNone/>
              <a:defRPr/>
            </a:pPr>
            <a:endParaRPr lang="zh-CN" altLang="en-US" sz="1800" dirty="0">
              <a:solidFill>
                <a:srgbClr val="000000"/>
              </a:solidFill>
              <a:cs typeface="Times New Roman" panose="02020603050405020304" pitchFamily="18" charset="0"/>
            </a:endParaRP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a16="http://schemas.microsoft.com/office/drawing/2014/main" id="{113A87D0-FC79-F57A-1CBB-5A19E6A1C01D}"/>
              </a:ext>
            </a:extLst>
          </p:cNvPr>
          <p:cNvSpPr>
            <a:spLocks noGrp="1" noChangeArrowheads="1"/>
          </p:cNvSpPr>
          <p:nvPr>
            <p:ph type="title"/>
          </p:nvPr>
        </p:nvSpPr>
        <p:spPr/>
        <p:txBody>
          <a:bodyPr/>
          <a:lstStyle/>
          <a:p>
            <a:r>
              <a:rPr lang="en-US" altLang="zh-CN" dirty="0"/>
              <a:t>3. </a:t>
            </a:r>
            <a:r>
              <a:rPr lang="zh-CN" altLang="en-US" dirty="0"/>
              <a:t>作业提交说明</a:t>
            </a:r>
          </a:p>
        </p:txBody>
      </p:sp>
      <p:sp>
        <p:nvSpPr>
          <p:cNvPr id="25603" name="内容占位符 2">
            <a:extLst>
              <a:ext uri="{FF2B5EF4-FFF2-40B4-BE49-F238E27FC236}">
                <a16:creationId xmlns:a16="http://schemas.microsoft.com/office/drawing/2014/main" id="{7986AD1C-B666-5A92-DF95-F79664B81332}"/>
              </a:ext>
            </a:extLst>
          </p:cNvPr>
          <p:cNvSpPr>
            <a:spLocks noGrp="1" noChangeArrowheads="1"/>
          </p:cNvSpPr>
          <p:nvPr>
            <p:ph idx="1"/>
          </p:nvPr>
        </p:nvSpPr>
        <p:spPr>
          <a:xfrm>
            <a:off x="250825" y="1149777"/>
            <a:ext cx="8374702" cy="5400675"/>
          </a:xfrm>
        </p:spPr>
        <p:txBody>
          <a:bodyPr/>
          <a:lstStyle/>
          <a:p>
            <a:r>
              <a:rPr lang="zh-CN" altLang="en-US" sz="2400" dirty="0"/>
              <a:t>压缩包命名</a:t>
            </a:r>
            <a:r>
              <a:rPr lang="zh-CN" altLang="en-US" sz="2400" dirty="0">
                <a:cs typeface="Times New Roman" panose="02020603050405020304" pitchFamily="18" charset="0"/>
              </a:rPr>
              <a:t>为：“实验四</a:t>
            </a:r>
            <a:r>
              <a:rPr lang="en-US" altLang="zh-CN" sz="2400" dirty="0">
                <a:cs typeface="Times New Roman" panose="02020603050405020304" pitchFamily="18" charset="0"/>
              </a:rPr>
              <a:t>_{$</a:t>
            </a:r>
            <a:r>
              <a:rPr lang="zh-CN" altLang="en-US" sz="2400" dirty="0">
                <a:cs typeface="Times New Roman" panose="02020603050405020304" pitchFamily="18" charset="0"/>
              </a:rPr>
              <a:t>姓名</a:t>
            </a:r>
            <a:r>
              <a:rPr lang="en-US" altLang="zh-CN" sz="2400" dirty="0">
                <a:cs typeface="Times New Roman" panose="02020603050405020304" pitchFamily="18" charset="0"/>
              </a:rPr>
              <a:t>}_{$</a:t>
            </a:r>
            <a:r>
              <a:rPr lang="zh-CN" altLang="en-US" sz="2400" dirty="0">
                <a:cs typeface="Times New Roman" panose="02020603050405020304" pitchFamily="18" charset="0"/>
              </a:rPr>
              <a:t>学号</a:t>
            </a:r>
            <a:r>
              <a:rPr lang="en-US" altLang="zh-CN" sz="2400" dirty="0">
                <a:cs typeface="Times New Roman" panose="02020603050405020304" pitchFamily="18" charset="0"/>
              </a:rPr>
              <a:t>}.zip</a:t>
            </a:r>
            <a:r>
              <a:rPr lang="zh-CN" altLang="en-US" sz="2400" dirty="0">
                <a:cs typeface="Times New Roman" panose="02020603050405020304" pitchFamily="18" charset="0"/>
              </a:rPr>
              <a:t>”，例：实验四</a:t>
            </a:r>
            <a:r>
              <a:rPr lang="en-US" altLang="zh-CN" sz="2400" dirty="0">
                <a:cs typeface="Times New Roman" panose="02020603050405020304" pitchFamily="18" charset="0"/>
              </a:rPr>
              <a:t>_</a:t>
            </a:r>
            <a:r>
              <a:rPr lang="zh-CN" altLang="en-US" sz="2400" dirty="0">
                <a:cs typeface="Times New Roman" panose="02020603050405020304" pitchFamily="18" charset="0"/>
              </a:rPr>
              <a:t>张三</a:t>
            </a:r>
            <a:r>
              <a:rPr lang="en-US" altLang="zh-CN" sz="2400" dirty="0">
                <a:cs typeface="Times New Roman" panose="02020603050405020304" pitchFamily="18" charset="0"/>
              </a:rPr>
              <a:t>_21112022.zip</a:t>
            </a:r>
            <a:r>
              <a:rPr lang="zh-CN" altLang="en-US" sz="2400" dirty="0">
                <a:cs typeface="Times New Roman" panose="02020603050405020304" pitchFamily="18" charset="0"/>
              </a:rPr>
              <a:t>。</a:t>
            </a:r>
            <a:endParaRPr lang="en-US" altLang="zh-CN" sz="2400" dirty="0"/>
          </a:p>
          <a:p>
            <a:r>
              <a:rPr lang="zh-CN" altLang="en-US" sz="2400" dirty="0"/>
              <a:t>截至日期：</a:t>
            </a:r>
            <a:r>
              <a:rPr lang="en-US" altLang="zh-CN" sz="2400" b="1" dirty="0">
                <a:solidFill>
                  <a:schemeClr val="accent2"/>
                </a:solidFill>
              </a:rPr>
              <a:t>2024</a:t>
            </a:r>
            <a:r>
              <a:rPr lang="zh-CN" altLang="en-US" sz="2400" b="1" dirty="0">
                <a:solidFill>
                  <a:schemeClr val="accent2"/>
                </a:solidFill>
              </a:rPr>
              <a:t>年</a:t>
            </a:r>
            <a:r>
              <a:rPr lang="en-US" altLang="zh-CN" sz="2400" b="1" dirty="0">
                <a:solidFill>
                  <a:schemeClr val="accent2"/>
                </a:solidFill>
              </a:rPr>
              <a:t>5</a:t>
            </a:r>
            <a:r>
              <a:rPr lang="zh-CN" altLang="en-US" sz="2400" b="1" dirty="0">
                <a:solidFill>
                  <a:schemeClr val="accent2"/>
                </a:solidFill>
              </a:rPr>
              <a:t>月</a:t>
            </a:r>
            <a:r>
              <a:rPr lang="en-US" altLang="zh-CN" sz="2400" b="1" dirty="0">
                <a:solidFill>
                  <a:schemeClr val="accent2"/>
                </a:solidFill>
              </a:rPr>
              <a:t>30</a:t>
            </a:r>
            <a:r>
              <a:rPr lang="zh-CN" altLang="en-US" sz="2400" b="1" dirty="0">
                <a:solidFill>
                  <a:schemeClr val="accent2"/>
                </a:solidFill>
              </a:rPr>
              <a:t>日晚</a:t>
            </a:r>
            <a:r>
              <a:rPr lang="en-US" altLang="zh-CN" sz="2400" b="1" dirty="0">
                <a:solidFill>
                  <a:schemeClr val="accent2"/>
                </a:solidFill>
              </a:rPr>
              <a:t>24</a:t>
            </a:r>
            <a:r>
              <a:rPr lang="zh-CN" altLang="en-US" sz="2400" b="1" dirty="0">
                <a:solidFill>
                  <a:schemeClr val="accent2"/>
                </a:solidFill>
              </a:rPr>
              <a:t>点</a:t>
            </a:r>
            <a:r>
              <a:rPr lang="zh-CN" altLang="en-US" sz="2400" dirty="0"/>
              <a:t>。</a:t>
            </a:r>
            <a:endParaRPr lang="en-US" altLang="zh-CN" sz="2400" dirty="0"/>
          </a:p>
        </p:txBody>
      </p:sp>
      <p:sp>
        <p:nvSpPr>
          <p:cNvPr id="25604" name="灯片编号占位符 3">
            <a:extLst>
              <a:ext uri="{FF2B5EF4-FFF2-40B4-BE49-F238E27FC236}">
                <a16:creationId xmlns:a16="http://schemas.microsoft.com/office/drawing/2014/main" id="{7459547B-D996-686A-C780-356FCCE3F966}"/>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fld id="{E516C6F3-7B10-4E5D-9F7F-9BE666DCD9BD}" type="slidenum">
              <a:rPr kumimoji="0" lang="en-US" altLang="ja-JP" sz="1400" b="0" smtClean="0">
                <a:solidFill>
                  <a:srgbClr val="A50021"/>
                </a:solidFill>
              </a:rPr>
              <a:pPr/>
              <a:t>12</a:t>
            </a:fld>
            <a:endParaRPr kumimoji="0" lang="en-US" altLang="ja-JP" sz="1400" b="0">
              <a:solidFill>
                <a:srgbClr val="A50021"/>
              </a:solidFill>
            </a:endParaRP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EA3E4FC4-D0C4-0C47-D5D2-FF13BA695029}"/>
              </a:ext>
            </a:extLst>
          </p:cNvPr>
          <p:cNvSpPr>
            <a:spLocks noGrp="1" noChangeArrowheads="1"/>
          </p:cNvSpPr>
          <p:nvPr>
            <p:ph type="title"/>
          </p:nvPr>
        </p:nvSpPr>
        <p:spPr/>
        <p:txBody>
          <a:bodyPr/>
          <a:lstStyle/>
          <a:p>
            <a:r>
              <a:rPr lang="zh-CN" altLang="en-US">
                <a:cs typeface="Times New Roman" panose="02020603050405020304" pitchFamily="18" charset="0"/>
              </a:rPr>
              <a:t>往届学生作品演示</a:t>
            </a:r>
          </a:p>
        </p:txBody>
      </p:sp>
      <p:sp>
        <p:nvSpPr>
          <p:cNvPr id="20483" name="内容占位符 2">
            <a:extLst>
              <a:ext uri="{FF2B5EF4-FFF2-40B4-BE49-F238E27FC236}">
                <a16:creationId xmlns:a16="http://schemas.microsoft.com/office/drawing/2014/main" id="{1D474929-403C-1FCB-2E17-9926B64692D2}"/>
              </a:ext>
            </a:extLst>
          </p:cNvPr>
          <p:cNvSpPr>
            <a:spLocks noGrp="1" noChangeArrowheads="1"/>
          </p:cNvSpPr>
          <p:nvPr>
            <p:ph idx="1"/>
          </p:nvPr>
        </p:nvSpPr>
        <p:spPr>
          <a:xfrm>
            <a:off x="250825" y="908050"/>
            <a:ext cx="8642350" cy="5400675"/>
          </a:xfrm>
        </p:spPr>
        <p:txBody>
          <a:bodyPr/>
          <a:lstStyle/>
          <a:p>
            <a:pPr>
              <a:lnSpc>
                <a:spcPct val="150000"/>
              </a:lnSpc>
            </a:pPr>
            <a:r>
              <a:rPr lang="zh-CN" altLang="en-US" sz="1800">
                <a:cs typeface="Times New Roman" panose="02020603050405020304" pitchFamily="18" charset="0"/>
              </a:rPr>
              <a:t>路径可视化</a:t>
            </a:r>
            <a:endParaRPr lang="zh-CN" altLang="en-US" sz="1800">
              <a:solidFill>
                <a:srgbClr val="000000"/>
              </a:solidFill>
              <a:cs typeface="Times New Roman" panose="02020603050405020304" pitchFamily="18" charset="0"/>
            </a:endParaRPr>
          </a:p>
        </p:txBody>
      </p:sp>
      <p:pic>
        <p:nvPicPr>
          <p:cNvPr id="20484" name="图片 4">
            <a:extLst>
              <a:ext uri="{FF2B5EF4-FFF2-40B4-BE49-F238E27FC236}">
                <a16:creationId xmlns:a16="http://schemas.microsoft.com/office/drawing/2014/main" id="{1A169198-66A1-281E-499E-0566091ABB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4925" y="1565275"/>
            <a:ext cx="653415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13BC6FE5-B3D5-F9D2-27F0-C3186190C0B0}"/>
              </a:ext>
            </a:extLst>
          </p:cNvPr>
          <p:cNvSpPr>
            <a:spLocks noGrp="1" noChangeArrowheads="1"/>
          </p:cNvSpPr>
          <p:nvPr>
            <p:ph type="title"/>
          </p:nvPr>
        </p:nvSpPr>
        <p:spPr/>
        <p:txBody>
          <a:bodyPr/>
          <a:lstStyle/>
          <a:p>
            <a:r>
              <a:rPr lang="zh-CN" altLang="en-US">
                <a:cs typeface="Times New Roman" panose="02020603050405020304" pitchFamily="18" charset="0"/>
              </a:rPr>
              <a:t>往届学生作品演示</a:t>
            </a:r>
          </a:p>
        </p:txBody>
      </p:sp>
      <p:sp>
        <p:nvSpPr>
          <p:cNvPr id="22531" name="内容占位符 2">
            <a:extLst>
              <a:ext uri="{FF2B5EF4-FFF2-40B4-BE49-F238E27FC236}">
                <a16:creationId xmlns:a16="http://schemas.microsoft.com/office/drawing/2014/main" id="{E0EC3A53-4C97-68E6-F692-60047AB73993}"/>
              </a:ext>
            </a:extLst>
          </p:cNvPr>
          <p:cNvSpPr>
            <a:spLocks noGrp="1" noChangeArrowheads="1"/>
          </p:cNvSpPr>
          <p:nvPr>
            <p:ph idx="1"/>
          </p:nvPr>
        </p:nvSpPr>
        <p:spPr>
          <a:xfrm>
            <a:off x="250825" y="908050"/>
            <a:ext cx="8642350" cy="5400675"/>
          </a:xfrm>
        </p:spPr>
        <p:txBody>
          <a:bodyPr/>
          <a:lstStyle/>
          <a:p>
            <a:pPr>
              <a:lnSpc>
                <a:spcPct val="150000"/>
              </a:lnSpc>
            </a:pPr>
            <a:r>
              <a:rPr lang="zh-CN" altLang="en-US" sz="1800">
                <a:cs typeface="Times New Roman" panose="02020603050405020304" pitchFamily="18" charset="0"/>
              </a:rPr>
              <a:t>路径可视化</a:t>
            </a:r>
            <a:endParaRPr lang="zh-CN" altLang="en-US" sz="1800">
              <a:solidFill>
                <a:srgbClr val="000000"/>
              </a:solidFill>
              <a:cs typeface="Times New Roman" panose="02020603050405020304" pitchFamily="18" charset="0"/>
            </a:endParaRPr>
          </a:p>
        </p:txBody>
      </p:sp>
      <p:pic>
        <p:nvPicPr>
          <p:cNvPr id="22532" name="图片 2">
            <a:extLst>
              <a:ext uri="{FF2B5EF4-FFF2-40B4-BE49-F238E27FC236}">
                <a16:creationId xmlns:a16="http://schemas.microsoft.com/office/drawing/2014/main" id="{16718ACA-DE1C-E0F6-B047-CED74407AD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2700" y="1628775"/>
            <a:ext cx="6578600" cy="490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AA1C6354-1AC1-76FE-EA5B-7B9418B6FA6D}"/>
              </a:ext>
            </a:extLst>
          </p:cNvPr>
          <p:cNvSpPr>
            <a:spLocks noGrp="1" noChangeArrowheads="1"/>
          </p:cNvSpPr>
          <p:nvPr>
            <p:ph type="title"/>
          </p:nvPr>
        </p:nvSpPr>
        <p:spPr/>
        <p:txBody>
          <a:bodyPr/>
          <a:lstStyle/>
          <a:p>
            <a:r>
              <a:rPr lang="zh-CN" altLang="en-US">
                <a:cs typeface="Times New Roman" panose="02020603050405020304" pitchFamily="18" charset="0"/>
              </a:rPr>
              <a:t>往届学生作品演示</a:t>
            </a:r>
          </a:p>
        </p:txBody>
      </p:sp>
      <p:sp>
        <p:nvSpPr>
          <p:cNvPr id="24579" name="内容占位符 2">
            <a:extLst>
              <a:ext uri="{FF2B5EF4-FFF2-40B4-BE49-F238E27FC236}">
                <a16:creationId xmlns:a16="http://schemas.microsoft.com/office/drawing/2014/main" id="{EEBEABCE-A4B8-AE24-6DE0-805024491072}"/>
              </a:ext>
            </a:extLst>
          </p:cNvPr>
          <p:cNvSpPr>
            <a:spLocks noGrp="1" noChangeArrowheads="1"/>
          </p:cNvSpPr>
          <p:nvPr>
            <p:ph idx="1"/>
          </p:nvPr>
        </p:nvSpPr>
        <p:spPr>
          <a:xfrm>
            <a:off x="250825" y="908050"/>
            <a:ext cx="8642350" cy="5400675"/>
          </a:xfrm>
        </p:spPr>
        <p:txBody>
          <a:bodyPr/>
          <a:lstStyle/>
          <a:p>
            <a:pPr>
              <a:lnSpc>
                <a:spcPct val="150000"/>
              </a:lnSpc>
            </a:pPr>
            <a:r>
              <a:rPr lang="zh-CN" altLang="en-US" sz="1800">
                <a:cs typeface="Times New Roman" panose="02020603050405020304" pitchFamily="18" charset="0"/>
              </a:rPr>
              <a:t>路径可视化</a:t>
            </a:r>
            <a:endParaRPr lang="zh-CN" altLang="en-US" sz="1800">
              <a:solidFill>
                <a:srgbClr val="000000"/>
              </a:solidFill>
              <a:cs typeface="Times New Roman" panose="02020603050405020304" pitchFamily="18" charset="0"/>
            </a:endParaRPr>
          </a:p>
        </p:txBody>
      </p:sp>
      <p:pic>
        <p:nvPicPr>
          <p:cNvPr id="24580" name="图片 3">
            <a:extLst>
              <a:ext uri="{FF2B5EF4-FFF2-40B4-BE49-F238E27FC236}">
                <a16:creationId xmlns:a16="http://schemas.microsoft.com/office/drawing/2014/main" id="{9D072232-D9F5-E007-8820-18AAA256CD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2700" y="1600200"/>
            <a:ext cx="6578600" cy="485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A0EB9630-7E21-B432-87E8-711FBEDB0C42}"/>
              </a:ext>
            </a:extLst>
          </p:cNvPr>
          <p:cNvSpPr>
            <a:spLocks noGrp="1" noChangeArrowheads="1"/>
          </p:cNvSpPr>
          <p:nvPr>
            <p:ph type="title"/>
          </p:nvPr>
        </p:nvSpPr>
        <p:spPr/>
        <p:txBody>
          <a:bodyPr/>
          <a:lstStyle/>
          <a:p>
            <a:r>
              <a:rPr lang="zh-CN" altLang="en-US"/>
              <a:t>目录 </a:t>
            </a:r>
          </a:p>
        </p:txBody>
      </p:sp>
      <p:sp>
        <p:nvSpPr>
          <p:cNvPr id="3" name="内容占位符 2">
            <a:extLst>
              <a:ext uri="{FF2B5EF4-FFF2-40B4-BE49-F238E27FC236}">
                <a16:creationId xmlns:a16="http://schemas.microsoft.com/office/drawing/2014/main" id="{738C8A23-B428-5489-FF97-4F6FA7EC1728}"/>
              </a:ext>
            </a:extLst>
          </p:cNvPr>
          <p:cNvSpPr>
            <a:spLocks noGrp="1"/>
          </p:cNvSpPr>
          <p:nvPr>
            <p:ph idx="1"/>
          </p:nvPr>
        </p:nvSpPr>
        <p:spPr>
          <a:xfrm>
            <a:off x="523875" y="785499"/>
            <a:ext cx="8620125" cy="5988364"/>
          </a:xfrm>
        </p:spPr>
        <p:txBody>
          <a:bodyPr/>
          <a:lstStyle/>
          <a:p>
            <a:pPr marL="0" indent="0" eaLnBrk="1" hangingPunct="1">
              <a:lnSpc>
                <a:spcPct val="150000"/>
              </a:lnSpc>
              <a:buFont typeface="Wingdings" panose="05000000000000000000" pitchFamily="2" charset="2"/>
              <a:buNone/>
              <a:defRPr/>
            </a:pPr>
            <a:r>
              <a:rPr lang="en-US" altLang="zh-CN" b="1" dirty="0">
                <a:solidFill>
                  <a:srgbClr val="A50021"/>
                </a:solidFill>
                <a:cs typeface="Times New Roman" panose="02020603050405020304" pitchFamily="18" charset="0"/>
              </a:rPr>
              <a:t>1.   </a:t>
            </a:r>
            <a:r>
              <a:rPr lang="zh-CN" altLang="en-US" b="1" dirty="0">
                <a:solidFill>
                  <a:srgbClr val="A50021"/>
                </a:solidFill>
                <a:cs typeface="Times New Roman" panose="02020603050405020304" pitchFamily="18" charset="0"/>
              </a:rPr>
              <a:t>理论课内容回顾</a:t>
            </a:r>
            <a:endParaRPr lang="en-US" altLang="zh-CN" b="1" dirty="0">
              <a:solidFill>
                <a:srgbClr val="A50021"/>
              </a:solidFill>
              <a:cs typeface="Times New Roman" panose="02020603050405020304" pitchFamily="18" charset="0"/>
            </a:endParaRPr>
          </a:p>
          <a:p>
            <a:pPr marL="0" indent="0" eaLnBrk="1" hangingPunct="1">
              <a:lnSpc>
                <a:spcPct val="150000"/>
              </a:lnSpc>
              <a:buFont typeface="Wingdings" panose="05000000000000000000" pitchFamily="2" charset="2"/>
              <a:buNone/>
              <a:defRPr/>
            </a:pPr>
            <a:r>
              <a:rPr lang="en-US" altLang="ja-JP" sz="2000" dirty="0">
                <a:cs typeface="Times New Roman" panose="02020603050405020304" pitchFamily="18" charset="0"/>
              </a:rPr>
              <a:t>         1.1 </a:t>
            </a:r>
            <a:r>
              <a:rPr lang="zh-CN" altLang="en-US" sz="2000" dirty="0">
                <a:cs typeface="Times New Roman" panose="02020603050405020304" pitchFamily="18" charset="0"/>
              </a:rPr>
              <a:t>模拟退火算法</a:t>
            </a:r>
            <a:r>
              <a:rPr lang="en-US" altLang="ja-JP" sz="2000" dirty="0">
                <a:cs typeface="Times New Roman" panose="02020603050405020304" pitchFamily="18" charset="0"/>
              </a:rPr>
              <a:t>         </a:t>
            </a:r>
          </a:p>
          <a:p>
            <a:pPr marL="0" indent="0" eaLnBrk="1" hangingPunct="1">
              <a:lnSpc>
                <a:spcPct val="150000"/>
              </a:lnSpc>
              <a:buFont typeface="Wingdings" panose="05000000000000000000" pitchFamily="2" charset="2"/>
              <a:buNone/>
              <a:defRPr/>
            </a:pPr>
            <a:r>
              <a:rPr lang="en-US" altLang="ja-JP" sz="2000" dirty="0">
                <a:cs typeface="Times New Roman" panose="02020603050405020304" pitchFamily="18" charset="0"/>
              </a:rPr>
              <a:t>         1.2 </a:t>
            </a:r>
            <a:r>
              <a:rPr lang="zh-CN" altLang="en-US" sz="2000" dirty="0">
                <a:cs typeface="Times New Roman" panose="02020603050405020304" pitchFamily="18" charset="0"/>
              </a:rPr>
              <a:t>遗传算法</a:t>
            </a:r>
            <a:endParaRPr lang="en-US" altLang="ja-JP" sz="2000" dirty="0">
              <a:cs typeface="Times New Roman" panose="02020603050405020304" pitchFamily="18" charset="0"/>
            </a:endParaRPr>
          </a:p>
          <a:p>
            <a:pPr marL="495300" indent="-495300" eaLnBrk="1" hangingPunct="1">
              <a:lnSpc>
                <a:spcPct val="150000"/>
              </a:lnSpc>
              <a:buFont typeface="Wingdings" panose="05000000000000000000" pitchFamily="2" charset="2"/>
              <a:buNone/>
              <a:defRPr/>
            </a:pPr>
            <a:r>
              <a:rPr lang="en-US" altLang="ja-JP" sz="2000" dirty="0">
                <a:cs typeface="Times New Roman" panose="02020603050405020304" pitchFamily="18" charset="0"/>
              </a:rPr>
              <a:t>         1.3 </a:t>
            </a:r>
            <a:r>
              <a:rPr lang="zh-CN" altLang="en-US" sz="2000" dirty="0">
                <a:cs typeface="Times New Roman" panose="02020603050405020304" pitchFamily="18" charset="0"/>
              </a:rPr>
              <a:t>旅行商问题（</a:t>
            </a:r>
            <a:r>
              <a:rPr lang="en-US" altLang="zh-CN" sz="2000" dirty="0">
                <a:cs typeface="Times New Roman" panose="02020603050405020304" pitchFamily="18" charset="0"/>
              </a:rPr>
              <a:t>TSP</a:t>
            </a:r>
            <a:r>
              <a:rPr lang="zh-CN" altLang="en-US" sz="2000" dirty="0">
                <a:cs typeface="Times New Roman" panose="02020603050405020304" pitchFamily="18" charset="0"/>
              </a:rPr>
              <a:t>）</a:t>
            </a:r>
            <a:endParaRPr lang="en-US" altLang="zh-CN" sz="2000" dirty="0"/>
          </a:p>
          <a:p>
            <a:pPr marL="0" indent="0" eaLnBrk="1" hangingPunct="1">
              <a:lnSpc>
                <a:spcPct val="150000"/>
              </a:lnSpc>
              <a:buFont typeface="Wingdings" panose="05000000000000000000" pitchFamily="2" charset="2"/>
              <a:buNone/>
              <a:defRPr/>
            </a:pPr>
            <a:r>
              <a:rPr lang="en-US" altLang="zh-CN" b="1" dirty="0">
                <a:solidFill>
                  <a:srgbClr val="A50021"/>
                </a:solidFill>
                <a:cs typeface="Times New Roman" panose="02020603050405020304" pitchFamily="18" charset="0"/>
              </a:rPr>
              <a:t>2.   </a:t>
            </a:r>
            <a:r>
              <a:rPr lang="zh-CN" altLang="en-US" b="1" dirty="0">
                <a:solidFill>
                  <a:srgbClr val="A50021"/>
                </a:solidFill>
                <a:cs typeface="Times New Roman" panose="02020603050405020304" pitchFamily="18" charset="0"/>
              </a:rPr>
              <a:t>实验任务</a:t>
            </a:r>
            <a:endParaRPr lang="en-US" altLang="zh-CN" b="1" dirty="0">
              <a:solidFill>
                <a:srgbClr val="A50021"/>
              </a:solidFill>
              <a:cs typeface="Times New Roman" panose="02020603050405020304" pitchFamily="18" charset="0"/>
            </a:endParaRPr>
          </a:p>
          <a:p>
            <a:pPr marL="0" indent="0" eaLnBrk="1" hangingPunct="1">
              <a:lnSpc>
                <a:spcPct val="150000"/>
              </a:lnSpc>
              <a:buFont typeface="Wingdings" panose="05000000000000000000" pitchFamily="2" charset="2"/>
              <a:buNone/>
              <a:defRPr/>
            </a:pPr>
            <a:r>
              <a:rPr lang="en-US" altLang="zh-CN" sz="2000" dirty="0">
                <a:solidFill>
                  <a:srgbClr val="000000"/>
                </a:solidFill>
              </a:rPr>
              <a:t>          </a:t>
            </a:r>
            <a:r>
              <a:rPr lang="en-US" altLang="zh-CN" sz="2000" dirty="0">
                <a:solidFill>
                  <a:srgbClr val="000000"/>
                </a:solidFill>
                <a:cs typeface="Times New Roman" panose="02020603050405020304" pitchFamily="18" charset="0"/>
              </a:rPr>
              <a:t>2</a:t>
            </a:r>
            <a:r>
              <a:rPr lang="en-US" altLang="ja-JP" sz="2000" dirty="0">
                <a:cs typeface="Times New Roman" panose="02020603050405020304" pitchFamily="18" charset="0"/>
              </a:rPr>
              <a:t>.1</a:t>
            </a:r>
            <a:r>
              <a:rPr lang="zh-CN" altLang="en-US" sz="2000" dirty="0">
                <a:cs typeface="Times New Roman" panose="02020603050405020304" pitchFamily="18" charset="0"/>
              </a:rPr>
              <a:t>用</a:t>
            </a:r>
            <a:r>
              <a:rPr lang="zh-CN" altLang="en-US" sz="2000">
                <a:cs typeface="Times New Roman" panose="02020603050405020304" pitchFamily="18" charset="0"/>
              </a:rPr>
              <a:t>遗传算法求解 </a:t>
            </a:r>
            <a:r>
              <a:rPr lang="en-US" altLang="zh-CN" sz="2000" dirty="0">
                <a:cs typeface="Times New Roman" panose="02020603050405020304" pitchFamily="18" charset="0"/>
              </a:rPr>
              <a:t>TSP </a:t>
            </a:r>
            <a:r>
              <a:rPr lang="zh-CN" altLang="en-US" sz="2000" dirty="0">
                <a:cs typeface="Times New Roman" panose="02020603050405020304" pitchFamily="18" charset="0"/>
              </a:rPr>
              <a:t>问题</a:t>
            </a:r>
          </a:p>
          <a:p>
            <a:pPr marL="0" indent="0" eaLnBrk="1" hangingPunct="1">
              <a:lnSpc>
                <a:spcPct val="150000"/>
              </a:lnSpc>
              <a:buNone/>
              <a:defRPr/>
            </a:pPr>
            <a:r>
              <a:rPr lang="en-US" altLang="zh-CN" b="1" dirty="0">
                <a:solidFill>
                  <a:srgbClr val="A50021"/>
                </a:solidFill>
                <a:cs typeface="Times New Roman" panose="02020603050405020304" pitchFamily="18" charset="0"/>
              </a:rPr>
              <a:t>3.   </a:t>
            </a:r>
            <a:r>
              <a:rPr lang="zh-CN" altLang="en-US" b="1" dirty="0">
                <a:solidFill>
                  <a:srgbClr val="A50021"/>
                </a:solidFill>
                <a:cs typeface="Times New Roman" panose="02020603050405020304" pitchFamily="18" charset="0"/>
              </a:rPr>
              <a:t>作业提交说明</a:t>
            </a:r>
            <a:endParaRPr lang="en-US" altLang="zh-CN" b="1" dirty="0">
              <a:solidFill>
                <a:srgbClr val="A50021"/>
              </a:solidFill>
              <a:cs typeface="Times New Roman" panose="02020603050405020304" pitchFamily="18" charset="0"/>
            </a:endParaRPr>
          </a:p>
          <a:p>
            <a:pPr marL="495300" indent="-495300" eaLnBrk="1" hangingPunct="1">
              <a:lnSpc>
                <a:spcPct val="150000"/>
              </a:lnSpc>
              <a:buClr>
                <a:srgbClr val="CC0000"/>
              </a:buClr>
              <a:buFont typeface="Wingdings" panose="05000000000000000000" pitchFamily="2" charset="2"/>
              <a:buNone/>
              <a:defRPr/>
            </a:pPr>
            <a:endParaRPr lang="en-US" altLang="zh-CN" sz="2000" dirty="0">
              <a:solidFill>
                <a:srgbClr val="000000"/>
              </a:solidFill>
            </a:endParaRPr>
          </a:p>
        </p:txBody>
      </p:sp>
      <p:sp>
        <p:nvSpPr>
          <p:cNvPr id="7172" name="灯片编号占位符 3">
            <a:extLst>
              <a:ext uri="{FF2B5EF4-FFF2-40B4-BE49-F238E27FC236}">
                <a16:creationId xmlns:a16="http://schemas.microsoft.com/office/drawing/2014/main" id="{32756FB9-ACD8-7280-663A-DBF44F8171AA}"/>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fld id="{C8D85A13-3676-4B19-81F1-4C4D598EC2CA}" type="slidenum">
              <a:rPr kumimoji="0" lang="ja-JP" altLang="en-US" sz="1400" b="0" smtClean="0">
                <a:solidFill>
                  <a:srgbClr val="A50021"/>
                </a:solidFill>
                <a:latin typeface="Arial" panose="020B0604020202020204" pitchFamily="34" charset="0"/>
              </a:rPr>
              <a:pPr/>
              <a:t>2</a:t>
            </a:fld>
            <a:endParaRPr kumimoji="0" lang="en-US" altLang="ja-JP" sz="1400" b="0">
              <a:solidFill>
                <a:srgbClr val="A50021"/>
              </a:solidFill>
              <a:latin typeface="Arial" panose="020B0604020202020204" pitchFamily="34" charset="0"/>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6D7BF2A4-67DD-3B6E-CBFB-FE261391B247}"/>
              </a:ext>
            </a:extLst>
          </p:cNvPr>
          <p:cNvSpPr>
            <a:spLocks noGrp="1" noChangeArrowheads="1"/>
          </p:cNvSpPr>
          <p:nvPr>
            <p:ph type="title"/>
          </p:nvPr>
        </p:nvSpPr>
        <p:spPr/>
        <p:txBody>
          <a:bodyPr/>
          <a:lstStyle/>
          <a:p>
            <a:r>
              <a:rPr lang="en-US" altLang="zh-CN" dirty="0"/>
              <a:t>1.1</a:t>
            </a:r>
            <a:r>
              <a:rPr lang="zh-CN" altLang="en-US" dirty="0"/>
              <a:t> 模拟退火算法</a:t>
            </a:r>
          </a:p>
        </p:txBody>
      </p:sp>
      <p:sp>
        <p:nvSpPr>
          <p:cNvPr id="8196" name="灯片编号占位符 3">
            <a:extLst>
              <a:ext uri="{FF2B5EF4-FFF2-40B4-BE49-F238E27FC236}">
                <a16:creationId xmlns:a16="http://schemas.microsoft.com/office/drawing/2014/main" id="{DE0FD121-7915-DB12-54BA-C67318973E32}"/>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fld id="{8E30E0AE-C32F-496E-B2AA-D1BAC7225ABC}" type="slidenum">
              <a:rPr kumimoji="0" lang="en-US" altLang="ja-JP" sz="1400" b="0" smtClean="0">
                <a:solidFill>
                  <a:srgbClr val="A50021"/>
                </a:solidFill>
              </a:rPr>
              <a:pPr/>
              <a:t>3</a:t>
            </a:fld>
            <a:endParaRPr kumimoji="0" lang="en-US" altLang="ja-JP" sz="1400" b="0">
              <a:solidFill>
                <a:srgbClr val="A50021"/>
              </a:solidFill>
            </a:endParaRPr>
          </a:p>
        </p:txBody>
      </p:sp>
      <p:graphicFrame>
        <p:nvGraphicFramePr>
          <p:cNvPr id="4" name="Object 5">
            <a:extLst>
              <a:ext uri="{FF2B5EF4-FFF2-40B4-BE49-F238E27FC236}">
                <a16:creationId xmlns:a16="http://schemas.microsoft.com/office/drawing/2014/main" id="{A1E27983-D897-9A86-32E5-C65F28E47994}"/>
              </a:ext>
            </a:extLst>
          </p:cNvPr>
          <p:cNvGraphicFramePr>
            <a:graphicFrameLocks noChangeAspect="1"/>
          </p:cNvGraphicFramePr>
          <p:nvPr/>
        </p:nvGraphicFramePr>
        <p:xfrm>
          <a:off x="1035050" y="981075"/>
          <a:ext cx="7137400" cy="5545138"/>
        </p:xfrm>
        <a:graphic>
          <a:graphicData uri="http://schemas.openxmlformats.org/presentationml/2006/ole">
            <mc:AlternateContent xmlns:mc="http://schemas.openxmlformats.org/markup-compatibility/2006">
              <mc:Choice xmlns:v="urn:schemas-microsoft-com:vml" Requires="v">
                <p:oleObj name="Visio" r:id="rId3" imgW="6784718" imgH="5272651" progId="Visio.Drawing.11">
                  <p:embed/>
                </p:oleObj>
              </mc:Choice>
              <mc:Fallback>
                <p:oleObj name="Visio" r:id="rId3" imgW="6784718" imgH="5272651" progId="Visio.Drawing.11">
                  <p:embed/>
                  <p:pic>
                    <p:nvPicPr>
                      <p:cNvPr id="8196" name="Object 5">
                        <a:extLst>
                          <a:ext uri="{FF2B5EF4-FFF2-40B4-BE49-F238E27FC236}">
                            <a16:creationId xmlns:a16="http://schemas.microsoft.com/office/drawing/2014/main" id="{DE234295-BFD4-3903-8D46-DBDFEB2AAB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5050" y="981075"/>
                        <a:ext cx="7137400"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6D7BF2A4-67DD-3B6E-CBFB-FE261391B247}"/>
              </a:ext>
            </a:extLst>
          </p:cNvPr>
          <p:cNvSpPr>
            <a:spLocks noGrp="1" noChangeArrowheads="1"/>
          </p:cNvSpPr>
          <p:nvPr>
            <p:ph type="title"/>
          </p:nvPr>
        </p:nvSpPr>
        <p:spPr/>
        <p:txBody>
          <a:bodyPr/>
          <a:lstStyle/>
          <a:p>
            <a:r>
              <a:rPr lang="en-US" altLang="zh-CN" dirty="0"/>
              <a:t>1.1</a:t>
            </a:r>
            <a:r>
              <a:rPr lang="zh-CN" altLang="en-US" dirty="0"/>
              <a:t> 模拟退火算法</a:t>
            </a:r>
          </a:p>
        </p:txBody>
      </p:sp>
      <p:sp>
        <p:nvSpPr>
          <p:cNvPr id="8196" name="灯片编号占位符 3">
            <a:extLst>
              <a:ext uri="{FF2B5EF4-FFF2-40B4-BE49-F238E27FC236}">
                <a16:creationId xmlns:a16="http://schemas.microsoft.com/office/drawing/2014/main" id="{DE0FD121-7915-DB12-54BA-C67318973E32}"/>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fld id="{8E30E0AE-C32F-496E-B2AA-D1BAC7225ABC}" type="slidenum">
              <a:rPr kumimoji="0" lang="en-US" altLang="ja-JP" sz="1400" b="0" smtClean="0">
                <a:solidFill>
                  <a:srgbClr val="A50021"/>
                </a:solidFill>
              </a:rPr>
              <a:pPr/>
              <a:t>4</a:t>
            </a:fld>
            <a:endParaRPr kumimoji="0" lang="en-US" altLang="ja-JP" sz="1400" b="0">
              <a:solidFill>
                <a:srgbClr val="A50021"/>
              </a:solidFill>
            </a:endParaRPr>
          </a:p>
        </p:txBody>
      </p:sp>
      <p:graphicFrame>
        <p:nvGraphicFramePr>
          <p:cNvPr id="2" name="Object 6">
            <a:extLst>
              <a:ext uri="{FF2B5EF4-FFF2-40B4-BE49-F238E27FC236}">
                <a16:creationId xmlns:a16="http://schemas.microsoft.com/office/drawing/2014/main" id="{77226E48-D902-2E6F-9886-2382ED0A6E99}"/>
              </a:ext>
            </a:extLst>
          </p:cNvPr>
          <p:cNvGraphicFramePr>
            <a:graphicFrameLocks noChangeAspect="1"/>
          </p:cNvGraphicFramePr>
          <p:nvPr/>
        </p:nvGraphicFramePr>
        <p:xfrm>
          <a:off x="900113" y="908050"/>
          <a:ext cx="7493000" cy="5689600"/>
        </p:xfrm>
        <a:graphic>
          <a:graphicData uri="http://schemas.openxmlformats.org/presentationml/2006/ole">
            <mc:AlternateContent xmlns:mc="http://schemas.openxmlformats.org/markup-compatibility/2006">
              <mc:Choice xmlns:v="urn:schemas-microsoft-com:vml" Requires="v">
                <p:oleObj name="Visio" r:id="rId3" imgW="7352814" imgH="5583677" progId="Visio.Drawing.11">
                  <p:embed/>
                </p:oleObj>
              </mc:Choice>
              <mc:Fallback>
                <p:oleObj name="Visio" r:id="rId3" imgW="7352814" imgH="5583677" progId="Visio.Drawing.11">
                  <p:embed/>
                  <p:pic>
                    <p:nvPicPr>
                      <p:cNvPr id="10244" name="Object 6">
                        <a:extLst>
                          <a:ext uri="{FF2B5EF4-FFF2-40B4-BE49-F238E27FC236}">
                            <a16:creationId xmlns:a16="http://schemas.microsoft.com/office/drawing/2014/main" id="{39DDAB59-D8D0-9DC6-13CE-01787F8EA8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908050"/>
                        <a:ext cx="7493000"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570733338"/>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6D7BF2A4-67DD-3B6E-CBFB-FE261391B247}"/>
              </a:ext>
            </a:extLst>
          </p:cNvPr>
          <p:cNvSpPr>
            <a:spLocks noGrp="1" noChangeArrowheads="1"/>
          </p:cNvSpPr>
          <p:nvPr>
            <p:ph type="title"/>
          </p:nvPr>
        </p:nvSpPr>
        <p:spPr/>
        <p:txBody>
          <a:bodyPr/>
          <a:lstStyle/>
          <a:p>
            <a:r>
              <a:rPr lang="en-US" altLang="zh-CN" dirty="0"/>
              <a:t>1.2</a:t>
            </a:r>
            <a:r>
              <a:rPr lang="zh-CN" altLang="en-US" dirty="0"/>
              <a:t> 遗传算法</a:t>
            </a:r>
          </a:p>
        </p:txBody>
      </p:sp>
      <p:sp>
        <p:nvSpPr>
          <p:cNvPr id="8196" name="灯片编号占位符 3">
            <a:extLst>
              <a:ext uri="{FF2B5EF4-FFF2-40B4-BE49-F238E27FC236}">
                <a16:creationId xmlns:a16="http://schemas.microsoft.com/office/drawing/2014/main" id="{DE0FD121-7915-DB12-54BA-C67318973E32}"/>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fld id="{8E30E0AE-C32F-496E-B2AA-D1BAC7225ABC}" type="slidenum">
              <a:rPr kumimoji="0" lang="en-US" altLang="ja-JP" sz="1400" b="0" smtClean="0">
                <a:solidFill>
                  <a:srgbClr val="A50021"/>
                </a:solidFill>
              </a:rPr>
              <a:pPr/>
              <a:t>5</a:t>
            </a:fld>
            <a:endParaRPr kumimoji="0" lang="en-US" altLang="ja-JP" sz="1400" b="0">
              <a:solidFill>
                <a:srgbClr val="A50021"/>
              </a:solidFill>
            </a:endParaRPr>
          </a:p>
        </p:txBody>
      </p:sp>
      <p:pic>
        <p:nvPicPr>
          <p:cNvPr id="4" name="图片 2">
            <a:extLst>
              <a:ext uri="{FF2B5EF4-FFF2-40B4-BE49-F238E27FC236}">
                <a16:creationId xmlns:a16="http://schemas.microsoft.com/office/drawing/2014/main" id="{5B9E9338-81B4-F67F-E076-C573D2176D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413" y="1098550"/>
            <a:ext cx="8893175" cy="498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3956210"/>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3">
            <a:extLst>
              <a:ext uri="{FF2B5EF4-FFF2-40B4-BE49-F238E27FC236}">
                <a16:creationId xmlns:a16="http://schemas.microsoft.com/office/drawing/2014/main" id="{D677AF06-18E1-F5E7-3E85-E04101B241AD}"/>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fld id="{EFD0D6D3-D9C6-4764-B0DE-81F5A41083E1}" type="slidenum">
              <a:rPr kumimoji="0" lang="en-US" altLang="ja-JP" sz="1400" b="0" smtClean="0">
                <a:solidFill>
                  <a:srgbClr val="A50021"/>
                </a:solidFill>
              </a:rPr>
              <a:pPr/>
              <a:t>6</a:t>
            </a:fld>
            <a:endParaRPr kumimoji="0" lang="en-US" altLang="ja-JP" sz="1400" b="0">
              <a:solidFill>
                <a:srgbClr val="A50021"/>
              </a:solidFill>
            </a:endParaRPr>
          </a:p>
        </p:txBody>
      </p:sp>
      <p:sp>
        <p:nvSpPr>
          <p:cNvPr id="9219" name="Rectangle 2">
            <a:extLst>
              <a:ext uri="{FF2B5EF4-FFF2-40B4-BE49-F238E27FC236}">
                <a16:creationId xmlns:a16="http://schemas.microsoft.com/office/drawing/2014/main" id="{F22CC194-F188-06F4-7AA7-251534624C1F}"/>
              </a:ext>
            </a:extLst>
          </p:cNvPr>
          <p:cNvSpPr>
            <a:spLocks noGrp="1" noChangeArrowheads="1"/>
          </p:cNvSpPr>
          <p:nvPr>
            <p:ph type="title"/>
          </p:nvPr>
        </p:nvSpPr>
        <p:spPr/>
        <p:txBody>
          <a:bodyPr/>
          <a:lstStyle/>
          <a:p>
            <a:r>
              <a:rPr lang="en-US" altLang="ja-JP" dirty="0"/>
              <a:t>1.2 </a:t>
            </a:r>
            <a:r>
              <a:rPr lang="zh-CN" altLang="en-US" dirty="0"/>
              <a:t>遗传算法</a:t>
            </a:r>
            <a:endParaRPr lang="en-US" altLang="ja-JP" dirty="0"/>
          </a:p>
        </p:txBody>
      </p:sp>
      <p:pic>
        <p:nvPicPr>
          <p:cNvPr id="9220" name="图片 3">
            <a:extLst>
              <a:ext uri="{FF2B5EF4-FFF2-40B4-BE49-F238E27FC236}">
                <a16:creationId xmlns:a16="http://schemas.microsoft.com/office/drawing/2014/main" id="{4A7EE0BC-593F-046C-A04E-D1F4D8DD78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808" y="1580784"/>
            <a:ext cx="8028384" cy="4069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3">
            <a:extLst>
              <a:ext uri="{FF2B5EF4-FFF2-40B4-BE49-F238E27FC236}">
                <a16:creationId xmlns:a16="http://schemas.microsoft.com/office/drawing/2014/main" id="{9380B1F7-0969-874A-B7C7-C87653B3ACB1}"/>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fld id="{BECDDC15-EA14-4066-8CCB-32EBA507FE84}" type="slidenum">
              <a:rPr kumimoji="0" lang="en-US" altLang="ja-JP" sz="1400" b="0" smtClean="0">
                <a:solidFill>
                  <a:srgbClr val="A50021"/>
                </a:solidFill>
              </a:rPr>
              <a:pPr/>
              <a:t>7</a:t>
            </a:fld>
            <a:endParaRPr kumimoji="0" lang="en-US" altLang="ja-JP" sz="1400" b="0">
              <a:solidFill>
                <a:srgbClr val="A50021"/>
              </a:solidFill>
            </a:endParaRPr>
          </a:p>
        </p:txBody>
      </p:sp>
      <p:sp>
        <p:nvSpPr>
          <p:cNvPr id="10243" name="Rectangle 2">
            <a:extLst>
              <a:ext uri="{FF2B5EF4-FFF2-40B4-BE49-F238E27FC236}">
                <a16:creationId xmlns:a16="http://schemas.microsoft.com/office/drawing/2014/main" id="{AFE01BAE-7E0B-657A-F980-733A9B629811}"/>
              </a:ext>
            </a:extLst>
          </p:cNvPr>
          <p:cNvSpPr>
            <a:spLocks noGrp="1" noChangeArrowheads="1"/>
          </p:cNvSpPr>
          <p:nvPr>
            <p:ph type="title"/>
          </p:nvPr>
        </p:nvSpPr>
        <p:spPr/>
        <p:txBody>
          <a:bodyPr/>
          <a:lstStyle/>
          <a:p>
            <a:r>
              <a:rPr lang="en-US" altLang="zh-CN" dirty="0">
                <a:cs typeface="Times New Roman" panose="02020603050405020304" pitchFamily="18" charset="0"/>
              </a:rPr>
              <a:t>1.3 </a:t>
            </a:r>
            <a:r>
              <a:rPr lang="zh-CN" altLang="en-US" dirty="0">
                <a:cs typeface="Times New Roman" panose="02020603050405020304" pitchFamily="18" charset="0"/>
              </a:rPr>
              <a:t>旅行商问题</a:t>
            </a:r>
            <a:r>
              <a:rPr lang="en-US" altLang="zh-CN" dirty="0">
                <a:cs typeface="Times New Roman" panose="02020603050405020304" pitchFamily="18" charset="0"/>
              </a:rPr>
              <a:t>(TSP)</a:t>
            </a:r>
            <a:endParaRPr lang="en-US" altLang="ja-JP" dirty="0"/>
          </a:p>
        </p:txBody>
      </p:sp>
      <p:sp>
        <p:nvSpPr>
          <p:cNvPr id="10244" name="Rectangle 3">
            <a:extLst>
              <a:ext uri="{FF2B5EF4-FFF2-40B4-BE49-F238E27FC236}">
                <a16:creationId xmlns:a16="http://schemas.microsoft.com/office/drawing/2014/main" id="{9A47606F-3488-7EC7-F09B-8601784A46B7}"/>
              </a:ext>
            </a:extLst>
          </p:cNvPr>
          <p:cNvSpPr>
            <a:spLocks noGrp="1" noChangeArrowheads="1"/>
          </p:cNvSpPr>
          <p:nvPr>
            <p:ph type="body" idx="1"/>
          </p:nvPr>
        </p:nvSpPr>
        <p:spPr>
          <a:xfrm>
            <a:off x="250825" y="765175"/>
            <a:ext cx="8713788" cy="1016000"/>
          </a:xfrm>
        </p:spPr>
        <p:txBody>
          <a:bodyPr/>
          <a:lstStyle/>
          <a:p>
            <a:pPr>
              <a:lnSpc>
                <a:spcPct val="110000"/>
              </a:lnSpc>
            </a:pPr>
            <a:r>
              <a:rPr lang="zh-CN" altLang="en-US" sz="2000"/>
              <a:t>旅行商问题</a:t>
            </a:r>
            <a:r>
              <a:rPr lang="en-US" altLang="zh-CN" sz="2000"/>
              <a:t>(TSP)</a:t>
            </a:r>
            <a:r>
              <a:rPr lang="zh-CN" altLang="en-US" sz="2000"/>
              <a:t>是最为广泛研究的组合优化问题之一</a:t>
            </a:r>
            <a:r>
              <a:rPr lang="en-US" altLang="ja-JP" sz="2000"/>
              <a:t>.</a:t>
            </a:r>
            <a:endParaRPr lang="en-US" altLang="ja-JP" sz="800"/>
          </a:p>
          <a:p>
            <a:pPr>
              <a:lnSpc>
                <a:spcPct val="110000"/>
              </a:lnSpc>
            </a:pPr>
            <a:r>
              <a:rPr lang="zh-CN" altLang="en-US" sz="2000"/>
              <a:t>问题描述</a:t>
            </a:r>
            <a:r>
              <a:rPr lang="en-US" altLang="zh-CN" sz="2000"/>
              <a:t>: </a:t>
            </a:r>
            <a:r>
              <a:rPr lang="zh-CN" altLang="en-US" sz="2000"/>
              <a:t>一个旅行商寻找环游</a:t>
            </a:r>
            <a:r>
              <a:rPr lang="en-US" altLang="zh-CN" sz="2000"/>
              <a:t>n</a:t>
            </a:r>
            <a:r>
              <a:rPr lang="zh-CN" altLang="en-US" sz="2000"/>
              <a:t>个城市</a:t>
            </a:r>
            <a:r>
              <a:rPr lang="en-US" altLang="zh-CN" sz="2000"/>
              <a:t>(</a:t>
            </a:r>
            <a:r>
              <a:rPr lang="zh-CN" altLang="en-US" sz="2000"/>
              <a:t>不重复</a:t>
            </a:r>
            <a:r>
              <a:rPr lang="en-US" altLang="zh-CN" sz="2000"/>
              <a:t>)</a:t>
            </a:r>
            <a:r>
              <a:rPr lang="zh-CN" altLang="en-US" sz="2000"/>
              <a:t>的最短路径</a:t>
            </a:r>
            <a:r>
              <a:rPr lang="en-US" altLang="zh-CN" sz="2000"/>
              <a:t>.</a:t>
            </a:r>
            <a:endParaRPr lang="en-US" altLang="ja-JP" sz="900" b="1">
              <a:solidFill>
                <a:schemeClr val="hlink"/>
              </a:solidFill>
            </a:endParaRPr>
          </a:p>
        </p:txBody>
      </p:sp>
      <p:pic>
        <p:nvPicPr>
          <p:cNvPr id="10245" name="图片 6">
            <a:extLst>
              <a:ext uri="{FF2B5EF4-FFF2-40B4-BE49-F238E27FC236}">
                <a16:creationId xmlns:a16="http://schemas.microsoft.com/office/drawing/2014/main" id="{C72AADF9-015D-C2F1-E43F-9476D69D15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2117725"/>
            <a:ext cx="4092575" cy="465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图片 8">
            <a:extLst>
              <a:ext uri="{FF2B5EF4-FFF2-40B4-BE49-F238E27FC236}">
                <a16:creationId xmlns:a16="http://schemas.microsoft.com/office/drawing/2014/main" id="{65546E8A-8719-E16F-8E96-DCAD0C0521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625" y="2124075"/>
            <a:ext cx="4306888" cy="464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3">
            <a:extLst>
              <a:ext uri="{FF2B5EF4-FFF2-40B4-BE49-F238E27FC236}">
                <a16:creationId xmlns:a16="http://schemas.microsoft.com/office/drawing/2014/main" id="{E0BCA1DE-91EE-0FC8-CC76-29B94E9A059E}"/>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fld id="{879022D2-73EB-48E4-99B0-833CCE84F96F}" type="slidenum">
              <a:rPr kumimoji="0" lang="en-US" altLang="ja-JP" sz="1400" b="0" smtClean="0">
                <a:solidFill>
                  <a:srgbClr val="A50021"/>
                </a:solidFill>
              </a:rPr>
              <a:pPr/>
              <a:t>8</a:t>
            </a:fld>
            <a:endParaRPr kumimoji="0" lang="en-US" altLang="ja-JP" sz="1400" b="0">
              <a:solidFill>
                <a:srgbClr val="A50021"/>
              </a:solidFill>
            </a:endParaRPr>
          </a:p>
        </p:txBody>
      </p:sp>
      <p:sp>
        <p:nvSpPr>
          <p:cNvPr id="11267" name="Rectangle 2">
            <a:extLst>
              <a:ext uri="{FF2B5EF4-FFF2-40B4-BE49-F238E27FC236}">
                <a16:creationId xmlns:a16="http://schemas.microsoft.com/office/drawing/2014/main" id="{EC1D288C-BF2C-AD65-E872-161C31CAA253}"/>
              </a:ext>
            </a:extLst>
          </p:cNvPr>
          <p:cNvSpPr>
            <a:spLocks noGrp="1" noChangeArrowheads="1"/>
          </p:cNvSpPr>
          <p:nvPr>
            <p:ph type="title"/>
          </p:nvPr>
        </p:nvSpPr>
        <p:spPr/>
        <p:txBody>
          <a:bodyPr/>
          <a:lstStyle/>
          <a:p>
            <a:r>
              <a:rPr lang="en-US" altLang="ja-JP" dirty="0"/>
              <a:t>1.3.1 </a:t>
            </a:r>
            <a:r>
              <a:rPr lang="zh-CN" altLang="en-US" dirty="0"/>
              <a:t>解的表示</a:t>
            </a:r>
            <a:endParaRPr lang="en-US" altLang="ja-JP" dirty="0"/>
          </a:p>
        </p:txBody>
      </p:sp>
      <p:sp>
        <p:nvSpPr>
          <p:cNvPr id="16388" name="Rectangle 3">
            <a:extLst>
              <a:ext uri="{FF2B5EF4-FFF2-40B4-BE49-F238E27FC236}">
                <a16:creationId xmlns:a16="http://schemas.microsoft.com/office/drawing/2014/main" id="{9D8D50E0-557A-0392-F407-BDAAD6BDB236}"/>
              </a:ext>
            </a:extLst>
          </p:cNvPr>
          <p:cNvSpPr>
            <a:spLocks noGrp="1" noChangeArrowheads="1"/>
          </p:cNvSpPr>
          <p:nvPr>
            <p:ph type="body" idx="1"/>
          </p:nvPr>
        </p:nvSpPr>
        <p:spPr>
          <a:xfrm>
            <a:off x="250825" y="908050"/>
            <a:ext cx="8642350" cy="2233613"/>
          </a:xfrm>
        </p:spPr>
        <p:txBody>
          <a:bodyPr/>
          <a:lstStyle/>
          <a:p>
            <a:pPr>
              <a:lnSpc>
                <a:spcPct val="80000"/>
              </a:lnSpc>
              <a:defRPr/>
            </a:pPr>
            <a:r>
              <a:rPr lang="zh-CN" altLang="en-US" sz="2000" b="1" dirty="0">
                <a:solidFill>
                  <a:srgbClr val="0000FF"/>
                </a:solidFill>
                <a:latin typeface="微软雅黑" panose="020B0503020204020204" pitchFamily="34" charset="-122"/>
                <a:ea typeface="微软雅黑" panose="020B0503020204020204" pitchFamily="34" charset="-122"/>
              </a:rPr>
              <a:t>表示方法一：随机排列</a:t>
            </a:r>
            <a:endParaRPr lang="en-US" altLang="zh-CN" sz="2000" b="1" dirty="0">
              <a:solidFill>
                <a:srgbClr val="0000FF"/>
              </a:solidFill>
              <a:latin typeface="微软雅黑" panose="020B0503020204020204" pitchFamily="34" charset="-122"/>
              <a:ea typeface="微软雅黑" panose="020B0503020204020204" pitchFamily="34" charset="-122"/>
            </a:endParaRPr>
          </a:p>
          <a:p>
            <a:pPr lvl="1">
              <a:lnSpc>
                <a:spcPct val="80000"/>
              </a:lnSpc>
              <a:defRPr/>
            </a:pPr>
            <a:r>
              <a:rPr lang="zh-CN" altLang="en-US" sz="2000" dirty="0">
                <a:solidFill>
                  <a:schemeClr val="tx1"/>
                </a:solidFill>
                <a:latin typeface="微软雅黑" panose="020B0503020204020204" pitchFamily="34" charset="-122"/>
                <a:ea typeface="微软雅黑" panose="020B0503020204020204" pitchFamily="34" charset="-122"/>
              </a:rPr>
              <a:t>对于</a:t>
            </a:r>
            <a:r>
              <a:rPr lang="en-US" altLang="zh-CN" sz="2000" dirty="0">
                <a:solidFill>
                  <a:schemeClr val="tx1"/>
                </a:solidFill>
                <a:latin typeface="微软雅黑" panose="020B0503020204020204" pitchFamily="34" charset="-122"/>
                <a:ea typeface="微软雅黑" panose="020B0503020204020204" pitchFamily="34" charset="-122"/>
              </a:rPr>
              <a:t>n</a:t>
            </a:r>
            <a:r>
              <a:rPr lang="zh-CN" altLang="en-US" sz="2000" dirty="0">
                <a:solidFill>
                  <a:schemeClr val="tx1"/>
                </a:solidFill>
                <a:latin typeface="微软雅黑" panose="020B0503020204020204" pitchFamily="34" charset="-122"/>
                <a:ea typeface="微软雅黑" panose="020B0503020204020204" pitchFamily="34" charset="-122"/>
              </a:rPr>
              <a:t>个城市的</a:t>
            </a:r>
            <a:r>
              <a:rPr lang="en-US" altLang="zh-CN" sz="2000" dirty="0">
                <a:solidFill>
                  <a:schemeClr val="tx1"/>
                </a:solidFill>
                <a:latin typeface="微软雅黑" panose="020B0503020204020204" pitchFamily="34" charset="-122"/>
                <a:ea typeface="微软雅黑" panose="020B0503020204020204" pitchFamily="34" charset="-122"/>
              </a:rPr>
              <a:t>TSP</a:t>
            </a:r>
            <a:r>
              <a:rPr lang="zh-CN" altLang="en-US" sz="2000" dirty="0">
                <a:solidFill>
                  <a:schemeClr val="tx1"/>
                </a:solidFill>
                <a:latin typeface="微软雅黑" panose="020B0503020204020204" pitchFamily="34" charset="-122"/>
                <a:ea typeface="微软雅黑" panose="020B0503020204020204" pitchFamily="34" charset="-122"/>
              </a:rPr>
              <a:t>问题，解表示为</a:t>
            </a:r>
            <a:r>
              <a:rPr lang="en-US" altLang="zh-CN" sz="2000" dirty="0">
                <a:solidFill>
                  <a:schemeClr val="tx1"/>
                </a:solidFill>
                <a:latin typeface="微软雅黑" panose="020B0503020204020204" pitchFamily="34" charset="-122"/>
                <a:ea typeface="微软雅黑" panose="020B0503020204020204" pitchFamily="34" charset="-122"/>
              </a:rPr>
              <a:t>1-n</a:t>
            </a:r>
            <a:r>
              <a:rPr lang="zh-CN" altLang="en-US" sz="2000" dirty="0">
                <a:solidFill>
                  <a:schemeClr val="tx1"/>
                </a:solidFill>
                <a:latin typeface="微软雅黑" panose="020B0503020204020204" pitchFamily="34" charset="-122"/>
                <a:ea typeface="微软雅黑" panose="020B0503020204020204" pitchFamily="34" charset="-122"/>
              </a:rPr>
              <a:t>的排列</a:t>
            </a:r>
            <a:endParaRPr lang="en-US" altLang="zh-CN" sz="2000" dirty="0">
              <a:solidFill>
                <a:schemeClr val="tx1"/>
              </a:solidFill>
              <a:latin typeface="微软雅黑" panose="020B0503020204020204" pitchFamily="34" charset="-122"/>
              <a:ea typeface="微软雅黑" panose="020B0503020204020204" pitchFamily="34" charset="-122"/>
            </a:endParaRPr>
          </a:p>
          <a:p>
            <a:pPr marL="471487" lvl="1" indent="0">
              <a:lnSpc>
                <a:spcPct val="80000"/>
              </a:lnSpc>
              <a:buFont typeface="Wingdings" panose="05000000000000000000" pitchFamily="2" charset="2"/>
              <a:buNone/>
              <a:defRPr/>
            </a:pPr>
            <a:endParaRPr lang="en-US" altLang="zh-CN" sz="2000" dirty="0">
              <a:solidFill>
                <a:schemeClr val="tx1"/>
              </a:solidFill>
              <a:latin typeface="微软雅黑" panose="020B0503020204020204" pitchFamily="34" charset="-122"/>
              <a:ea typeface="微软雅黑" panose="020B0503020204020204" pitchFamily="34" charset="-122"/>
            </a:endParaRPr>
          </a:p>
          <a:p>
            <a:pPr marL="471487" lvl="1" indent="0">
              <a:lnSpc>
                <a:spcPct val="80000"/>
              </a:lnSpc>
              <a:buFont typeface="Wingdings" panose="05000000000000000000" pitchFamily="2" charset="2"/>
              <a:buNone/>
              <a:defRPr/>
            </a:pPr>
            <a:endParaRPr lang="en-US" altLang="zh-CN" sz="2000" dirty="0">
              <a:solidFill>
                <a:schemeClr val="tx1"/>
              </a:solidFill>
              <a:latin typeface="微软雅黑" panose="020B0503020204020204" pitchFamily="34" charset="-122"/>
              <a:ea typeface="微软雅黑" panose="020B0503020204020204" pitchFamily="34" charset="-122"/>
            </a:endParaRPr>
          </a:p>
          <a:p>
            <a:pPr marL="471487" lvl="1" indent="0">
              <a:lnSpc>
                <a:spcPct val="80000"/>
              </a:lnSpc>
              <a:buFont typeface="Wingdings" panose="05000000000000000000" pitchFamily="2" charset="2"/>
              <a:buNone/>
              <a:defRPr/>
            </a:pPr>
            <a:endParaRPr lang="en-US" altLang="zh-CN" sz="2000" dirty="0">
              <a:solidFill>
                <a:schemeClr val="tx1"/>
              </a:solidFill>
              <a:latin typeface="微软雅黑" panose="020B0503020204020204" pitchFamily="34" charset="-122"/>
              <a:ea typeface="微软雅黑" panose="020B0503020204020204" pitchFamily="34" charset="-122"/>
            </a:endParaRPr>
          </a:p>
          <a:p>
            <a:pPr marL="471487" lvl="1" indent="0">
              <a:lnSpc>
                <a:spcPct val="80000"/>
              </a:lnSpc>
              <a:buFont typeface="Wingdings" panose="05000000000000000000" pitchFamily="2" charset="2"/>
              <a:buNone/>
              <a:defRPr/>
            </a:pPr>
            <a:endParaRPr lang="en-US" altLang="zh-CN" sz="2000" dirty="0">
              <a:solidFill>
                <a:schemeClr val="tx1"/>
              </a:solidFill>
              <a:latin typeface="微软雅黑" panose="020B0503020204020204" pitchFamily="34" charset="-122"/>
              <a:ea typeface="微软雅黑" panose="020B0503020204020204" pitchFamily="34" charset="-122"/>
            </a:endParaRPr>
          </a:p>
          <a:p>
            <a:pPr lvl="1">
              <a:lnSpc>
                <a:spcPct val="80000"/>
              </a:lnSpc>
              <a:defRPr/>
            </a:pPr>
            <a:endParaRPr lang="en-US" altLang="ja-JP" sz="2000" dirty="0">
              <a:solidFill>
                <a:schemeClr val="tx1"/>
              </a:solidFill>
              <a:latin typeface="微软雅黑" panose="020B0503020204020204" pitchFamily="34" charset="-122"/>
              <a:ea typeface="微软雅黑" panose="020B0503020204020204" pitchFamily="34" charset="-122"/>
            </a:endParaRPr>
          </a:p>
          <a:p>
            <a:pPr>
              <a:lnSpc>
                <a:spcPct val="80000"/>
              </a:lnSpc>
              <a:defRPr/>
            </a:pPr>
            <a:r>
              <a:rPr lang="zh-CN" altLang="en-US" sz="2000" b="1" dirty="0">
                <a:solidFill>
                  <a:srgbClr val="0000FF"/>
                </a:solidFill>
                <a:latin typeface="微软雅黑" panose="020B0503020204020204" pitchFamily="34" charset="-122"/>
                <a:ea typeface="微软雅黑" panose="020B0503020204020204" pitchFamily="34" charset="-122"/>
              </a:rPr>
              <a:t>表示方法二：随机数排序</a:t>
            </a:r>
            <a:endParaRPr lang="en-US" altLang="zh-CN" sz="2000" b="1" dirty="0">
              <a:solidFill>
                <a:srgbClr val="0000FF"/>
              </a:solidFill>
              <a:latin typeface="微软雅黑" panose="020B0503020204020204" pitchFamily="34" charset="-122"/>
              <a:ea typeface="微软雅黑" panose="020B0503020204020204" pitchFamily="34" charset="-122"/>
            </a:endParaRPr>
          </a:p>
          <a:p>
            <a:pPr lvl="1">
              <a:lnSpc>
                <a:spcPct val="80000"/>
              </a:lnSpc>
              <a:defRPr/>
            </a:pPr>
            <a:r>
              <a:rPr lang="zh-CN" altLang="en-US" sz="2000" dirty="0">
                <a:solidFill>
                  <a:schemeClr val="tx1"/>
                </a:solidFill>
                <a:latin typeface="微软雅黑" panose="020B0503020204020204" pitchFamily="34" charset="-122"/>
                <a:ea typeface="微软雅黑" panose="020B0503020204020204" pitchFamily="34" charset="-122"/>
              </a:rPr>
              <a:t>生成</a:t>
            </a:r>
            <a:r>
              <a:rPr lang="en-US" altLang="zh-CN" sz="2000" dirty="0">
                <a:solidFill>
                  <a:schemeClr val="tx1"/>
                </a:solidFill>
                <a:latin typeface="微软雅黑" panose="020B0503020204020204" pitchFamily="34" charset="-122"/>
                <a:ea typeface="微软雅黑" panose="020B0503020204020204" pitchFamily="34" charset="-122"/>
              </a:rPr>
              <a:t>n</a:t>
            </a:r>
            <a:r>
              <a:rPr lang="zh-CN" altLang="en-US" sz="2000" dirty="0">
                <a:solidFill>
                  <a:schemeClr val="tx1"/>
                </a:solidFill>
                <a:latin typeface="微软雅黑" panose="020B0503020204020204" pitchFamily="34" charset="-122"/>
                <a:ea typeface="微软雅黑" panose="020B0503020204020204" pitchFamily="34" charset="-122"/>
              </a:rPr>
              <a:t>个</a:t>
            </a:r>
            <a:r>
              <a:rPr lang="en-US" altLang="zh-CN" sz="2000" dirty="0">
                <a:solidFill>
                  <a:schemeClr val="tx1"/>
                </a:solidFill>
                <a:latin typeface="微软雅黑" panose="020B0503020204020204" pitchFamily="34" charset="-122"/>
                <a:ea typeface="微软雅黑" panose="020B0503020204020204" pitchFamily="34" charset="-122"/>
              </a:rPr>
              <a:t>(0,1)</a:t>
            </a:r>
            <a:r>
              <a:rPr lang="zh-CN" altLang="en-US" sz="2000" dirty="0">
                <a:solidFill>
                  <a:schemeClr val="tx1"/>
                </a:solidFill>
                <a:latin typeface="微软雅黑" panose="020B0503020204020204" pitchFamily="34" charset="-122"/>
                <a:ea typeface="微软雅黑" panose="020B0503020204020204" pitchFamily="34" charset="-122"/>
              </a:rPr>
              <a:t>范围内的随机数</a:t>
            </a:r>
            <a:endParaRPr lang="en-US" altLang="ja-JP" sz="2000" dirty="0">
              <a:solidFill>
                <a:schemeClr val="tx1"/>
              </a:solidFill>
              <a:latin typeface="微软雅黑" panose="020B0503020204020204" pitchFamily="34" charset="-122"/>
              <a:ea typeface="微软雅黑" panose="020B0503020204020204" pitchFamily="34" charset="-122"/>
            </a:endParaRPr>
          </a:p>
          <a:p>
            <a:pPr lvl="1">
              <a:lnSpc>
                <a:spcPct val="80000"/>
              </a:lnSpc>
              <a:defRPr/>
            </a:pPr>
            <a:r>
              <a:rPr lang="zh-CN" altLang="en-US" sz="2000" dirty="0">
                <a:solidFill>
                  <a:schemeClr val="tx1"/>
                </a:solidFill>
                <a:latin typeface="微软雅黑" panose="020B0503020204020204" pitchFamily="34" charset="-122"/>
                <a:ea typeface="微软雅黑" panose="020B0503020204020204" pitchFamily="34" charset="-122"/>
              </a:rPr>
              <a:t>这</a:t>
            </a:r>
            <a:r>
              <a:rPr lang="en-US" altLang="zh-CN" sz="2000" dirty="0">
                <a:solidFill>
                  <a:schemeClr val="tx1"/>
                </a:solidFill>
                <a:latin typeface="微软雅黑" panose="020B0503020204020204" pitchFamily="34" charset="-122"/>
                <a:ea typeface="微软雅黑" panose="020B0503020204020204" pitchFamily="34" charset="-122"/>
              </a:rPr>
              <a:t>n</a:t>
            </a:r>
            <a:r>
              <a:rPr lang="zh-CN" altLang="en-US" sz="2000" dirty="0">
                <a:solidFill>
                  <a:schemeClr val="tx1"/>
                </a:solidFill>
                <a:latin typeface="微软雅黑" panose="020B0503020204020204" pitchFamily="34" charset="-122"/>
                <a:ea typeface="微软雅黑" panose="020B0503020204020204" pitchFamily="34" charset="-122"/>
              </a:rPr>
              <a:t>个随机数的排序对应旅游城市的顺序</a:t>
            </a:r>
            <a:r>
              <a:rPr lang="en-US" altLang="ja-JP" sz="2000" dirty="0">
                <a:latin typeface="微软雅黑" panose="020B0503020204020204" pitchFamily="34" charset="-122"/>
                <a:ea typeface="微软雅黑" panose="020B0503020204020204" pitchFamily="34" charset="-122"/>
              </a:rPr>
              <a:t>		                                 </a:t>
            </a:r>
          </a:p>
        </p:txBody>
      </p:sp>
      <p:grpSp>
        <p:nvGrpSpPr>
          <p:cNvPr id="11269" name="组合 1">
            <a:extLst>
              <a:ext uri="{FF2B5EF4-FFF2-40B4-BE49-F238E27FC236}">
                <a16:creationId xmlns:a16="http://schemas.microsoft.com/office/drawing/2014/main" id="{EEEC1576-7AF3-E019-5A99-6BC4A525370B}"/>
              </a:ext>
            </a:extLst>
          </p:cNvPr>
          <p:cNvGrpSpPr>
            <a:grpSpLocks/>
          </p:cNvGrpSpPr>
          <p:nvPr/>
        </p:nvGrpSpPr>
        <p:grpSpPr bwMode="auto">
          <a:xfrm>
            <a:off x="3005138" y="5037138"/>
            <a:ext cx="4608512" cy="576262"/>
            <a:chOff x="3096419" y="2132806"/>
            <a:chExt cx="4608512" cy="576262"/>
          </a:xfrm>
        </p:grpSpPr>
        <p:grpSp>
          <p:nvGrpSpPr>
            <p:cNvPr id="11284" name="Group 4">
              <a:extLst>
                <a:ext uri="{FF2B5EF4-FFF2-40B4-BE49-F238E27FC236}">
                  <a16:creationId xmlns:a16="http://schemas.microsoft.com/office/drawing/2014/main" id="{C135A5CE-80B3-0801-DA0B-5C20C85AFD27}"/>
                </a:ext>
              </a:extLst>
            </p:cNvPr>
            <p:cNvGrpSpPr>
              <a:grpSpLocks/>
            </p:cNvGrpSpPr>
            <p:nvPr/>
          </p:nvGrpSpPr>
          <p:grpSpPr bwMode="auto">
            <a:xfrm>
              <a:off x="3096419" y="2348706"/>
              <a:ext cx="4608512" cy="360362"/>
              <a:chOff x="2173" y="2976"/>
              <a:chExt cx="2251" cy="131"/>
            </a:xfrm>
          </p:grpSpPr>
          <p:sp>
            <p:nvSpPr>
              <p:cNvPr id="11286" name="Rectangle 5">
                <a:extLst>
                  <a:ext uri="{FF2B5EF4-FFF2-40B4-BE49-F238E27FC236}">
                    <a16:creationId xmlns:a16="http://schemas.microsoft.com/office/drawing/2014/main" id="{3775BCD5-FF47-0D4B-EF13-9D7001FADD12}"/>
                  </a:ext>
                </a:extLst>
              </p:cNvPr>
              <p:cNvSpPr>
                <a:spLocks noChangeArrowheads="1"/>
              </p:cNvSpPr>
              <p:nvPr/>
            </p:nvSpPr>
            <p:spPr bwMode="auto">
              <a:xfrm>
                <a:off x="3173" y="2976"/>
                <a:ext cx="251" cy="131"/>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solidFill>
                      <a:schemeClr val="folHlink"/>
                    </a:solidFill>
                    <a:latin typeface="Arial" panose="020B0604020202020204" pitchFamily="34" charset="0"/>
                  </a:rPr>
                  <a:t>0.87</a:t>
                </a:r>
              </a:p>
            </p:txBody>
          </p:sp>
          <p:sp>
            <p:nvSpPr>
              <p:cNvPr id="11287" name="Rectangle 6">
                <a:extLst>
                  <a:ext uri="{FF2B5EF4-FFF2-40B4-BE49-F238E27FC236}">
                    <a16:creationId xmlns:a16="http://schemas.microsoft.com/office/drawing/2014/main" id="{CFF10D5F-68C0-D272-17C2-D31907C5661D}"/>
                  </a:ext>
                </a:extLst>
              </p:cNvPr>
              <p:cNvSpPr>
                <a:spLocks noChangeArrowheads="1"/>
              </p:cNvSpPr>
              <p:nvPr/>
            </p:nvSpPr>
            <p:spPr bwMode="auto">
              <a:xfrm>
                <a:off x="3424" y="2976"/>
                <a:ext cx="250" cy="131"/>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solidFill>
                      <a:schemeClr val="folHlink"/>
                    </a:solidFill>
                    <a:latin typeface="Arial" panose="020B0604020202020204" pitchFamily="34" charset="0"/>
                  </a:rPr>
                  <a:t>0.11</a:t>
                </a:r>
              </a:p>
            </p:txBody>
          </p:sp>
          <p:sp>
            <p:nvSpPr>
              <p:cNvPr id="11288" name="Rectangle 7">
                <a:extLst>
                  <a:ext uri="{FF2B5EF4-FFF2-40B4-BE49-F238E27FC236}">
                    <a16:creationId xmlns:a16="http://schemas.microsoft.com/office/drawing/2014/main" id="{A526B107-B1C5-5100-48D9-0F59AB4BFC8F}"/>
                  </a:ext>
                </a:extLst>
              </p:cNvPr>
              <p:cNvSpPr>
                <a:spLocks noChangeArrowheads="1"/>
              </p:cNvSpPr>
              <p:nvPr/>
            </p:nvSpPr>
            <p:spPr bwMode="auto">
              <a:xfrm>
                <a:off x="3674" y="2976"/>
                <a:ext cx="250" cy="131"/>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solidFill>
                      <a:schemeClr val="folHlink"/>
                    </a:solidFill>
                    <a:latin typeface="Arial" panose="020B0604020202020204" pitchFamily="34" charset="0"/>
                  </a:rPr>
                  <a:t>0.56</a:t>
                </a:r>
              </a:p>
            </p:txBody>
          </p:sp>
          <p:sp>
            <p:nvSpPr>
              <p:cNvPr id="11289" name="Rectangle 8">
                <a:extLst>
                  <a:ext uri="{FF2B5EF4-FFF2-40B4-BE49-F238E27FC236}">
                    <a16:creationId xmlns:a16="http://schemas.microsoft.com/office/drawing/2014/main" id="{66C9E07A-C5A4-969E-BA41-10C84EC4586F}"/>
                  </a:ext>
                </a:extLst>
              </p:cNvPr>
              <p:cNvSpPr>
                <a:spLocks noChangeArrowheads="1"/>
              </p:cNvSpPr>
              <p:nvPr/>
            </p:nvSpPr>
            <p:spPr bwMode="auto">
              <a:xfrm>
                <a:off x="3924" y="2976"/>
                <a:ext cx="250" cy="131"/>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solidFill>
                      <a:schemeClr val="folHlink"/>
                    </a:solidFill>
                    <a:latin typeface="Arial" panose="020B0604020202020204" pitchFamily="34" charset="0"/>
                  </a:rPr>
                  <a:t>0.69</a:t>
                </a:r>
              </a:p>
            </p:txBody>
          </p:sp>
          <p:sp>
            <p:nvSpPr>
              <p:cNvPr id="11290" name="Rectangle 9">
                <a:extLst>
                  <a:ext uri="{FF2B5EF4-FFF2-40B4-BE49-F238E27FC236}">
                    <a16:creationId xmlns:a16="http://schemas.microsoft.com/office/drawing/2014/main" id="{80A45B1F-50AB-F441-4194-75962DCA68DA}"/>
                  </a:ext>
                </a:extLst>
              </p:cNvPr>
              <p:cNvSpPr>
                <a:spLocks noChangeArrowheads="1"/>
              </p:cNvSpPr>
              <p:nvPr/>
            </p:nvSpPr>
            <p:spPr bwMode="auto">
              <a:xfrm>
                <a:off x="2923" y="2976"/>
                <a:ext cx="250" cy="131"/>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solidFill>
                      <a:schemeClr val="folHlink"/>
                    </a:solidFill>
                    <a:latin typeface="Arial" panose="020B0604020202020204" pitchFamily="34" charset="0"/>
                  </a:rPr>
                  <a:t>0.74</a:t>
                </a:r>
              </a:p>
            </p:txBody>
          </p:sp>
          <p:sp>
            <p:nvSpPr>
              <p:cNvPr id="11291" name="Rectangle 10">
                <a:extLst>
                  <a:ext uri="{FF2B5EF4-FFF2-40B4-BE49-F238E27FC236}">
                    <a16:creationId xmlns:a16="http://schemas.microsoft.com/office/drawing/2014/main" id="{5240DE87-8EA2-68F5-E22C-DD5AD0DB9EE4}"/>
                  </a:ext>
                </a:extLst>
              </p:cNvPr>
              <p:cNvSpPr>
                <a:spLocks noChangeArrowheads="1"/>
              </p:cNvSpPr>
              <p:nvPr/>
            </p:nvSpPr>
            <p:spPr bwMode="auto">
              <a:xfrm>
                <a:off x="2673" y="2976"/>
                <a:ext cx="250" cy="131"/>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solidFill>
                      <a:schemeClr val="folHlink"/>
                    </a:solidFill>
                    <a:latin typeface="Arial" panose="020B0604020202020204" pitchFamily="34" charset="0"/>
                  </a:rPr>
                  <a:t>0.45</a:t>
                </a:r>
              </a:p>
            </p:txBody>
          </p:sp>
          <p:sp>
            <p:nvSpPr>
              <p:cNvPr id="11292" name="Rectangle 11">
                <a:extLst>
                  <a:ext uri="{FF2B5EF4-FFF2-40B4-BE49-F238E27FC236}">
                    <a16:creationId xmlns:a16="http://schemas.microsoft.com/office/drawing/2014/main" id="{AA4788D8-667E-A7D5-6F8F-F373CD078B72}"/>
                  </a:ext>
                </a:extLst>
              </p:cNvPr>
              <p:cNvSpPr>
                <a:spLocks noChangeArrowheads="1"/>
              </p:cNvSpPr>
              <p:nvPr/>
            </p:nvSpPr>
            <p:spPr bwMode="auto">
              <a:xfrm>
                <a:off x="2423" y="2976"/>
                <a:ext cx="250" cy="131"/>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solidFill>
                      <a:schemeClr val="folHlink"/>
                    </a:solidFill>
                    <a:latin typeface="Arial" panose="020B0604020202020204" pitchFamily="34" charset="0"/>
                  </a:rPr>
                  <a:t>0.82</a:t>
                </a:r>
              </a:p>
            </p:txBody>
          </p:sp>
          <p:sp>
            <p:nvSpPr>
              <p:cNvPr id="11293" name="Rectangle 12">
                <a:extLst>
                  <a:ext uri="{FF2B5EF4-FFF2-40B4-BE49-F238E27FC236}">
                    <a16:creationId xmlns:a16="http://schemas.microsoft.com/office/drawing/2014/main" id="{5BB169C9-8033-E8DA-045E-4E0E34D6B50B}"/>
                  </a:ext>
                </a:extLst>
              </p:cNvPr>
              <p:cNvSpPr>
                <a:spLocks noChangeArrowheads="1"/>
              </p:cNvSpPr>
              <p:nvPr/>
            </p:nvSpPr>
            <p:spPr bwMode="auto">
              <a:xfrm>
                <a:off x="2173" y="2976"/>
                <a:ext cx="250" cy="131"/>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solidFill>
                      <a:schemeClr val="folHlink"/>
                    </a:solidFill>
                    <a:latin typeface="Arial" panose="020B0604020202020204" pitchFamily="34" charset="0"/>
                  </a:rPr>
                  <a:t> 0.23 </a:t>
                </a:r>
              </a:p>
            </p:txBody>
          </p:sp>
          <p:sp>
            <p:nvSpPr>
              <p:cNvPr id="11294" name="Rectangle 13">
                <a:extLst>
                  <a:ext uri="{FF2B5EF4-FFF2-40B4-BE49-F238E27FC236}">
                    <a16:creationId xmlns:a16="http://schemas.microsoft.com/office/drawing/2014/main" id="{61BA2783-C1E1-3E32-299B-602604756C26}"/>
                  </a:ext>
                </a:extLst>
              </p:cNvPr>
              <p:cNvSpPr>
                <a:spLocks noChangeArrowheads="1"/>
              </p:cNvSpPr>
              <p:nvPr/>
            </p:nvSpPr>
            <p:spPr bwMode="auto">
              <a:xfrm>
                <a:off x="4174" y="2976"/>
                <a:ext cx="250" cy="131"/>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solidFill>
                      <a:schemeClr val="folHlink"/>
                    </a:solidFill>
                    <a:latin typeface="Arial" panose="020B0604020202020204" pitchFamily="34" charset="0"/>
                  </a:rPr>
                  <a:t>0.78</a:t>
                </a:r>
              </a:p>
            </p:txBody>
          </p:sp>
        </p:grpSp>
        <p:sp>
          <p:nvSpPr>
            <p:cNvPr id="11285" name="Text Box 14">
              <a:extLst>
                <a:ext uri="{FF2B5EF4-FFF2-40B4-BE49-F238E27FC236}">
                  <a16:creationId xmlns:a16="http://schemas.microsoft.com/office/drawing/2014/main" id="{0C06D510-6503-45CB-A382-A7CD6C56F228}"/>
                </a:ext>
              </a:extLst>
            </p:cNvPr>
            <p:cNvSpPr txBox="1">
              <a:spLocks noChangeArrowheads="1"/>
            </p:cNvSpPr>
            <p:nvPr/>
          </p:nvSpPr>
          <p:spPr bwMode="auto">
            <a:xfrm>
              <a:off x="3220244" y="2132806"/>
              <a:ext cx="4376737"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000" b="0">
                  <a:latin typeface="Arial" panose="020B0604020202020204" pitchFamily="34" charset="0"/>
                </a:rPr>
                <a:t>1</a:t>
              </a:r>
              <a:r>
                <a:rPr lang="ja-JP" altLang="en-US" sz="1000" b="0">
                  <a:latin typeface="Arial" panose="020B0604020202020204" pitchFamily="34" charset="0"/>
                </a:rPr>
                <a:t>　　　　　</a:t>
              </a:r>
              <a:r>
                <a:rPr lang="en-US" altLang="ja-JP" sz="1000" b="0">
                  <a:latin typeface="Arial" panose="020B0604020202020204" pitchFamily="34" charset="0"/>
                </a:rPr>
                <a:t>2             3             4            5             6             7            8              9</a:t>
              </a:r>
            </a:p>
          </p:txBody>
        </p:sp>
      </p:grpSp>
      <p:sp>
        <p:nvSpPr>
          <p:cNvPr id="11270" name="文本框 3">
            <a:extLst>
              <a:ext uri="{FF2B5EF4-FFF2-40B4-BE49-F238E27FC236}">
                <a16:creationId xmlns:a16="http://schemas.microsoft.com/office/drawing/2014/main" id="{A257DB59-3C1E-E6FE-7AE6-FE4521ECFC1E}"/>
              </a:ext>
            </a:extLst>
          </p:cNvPr>
          <p:cNvSpPr txBox="1">
            <a:spLocks noChangeArrowheads="1"/>
          </p:cNvSpPr>
          <p:nvPr/>
        </p:nvSpPr>
        <p:spPr bwMode="auto">
          <a:xfrm>
            <a:off x="1538288" y="5829300"/>
            <a:ext cx="600392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pPr>
              <a:lnSpc>
                <a:spcPct val="80000"/>
              </a:lnSpc>
              <a:buFont typeface="Wingdings" panose="05000000000000000000" pitchFamily="2" charset="2"/>
              <a:buNone/>
            </a:pPr>
            <a:r>
              <a:rPr lang="zh-CN" altLang="en-US" sz="1800" b="0">
                <a:latin typeface="微软雅黑" panose="020B0503020204020204" pitchFamily="34" charset="-122"/>
                <a:ea typeface="微软雅黑" panose="020B0503020204020204" pitchFamily="34" charset="-122"/>
              </a:rPr>
              <a:t>环游顺序</a:t>
            </a:r>
            <a:r>
              <a:rPr lang="en-US" altLang="zh-CN" sz="1800" b="0">
                <a:latin typeface="微软雅黑" panose="020B0503020204020204" pitchFamily="34" charset="-122"/>
                <a:ea typeface="微软雅黑" panose="020B0503020204020204" pitchFamily="34" charset="-122"/>
              </a:rPr>
              <a:t>: 6-1-3-7-8-2-9-4-5-6</a:t>
            </a:r>
            <a:endParaRPr lang="en-US" altLang="ja-JP" sz="1800" b="0">
              <a:latin typeface="微软雅黑" panose="020B0503020204020204" pitchFamily="34" charset="-122"/>
              <a:ea typeface="微软雅黑" panose="020B0503020204020204" pitchFamily="34" charset="-122"/>
            </a:endParaRPr>
          </a:p>
        </p:txBody>
      </p:sp>
      <p:sp>
        <p:nvSpPr>
          <p:cNvPr id="11271" name="文本框 4">
            <a:extLst>
              <a:ext uri="{FF2B5EF4-FFF2-40B4-BE49-F238E27FC236}">
                <a16:creationId xmlns:a16="http://schemas.microsoft.com/office/drawing/2014/main" id="{7E228AD8-5934-C1BE-73C1-03C3580E8912}"/>
              </a:ext>
            </a:extLst>
          </p:cNvPr>
          <p:cNvSpPr txBox="1">
            <a:spLocks noChangeArrowheads="1"/>
          </p:cNvSpPr>
          <p:nvPr/>
        </p:nvSpPr>
        <p:spPr bwMode="auto">
          <a:xfrm>
            <a:off x="1514475" y="5330825"/>
            <a:ext cx="173672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pPr>
              <a:lnSpc>
                <a:spcPct val="80000"/>
              </a:lnSpc>
              <a:buFont typeface="Wingdings" panose="05000000000000000000" pitchFamily="2" charset="2"/>
              <a:buNone/>
            </a:pPr>
            <a:r>
              <a:rPr lang="zh-CN" altLang="en-US" sz="1800" b="0">
                <a:latin typeface="微软雅黑" panose="020B0503020204020204" pitchFamily="34" charset="-122"/>
                <a:ea typeface="微软雅黑" panose="020B0503020204020204" pitchFamily="34" charset="-122"/>
              </a:rPr>
              <a:t>染色体表示</a:t>
            </a:r>
            <a:endParaRPr lang="en-US" altLang="ja-JP" sz="1800" b="0">
              <a:latin typeface="微软雅黑" panose="020B0503020204020204" pitchFamily="34" charset="-122"/>
              <a:ea typeface="微软雅黑" panose="020B0503020204020204" pitchFamily="34" charset="-122"/>
            </a:endParaRPr>
          </a:p>
        </p:txBody>
      </p:sp>
      <p:grpSp>
        <p:nvGrpSpPr>
          <p:cNvPr id="11272" name="组合 14">
            <a:extLst>
              <a:ext uri="{FF2B5EF4-FFF2-40B4-BE49-F238E27FC236}">
                <a16:creationId xmlns:a16="http://schemas.microsoft.com/office/drawing/2014/main" id="{9560849F-AA8E-F27E-CFB7-D0A436B2209D}"/>
              </a:ext>
            </a:extLst>
          </p:cNvPr>
          <p:cNvGrpSpPr>
            <a:grpSpLocks/>
          </p:cNvGrpSpPr>
          <p:nvPr/>
        </p:nvGrpSpPr>
        <p:grpSpPr bwMode="auto">
          <a:xfrm>
            <a:off x="2914650" y="1643063"/>
            <a:ext cx="3954463" cy="449262"/>
            <a:chOff x="3090442" y="2112961"/>
            <a:chExt cx="2698750" cy="192088"/>
          </a:xfrm>
        </p:grpSpPr>
        <p:sp>
          <p:nvSpPr>
            <p:cNvPr id="11275" name="Rectangle 72">
              <a:extLst>
                <a:ext uri="{FF2B5EF4-FFF2-40B4-BE49-F238E27FC236}">
                  <a16:creationId xmlns:a16="http://schemas.microsoft.com/office/drawing/2014/main" id="{6DCF8501-EC5B-8FDD-9731-2CE6B85D76EF}"/>
                </a:ext>
              </a:extLst>
            </p:cNvPr>
            <p:cNvSpPr>
              <a:spLocks noChangeArrowheads="1"/>
            </p:cNvSpPr>
            <p:nvPr/>
          </p:nvSpPr>
          <p:spPr bwMode="auto">
            <a:xfrm>
              <a:off x="3992142" y="2112961"/>
              <a:ext cx="298450" cy="192088"/>
            </a:xfrm>
            <a:prstGeom prst="rect">
              <a:avLst/>
            </a:prstGeom>
            <a:solidFill>
              <a:srgbClr val="FFC000"/>
            </a:solidFill>
            <a:ln w="9525">
              <a:solidFill>
                <a:schemeClr val="tx1"/>
              </a:solidFill>
              <a:miter lim="800000"/>
              <a:headEnd/>
              <a:tailEnd/>
            </a:ln>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9</a:t>
              </a:r>
            </a:p>
          </p:txBody>
        </p:sp>
        <p:sp>
          <p:nvSpPr>
            <p:cNvPr id="11276" name="Rectangle 73">
              <a:extLst>
                <a:ext uri="{FF2B5EF4-FFF2-40B4-BE49-F238E27FC236}">
                  <a16:creationId xmlns:a16="http://schemas.microsoft.com/office/drawing/2014/main" id="{A5CF5F4E-9078-0167-9FA8-329EA083A6CA}"/>
                </a:ext>
              </a:extLst>
            </p:cNvPr>
            <p:cNvSpPr>
              <a:spLocks noChangeArrowheads="1"/>
            </p:cNvSpPr>
            <p:nvPr/>
          </p:nvSpPr>
          <p:spPr bwMode="auto">
            <a:xfrm>
              <a:off x="4290592" y="2112961"/>
              <a:ext cx="301625" cy="192088"/>
            </a:xfrm>
            <a:prstGeom prst="rect">
              <a:avLst/>
            </a:prstGeom>
            <a:solidFill>
              <a:srgbClr val="FFC000"/>
            </a:solidFill>
            <a:ln w="9525">
              <a:solidFill>
                <a:schemeClr val="tx1"/>
              </a:solidFill>
              <a:miter lim="800000"/>
              <a:headEnd/>
              <a:tailEnd/>
            </a:ln>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2</a:t>
              </a:r>
            </a:p>
          </p:txBody>
        </p:sp>
        <p:sp>
          <p:nvSpPr>
            <p:cNvPr id="11277" name="Rectangle 74">
              <a:extLst>
                <a:ext uri="{FF2B5EF4-FFF2-40B4-BE49-F238E27FC236}">
                  <a16:creationId xmlns:a16="http://schemas.microsoft.com/office/drawing/2014/main" id="{F728B715-A1F4-D053-B752-F6B0E795AE75}"/>
                </a:ext>
              </a:extLst>
            </p:cNvPr>
            <p:cNvSpPr>
              <a:spLocks noChangeArrowheads="1"/>
            </p:cNvSpPr>
            <p:nvPr/>
          </p:nvSpPr>
          <p:spPr bwMode="auto">
            <a:xfrm>
              <a:off x="4592217" y="2112961"/>
              <a:ext cx="298450" cy="192088"/>
            </a:xfrm>
            <a:prstGeom prst="rect">
              <a:avLst/>
            </a:prstGeom>
            <a:solidFill>
              <a:srgbClr val="FFC000"/>
            </a:solidFill>
            <a:ln w="9525">
              <a:solidFill>
                <a:schemeClr val="tx1"/>
              </a:solidFill>
              <a:miter lim="800000"/>
              <a:headEnd/>
              <a:tailEnd/>
            </a:ln>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1</a:t>
              </a:r>
            </a:p>
          </p:txBody>
        </p:sp>
        <p:sp>
          <p:nvSpPr>
            <p:cNvPr id="11278" name="Rectangle 75">
              <a:extLst>
                <a:ext uri="{FF2B5EF4-FFF2-40B4-BE49-F238E27FC236}">
                  <a16:creationId xmlns:a16="http://schemas.microsoft.com/office/drawing/2014/main" id="{45AB473B-1EE4-9317-672E-D6FEFD352585}"/>
                </a:ext>
              </a:extLst>
            </p:cNvPr>
            <p:cNvSpPr>
              <a:spLocks noChangeArrowheads="1"/>
            </p:cNvSpPr>
            <p:nvPr/>
          </p:nvSpPr>
          <p:spPr bwMode="auto">
            <a:xfrm>
              <a:off x="4890667" y="2112961"/>
              <a:ext cx="301625" cy="192088"/>
            </a:xfrm>
            <a:prstGeom prst="rect">
              <a:avLst/>
            </a:prstGeom>
            <a:solidFill>
              <a:srgbClr val="FFC000"/>
            </a:solidFill>
            <a:ln w="9525">
              <a:solidFill>
                <a:schemeClr val="tx1"/>
              </a:solidFill>
              <a:miter lim="800000"/>
              <a:headEnd/>
              <a:tailEnd/>
            </a:ln>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7</a:t>
              </a:r>
            </a:p>
          </p:txBody>
        </p:sp>
        <p:sp>
          <p:nvSpPr>
            <p:cNvPr id="11279" name="Rectangle 76">
              <a:extLst>
                <a:ext uri="{FF2B5EF4-FFF2-40B4-BE49-F238E27FC236}">
                  <a16:creationId xmlns:a16="http://schemas.microsoft.com/office/drawing/2014/main" id="{2F768AAB-76F4-7644-6FFB-FFE10FCC2C19}"/>
                </a:ext>
              </a:extLst>
            </p:cNvPr>
            <p:cNvSpPr>
              <a:spLocks noChangeArrowheads="1"/>
            </p:cNvSpPr>
            <p:nvPr/>
          </p:nvSpPr>
          <p:spPr bwMode="auto">
            <a:xfrm>
              <a:off x="3690517" y="2112961"/>
              <a:ext cx="301625" cy="192088"/>
            </a:xfrm>
            <a:prstGeom prst="rect">
              <a:avLst/>
            </a:prstGeom>
            <a:solidFill>
              <a:srgbClr val="FFC000"/>
            </a:solidFill>
            <a:ln w="9525">
              <a:solidFill>
                <a:schemeClr val="tx1"/>
              </a:solidFill>
              <a:miter lim="800000"/>
              <a:headEnd/>
              <a:tailEnd/>
            </a:ln>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6</a:t>
              </a:r>
            </a:p>
          </p:txBody>
        </p:sp>
        <p:sp>
          <p:nvSpPr>
            <p:cNvPr id="11280" name="Rectangle 77">
              <a:extLst>
                <a:ext uri="{FF2B5EF4-FFF2-40B4-BE49-F238E27FC236}">
                  <a16:creationId xmlns:a16="http://schemas.microsoft.com/office/drawing/2014/main" id="{84174F65-4EC2-C933-DA16-B965A4798A17}"/>
                </a:ext>
              </a:extLst>
            </p:cNvPr>
            <p:cNvSpPr>
              <a:spLocks noChangeArrowheads="1"/>
            </p:cNvSpPr>
            <p:nvPr/>
          </p:nvSpPr>
          <p:spPr bwMode="auto">
            <a:xfrm>
              <a:off x="3390480" y="2112961"/>
              <a:ext cx="300037" cy="192088"/>
            </a:xfrm>
            <a:prstGeom prst="rect">
              <a:avLst/>
            </a:prstGeom>
            <a:solidFill>
              <a:srgbClr val="FFC000"/>
            </a:solidFill>
            <a:ln w="9525">
              <a:solidFill>
                <a:schemeClr val="tx1"/>
              </a:solidFill>
              <a:miter lim="800000"/>
              <a:headEnd/>
              <a:tailEnd/>
            </a:ln>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4</a:t>
              </a:r>
            </a:p>
          </p:txBody>
        </p:sp>
        <p:sp>
          <p:nvSpPr>
            <p:cNvPr id="11281" name="Rectangle 78">
              <a:extLst>
                <a:ext uri="{FF2B5EF4-FFF2-40B4-BE49-F238E27FC236}">
                  <a16:creationId xmlns:a16="http://schemas.microsoft.com/office/drawing/2014/main" id="{D04DAC80-7A5A-EDE8-9655-53A2B59F4BE3}"/>
                </a:ext>
              </a:extLst>
            </p:cNvPr>
            <p:cNvSpPr>
              <a:spLocks noChangeArrowheads="1"/>
            </p:cNvSpPr>
            <p:nvPr/>
          </p:nvSpPr>
          <p:spPr bwMode="auto">
            <a:xfrm>
              <a:off x="3090442" y="2112961"/>
              <a:ext cx="300038" cy="192088"/>
            </a:xfrm>
            <a:prstGeom prst="rect">
              <a:avLst/>
            </a:prstGeom>
            <a:solidFill>
              <a:srgbClr val="FFC000"/>
            </a:solidFill>
            <a:ln w="9525">
              <a:solidFill>
                <a:schemeClr val="tx1"/>
              </a:solidFill>
              <a:miter lim="800000"/>
              <a:headEnd/>
              <a:tailEnd/>
            </a:ln>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5</a:t>
              </a:r>
            </a:p>
          </p:txBody>
        </p:sp>
        <p:sp>
          <p:nvSpPr>
            <p:cNvPr id="11282" name="Rectangle 79">
              <a:extLst>
                <a:ext uri="{FF2B5EF4-FFF2-40B4-BE49-F238E27FC236}">
                  <a16:creationId xmlns:a16="http://schemas.microsoft.com/office/drawing/2014/main" id="{37098BAA-5028-3196-C7C9-6854F54660BB}"/>
                </a:ext>
              </a:extLst>
            </p:cNvPr>
            <p:cNvSpPr>
              <a:spLocks noChangeArrowheads="1"/>
            </p:cNvSpPr>
            <p:nvPr/>
          </p:nvSpPr>
          <p:spPr bwMode="auto">
            <a:xfrm>
              <a:off x="5197055" y="2112961"/>
              <a:ext cx="301625" cy="192088"/>
            </a:xfrm>
            <a:prstGeom prst="rect">
              <a:avLst/>
            </a:prstGeom>
            <a:solidFill>
              <a:srgbClr val="FFC000"/>
            </a:solidFill>
            <a:ln w="9525">
              <a:solidFill>
                <a:schemeClr val="tx1"/>
              </a:solidFill>
              <a:miter lim="800000"/>
              <a:headEnd/>
              <a:tailEnd/>
            </a:ln>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8</a:t>
              </a:r>
            </a:p>
          </p:txBody>
        </p:sp>
        <p:sp>
          <p:nvSpPr>
            <p:cNvPr id="11283" name="Rectangle 80">
              <a:extLst>
                <a:ext uri="{FF2B5EF4-FFF2-40B4-BE49-F238E27FC236}">
                  <a16:creationId xmlns:a16="http://schemas.microsoft.com/office/drawing/2014/main" id="{F1053EEA-B16E-7533-BC54-7F3099E5C892}"/>
                </a:ext>
              </a:extLst>
            </p:cNvPr>
            <p:cNvSpPr>
              <a:spLocks noChangeArrowheads="1"/>
            </p:cNvSpPr>
            <p:nvPr/>
          </p:nvSpPr>
          <p:spPr bwMode="auto">
            <a:xfrm>
              <a:off x="5489155" y="2112961"/>
              <a:ext cx="300037" cy="192088"/>
            </a:xfrm>
            <a:prstGeom prst="rect">
              <a:avLst/>
            </a:prstGeom>
            <a:solidFill>
              <a:srgbClr val="FFC000"/>
            </a:solidFill>
            <a:ln w="9525">
              <a:solidFill>
                <a:schemeClr val="tx1"/>
              </a:solidFill>
              <a:miter lim="800000"/>
              <a:headEnd/>
              <a:tailEnd/>
            </a:ln>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3</a:t>
              </a:r>
            </a:p>
          </p:txBody>
        </p:sp>
      </p:grpSp>
      <p:sp>
        <p:nvSpPr>
          <p:cNvPr id="11273" name="文本框 15">
            <a:extLst>
              <a:ext uri="{FF2B5EF4-FFF2-40B4-BE49-F238E27FC236}">
                <a16:creationId xmlns:a16="http://schemas.microsoft.com/office/drawing/2014/main" id="{6AAD9FD6-BD5C-B494-C14F-689A7B0FB84F}"/>
              </a:ext>
            </a:extLst>
          </p:cNvPr>
          <p:cNvSpPr txBox="1">
            <a:spLocks noChangeArrowheads="1"/>
          </p:cNvSpPr>
          <p:nvPr/>
        </p:nvSpPr>
        <p:spPr bwMode="auto">
          <a:xfrm>
            <a:off x="1549400" y="1797050"/>
            <a:ext cx="1738313"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pPr>
              <a:lnSpc>
                <a:spcPct val="80000"/>
              </a:lnSpc>
              <a:buFont typeface="Wingdings" panose="05000000000000000000" pitchFamily="2" charset="2"/>
              <a:buNone/>
            </a:pPr>
            <a:r>
              <a:rPr lang="zh-CN" altLang="en-US" sz="1800" b="0">
                <a:latin typeface="微软雅黑" panose="020B0503020204020204" pitchFamily="34" charset="-122"/>
                <a:ea typeface="微软雅黑" panose="020B0503020204020204" pitchFamily="34" charset="-122"/>
              </a:rPr>
              <a:t>染色体表示</a:t>
            </a:r>
            <a:endParaRPr lang="en-US" altLang="ja-JP" sz="1800" b="0">
              <a:latin typeface="微软雅黑" panose="020B0503020204020204" pitchFamily="34" charset="-122"/>
              <a:ea typeface="微软雅黑" panose="020B0503020204020204" pitchFamily="34" charset="-122"/>
            </a:endParaRPr>
          </a:p>
        </p:txBody>
      </p:sp>
      <p:sp>
        <p:nvSpPr>
          <p:cNvPr id="11274" name="文本框 16">
            <a:extLst>
              <a:ext uri="{FF2B5EF4-FFF2-40B4-BE49-F238E27FC236}">
                <a16:creationId xmlns:a16="http://schemas.microsoft.com/office/drawing/2014/main" id="{FF6699B9-EF2F-C099-A631-F6FB5F478BCA}"/>
              </a:ext>
            </a:extLst>
          </p:cNvPr>
          <p:cNvSpPr txBox="1">
            <a:spLocks noChangeArrowheads="1"/>
          </p:cNvSpPr>
          <p:nvPr/>
        </p:nvSpPr>
        <p:spPr bwMode="auto">
          <a:xfrm>
            <a:off x="1538288" y="2244725"/>
            <a:ext cx="6003925"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pPr>
              <a:lnSpc>
                <a:spcPct val="80000"/>
              </a:lnSpc>
              <a:buFont typeface="Wingdings" panose="05000000000000000000" pitchFamily="2" charset="2"/>
              <a:buNone/>
            </a:pPr>
            <a:r>
              <a:rPr lang="zh-CN" altLang="en-US" sz="1800" b="0">
                <a:latin typeface="微软雅黑" panose="020B0503020204020204" pitchFamily="34" charset="-122"/>
                <a:ea typeface="微软雅黑" panose="020B0503020204020204" pitchFamily="34" charset="-122"/>
              </a:rPr>
              <a:t>环游顺序</a:t>
            </a:r>
            <a:r>
              <a:rPr lang="en-US" altLang="zh-CN" sz="1800" b="0">
                <a:latin typeface="微软雅黑" panose="020B0503020204020204" pitchFamily="34" charset="-122"/>
                <a:ea typeface="微软雅黑" panose="020B0503020204020204" pitchFamily="34" charset="-122"/>
              </a:rPr>
              <a:t>: 5-4-6-9-2-1-7-8-3-5</a:t>
            </a:r>
            <a:endParaRPr lang="en-US" altLang="ja-JP" sz="1800" b="0">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a:extLst>
              <a:ext uri="{FF2B5EF4-FFF2-40B4-BE49-F238E27FC236}">
                <a16:creationId xmlns:a16="http://schemas.microsoft.com/office/drawing/2014/main" id="{C91A8A50-655D-BDA3-CAB5-7E694E5AC564}"/>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fld id="{CE7CBB33-4362-4CA5-8663-85BFFC8E9749}" type="slidenum">
              <a:rPr kumimoji="0" lang="en-US" altLang="ja-JP" sz="1400" b="0" smtClean="0">
                <a:solidFill>
                  <a:srgbClr val="A50021"/>
                </a:solidFill>
              </a:rPr>
              <a:pPr/>
              <a:t>9</a:t>
            </a:fld>
            <a:endParaRPr kumimoji="0" lang="en-US" altLang="ja-JP" sz="1400" b="0">
              <a:solidFill>
                <a:srgbClr val="A50021"/>
              </a:solidFill>
            </a:endParaRPr>
          </a:p>
        </p:txBody>
      </p:sp>
      <p:sp>
        <p:nvSpPr>
          <p:cNvPr id="15363" name="Rectangle 4">
            <a:extLst>
              <a:ext uri="{FF2B5EF4-FFF2-40B4-BE49-F238E27FC236}">
                <a16:creationId xmlns:a16="http://schemas.microsoft.com/office/drawing/2014/main" id="{3FBC6E2C-4BF6-915F-0514-95788316E161}"/>
              </a:ext>
            </a:extLst>
          </p:cNvPr>
          <p:cNvSpPr>
            <a:spLocks noGrp="1" noChangeArrowheads="1"/>
          </p:cNvSpPr>
          <p:nvPr>
            <p:ph type="title"/>
          </p:nvPr>
        </p:nvSpPr>
        <p:spPr/>
        <p:txBody>
          <a:bodyPr/>
          <a:lstStyle/>
          <a:p>
            <a:pPr indent="0"/>
            <a:r>
              <a:rPr lang="en-US" altLang="ja-JP" dirty="0"/>
              <a:t> 1.3.2 </a:t>
            </a:r>
            <a:r>
              <a:rPr lang="zh-CN" altLang="en-US" dirty="0"/>
              <a:t>染色体交叉操作</a:t>
            </a:r>
            <a:endParaRPr lang="en-US" altLang="ja-JP" dirty="0"/>
          </a:p>
        </p:txBody>
      </p:sp>
      <p:sp>
        <p:nvSpPr>
          <p:cNvPr id="15364" name="Text Box 5">
            <a:extLst>
              <a:ext uri="{FF2B5EF4-FFF2-40B4-BE49-F238E27FC236}">
                <a16:creationId xmlns:a16="http://schemas.microsoft.com/office/drawing/2014/main" id="{87BE1C16-43CC-AB90-66D0-BAE7FC8A2A99}"/>
              </a:ext>
            </a:extLst>
          </p:cNvPr>
          <p:cNvSpPr txBox="1">
            <a:spLocks noChangeArrowheads="1"/>
          </p:cNvSpPr>
          <p:nvPr/>
        </p:nvSpPr>
        <p:spPr bwMode="auto">
          <a:xfrm>
            <a:off x="5372100" y="2201863"/>
            <a:ext cx="833438" cy="30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parent 2</a:t>
            </a:r>
          </a:p>
        </p:txBody>
      </p:sp>
      <p:sp>
        <p:nvSpPr>
          <p:cNvPr id="15365" name="Text Box 6">
            <a:extLst>
              <a:ext uri="{FF2B5EF4-FFF2-40B4-BE49-F238E27FC236}">
                <a16:creationId xmlns:a16="http://schemas.microsoft.com/office/drawing/2014/main" id="{0CC84990-84F3-4F01-9EE4-4A9C98A7C58E}"/>
              </a:ext>
            </a:extLst>
          </p:cNvPr>
          <p:cNvSpPr txBox="1">
            <a:spLocks noChangeArrowheads="1"/>
          </p:cNvSpPr>
          <p:nvPr/>
        </p:nvSpPr>
        <p:spPr bwMode="auto">
          <a:xfrm>
            <a:off x="5370513" y="1931988"/>
            <a:ext cx="8334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parent 1</a:t>
            </a:r>
          </a:p>
        </p:txBody>
      </p:sp>
      <p:sp>
        <p:nvSpPr>
          <p:cNvPr id="15366" name="Rectangle 7">
            <a:extLst>
              <a:ext uri="{FF2B5EF4-FFF2-40B4-BE49-F238E27FC236}">
                <a16:creationId xmlns:a16="http://schemas.microsoft.com/office/drawing/2014/main" id="{D149F8BB-D4D0-CDB2-9500-F986EAFF1E4C}"/>
              </a:ext>
            </a:extLst>
          </p:cNvPr>
          <p:cNvSpPr>
            <a:spLocks noChangeArrowheads="1"/>
          </p:cNvSpPr>
          <p:nvPr/>
        </p:nvSpPr>
        <p:spPr bwMode="auto">
          <a:xfrm>
            <a:off x="7086600" y="3041650"/>
            <a:ext cx="300038" cy="19208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9</a:t>
            </a:r>
          </a:p>
        </p:txBody>
      </p:sp>
      <p:sp>
        <p:nvSpPr>
          <p:cNvPr id="15367" name="Rectangle 8">
            <a:extLst>
              <a:ext uri="{FF2B5EF4-FFF2-40B4-BE49-F238E27FC236}">
                <a16:creationId xmlns:a16="http://schemas.microsoft.com/office/drawing/2014/main" id="{44727FB2-E337-192D-7E23-ADD9A58DD141}"/>
              </a:ext>
            </a:extLst>
          </p:cNvPr>
          <p:cNvSpPr>
            <a:spLocks noChangeArrowheads="1"/>
          </p:cNvSpPr>
          <p:nvPr/>
        </p:nvSpPr>
        <p:spPr bwMode="auto">
          <a:xfrm>
            <a:off x="7386638" y="3041650"/>
            <a:ext cx="300037" cy="19208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2</a:t>
            </a:r>
          </a:p>
        </p:txBody>
      </p:sp>
      <p:sp>
        <p:nvSpPr>
          <p:cNvPr id="15368" name="Rectangle 9">
            <a:extLst>
              <a:ext uri="{FF2B5EF4-FFF2-40B4-BE49-F238E27FC236}">
                <a16:creationId xmlns:a16="http://schemas.microsoft.com/office/drawing/2014/main" id="{F5D95054-EA04-D19F-B69A-F1FDE083D220}"/>
              </a:ext>
            </a:extLst>
          </p:cNvPr>
          <p:cNvSpPr>
            <a:spLocks noChangeArrowheads="1"/>
          </p:cNvSpPr>
          <p:nvPr/>
        </p:nvSpPr>
        <p:spPr bwMode="auto">
          <a:xfrm>
            <a:off x="7686675" y="3041650"/>
            <a:ext cx="300038" cy="19208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1</a:t>
            </a:r>
          </a:p>
        </p:txBody>
      </p:sp>
      <p:sp>
        <p:nvSpPr>
          <p:cNvPr id="15369" name="Rectangle 10">
            <a:extLst>
              <a:ext uri="{FF2B5EF4-FFF2-40B4-BE49-F238E27FC236}">
                <a16:creationId xmlns:a16="http://schemas.microsoft.com/office/drawing/2014/main" id="{E4958924-ABB2-DB4F-C43F-D44F5CD63CA0}"/>
              </a:ext>
            </a:extLst>
          </p:cNvPr>
          <p:cNvSpPr>
            <a:spLocks noChangeArrowheads="1"/>
          </p:cNvSpPr>
          <p:nvPr/>
        </p:nvSpPr>
        <p:spPr bwMode="auto">
          <a:xfrm>
            <a:off x="7986713" y="3041650"/>
            <a:ext cx="300037" cy="1920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7</a:t>
            </a:r>
          </a:p>
        </p:txBody>
      </p:sp>
      <p:sp>
        <p:nvSpPr>
          <p:cNvPr id="15370" name="Rectangle 11">
            <a:extLst>
              <a:ext uri="{FF2B5EF4-FFF2-40B4-BE49-F238E27FC236}">
                <a16:creationId xmlns:a16="http://schemas.microsoft.com/office/drawing/2014/main" id="{2B554936-8762-20FF-4B06-F96A0DC04D98}"/>
              </a:ext>
            </a:extLst>
          </p:cNvPr>
          <p:cNvSpPr>
            <a:spLocks noChangeArrowheads="1"/>
          </p:cNvSpPr>
          <p:nvPr/>
        </p:nvSpPr>
        <p:spPr bwMode="auto">
          <a:xfrm>
            <a:off x="6786563" y="3041650"/>
            <a:ext cx="300037" cy="19208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6</a:t>
            </a:r>
          </a:p>
        </p:txBody>
      </p:sp>
      <p:sp>
        <p:nvSpPr>
          <p:cNvPr id="15371" name="Rectangle 12">
            <a:extLst>
              <a:ext uri="{FF2B5EF4-FFF2-40B4-BE49-F238E27FC236}">
                <a16:creationId xmlns:a16="http://schemas.microsoft.com/office/drawing/2014/main" id="{B75B6B0F-85CD-A3A1-9329-C687986368AC}"/>
              </a:ext>
            </a:extLst>
          </p:cNvPr>
          <p:cNvSpPr>
            <a:spLocks noChangeArrowheads="1"/>
          </p:cNvSpPr>
          <p:nvPr/>
        </p:nvSpPr>
        <p:spPr bwMode="auto">
          <a:xfrm>
            <a:off x="6486525" y="3041650"/>
            <a:ext cx="300038" cy="1920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2</a:t>
            </a:r>
          </a:p>
        </p:txBody>
      </p:sp>
      <p:sp>
        <p:nvSpPr>
          <p:cNvPr id="15372" name="Rectangle 13">
            <a:extLst>
              <a:ext uri="{FF2B5EF4-FFF2-40B4-BE49-F238E27FC236}">
                <a16:creationId xmlns:a16="http://schemas.microsoft.com/office/drawing/2014/main" id="{2CD71B23-50D0-AE12-5AC2-A20D4901777D}"/>
              </a:ext>
            </a:extLst>
          </p:cNvPr>
          <p:cNvSpPr>
            <a:spLocks noChangeArrowheads="1"/>
          </p:cNvSpPr>
          <p:nvPr/>
        </p:nvSpPr>
        <p:spPr bwMode="auto">
          <a:xfrm>
            <a:off x="6184900" y="3041650"/>
            <a:ext cx="301625" cy="1920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1</a:t>
            </a:r>
          </a:p>
        </p:txBody>
      </p:sp>
      <p:sp>
        <p:nvSpPr>
          <p:cNvPr id="15373" name="Rectangle 14">
            <a:extLst>
              <a:ext uri="{FF2B5EF4-FFF2-40B4-BE49-F238E27FC236}">
                <a16:creationId xmlns:a16="http://schemas.microsoft.com/office/drawing/2014/main" id="{0A2C9594-0913-34E0-76DC-9D75CF4C7E7F}"/>
              </a:ext>
            </a:extLst>
          </p:cNvPr>
          <p:cNvSpPr>
            <a:spLocks noChangeArrowheads="1"/>
          </p:cNvSpPr>
          <p:nvPr/>
        </p:nvSpPr>
        <p:spPr bwMode="auto">
          <a:xfrm>
            <a:off x="7086600" y="3492500"/>
            <a:ext cx="300038" cy="1905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4</a:t>
            </a:r>
          </a:p>
        </p:txBody>
      </p:sp>
      <p:sp>
        <p:nvSpPr>
          <p:cNvPr id="15374" name="Rectangle 15">
            <a:extLst>
              <a:ext uri="{FF2B5EF4-FFF2-40B4-BE49-F238E27FC236}">
                <a16:creationId xmlns:a16="http://schemas.microsoft.com/office/drawing/2014/main" id="{F5A8C06A-5E63-AA9D-A589-62905A599DA7}"/>
              </a:ext>
            </a:extLst>
          </p:cNvPr>
          <p:cNvSpPr>
            <a:spLocks noChangeArrowheads="1"/>
          </p:cNvSpPr>
          <p:nvPr/>
        </p:nvSpPr>
        <p:spPr bwMode="auto">
          <a:xfrm>
            <a:off x="7386638" y="3492500"/>
            <a:ext cx="300037" cy="1905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5</a:t>
            </a:r>
          </a:p>
        </p:txBody>
      </p:sp>
      <p:sp>
        <p:nvSpPr>
          <p:cNvPr id="15375" name="Rectangle 16">
            <a:extLst>
              <a:ext uri="{FF2B5EF4-FFF2-40B4-BE49-F238E27FC236}">
                <a16:creationId xmlns:a16="http://schemas.microsoft.com/office/drawing/2014/main" id="{62941AB8-ACBA-15EC-CB54-7A058C1D320B}"/>
              </a:ext>
            </a:extLst>
          </p:cNvPr>
          <p:cNvSpPr>
            <a:spLocks noChangeArrowheads="1"/>
          </p:cNvSpPr>
          <p:nvPr/>
        </p:nvSpPr>
        <p:spPr bwMode="auto">
          <a:xfrm>
            <a:off x="7686675" y="3492500"/>
            <a:ext cx="300038" cy="1905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6</a:t>
            </a:r>
          </a:p>
        </p:txBody>
      </p:sp>
      <p:sp>
        <p:nvSpPr>
          <p:cNvPr id="15376" name="Rectangle 17">
            <a:extLst>
              <a:ext uri="{FF2B5EF4-FFF2-40B4-BE49-F238E27FC236}">
                <a16:creationId xmlns:a16="http://schemas.microsoft.com/office/drawing/2014/main" id="{3BCDFA6B-9E60-EF32-4398-2EE485AA4B11}"/>
              </a:ext>
            </a:extLst>
          </p:cNvPr>
          <p:cNvSpPr>
            <a:spLocks noChangeArrowheads="1"/>
          </p:cNvSpPr>
          <p:nvPr/>
        </p:nvSpPr>
        <p:spPr bwMode="auto">
          <a:xfrm>
            <a:off x="7986713" y="3492500"/>
            <a:ext cx="300037" cy="1905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7</a:t>
            </a:r>
          </a:p>
        </p:txBody>
      </p:sp>
      <p:sp>
        <p:nvSpPr>
          <p:cNvPr id="15377" name="Rectangle 18">
            <a:extLst>
              <a:ext uri="{FF2B5EF4-FFF2-40B4-BE49-F238E27FC236}">
                <a16:creationId xmlns:a16="http://schemas.microsoft.com/office/drawing/2014/main" id="{8B24FB06-2A37-D8C3-EC0F-CCA604C2F0AB}"/>
              </a:ext>
            </a:extLst>
          </p:cNvPr>
          <p:cNvSpPr>
            <a:spLocks noChangeArrowheads="1"/>
          </p:cNvSpPr>
          <p:nvPr/>
        </p:nvSpPr>
        <p:spPr bwMode="auto">
          <a:xfrm>
            <a:off x="6786563" y="3492500"/>
            <a:ext cx="300037" cy="1905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3</a:t>
            </a:r>
          </a:p>
        </p:txBody>
      </p:sp>
      <p:sp>
        <p:nvSpPr>
          <p:cNvPr id="15378" name="Rectangle 19">
            <a:extLst>
              <a:ext uri="{FF2B5EF4-FFF2-40B4-BE49-F238E27FC236}">
                <a16:creationId xmlns:a16="http://schemas.microsoft.com/office/drawing/2014/main" id="{78B46DA1-E064-0DAF-785B-4C14BF8E3C28}"/>
              </a:ext>
            </a:extLst>
          </p:cNvPr>
          <p:cNvSpPr>
            <a:spLocks noChangeArrowheads="1"/>
          </p:cNvSpPr>
          <p:nvPr/>
        </p:nvSpPr>
        <p:spPr bwMode="auto">
          <a:xfrm>
            <a:off x="6486525" y="3492500"/>
            <a:ext cx="300038" cy="1905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4</a:t>
            </a:r>
          </a:p>
        </p:txBody>
      </p:sp>
      <p:sp>
        <p:nvSpPr>
          <p:cNvPr id="15379" name="Rectangle 20">
            <a:extLst>
              <a:ext uri="{FF2B5EF4-FFF2-40B4-BE49-F238E27FC236}">
                <a16:creationId xmlns:a16="http://schemas.microsoft.com/office/drawing/2014/main" id="{4B6F152A-59EE-635C-F95A-5DECAE7B140F}"/>
              </a:ext>
            </a:extLst>
          </p:cNvPr>
          <p:cNvSpPr>
            <a:spLocks noChangeArrowheads="1"/>
          </p:cNvSpPr>
          <p:nvPr/>
        </p:nvSpPr>
        <p:spPr bwMode="auto">
          <a:xfrm>
            <a:off x="6184900" y="3492500"/>
            <a:ext cx="301625" cy="1905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5</a:t>
            </a:r>
          </a:p>
        </p:txBody>
      </p:sp>
      <p:sp>
        <p:nvSpPr>
          <p:cNvPr id="15380" name="Rectangle 21">
            <a:extLst>
              <a:ext uri="{FF2B5EF4-FFF2-40B4-BE49-F238E27FC236}">
                <a16:creationId xmlns:a16="http://schemas.microsoft.com/office/drawing/2014/main" id="{237813FC-12B9-68C3-8A4D-24036D6843F7}"/>
              </a:ext>
            </a:extLst>
          </p:cNvPr>
          <p:cNvSpPr>
            <a:spLocks noChangeArrowheads="1"/>
          </p:cNvSpPr>
          <p:nvPr/>
        </p:nvSpPr>
        <p:spPr bwMode="auto">
          <a:xfrm>
            <a:off x="8289925" y="3041650"/>
            <a:ext cx="301625" cy="1920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8</a:t>
            </a:r>
          </a:p>
        </p:txBody>
      </p:sp>
      <p:sp>
        <p:nvSpPr>
          <p:cNvPr id="15381" name="Rectangle 22">
            <a:extLst>
              <a:ext uri="{FF2B5EF4-FFF2-40B4-BE49-F238E27FC236}">
                <a16:creationId xmlns:a16="http://schemas.microsoft.com/office/drawing/2014/main" id="{685013B8-1ED9-FAEB-4571-C3BF46482FFF}"/>
              </a:ext>
            </a:extLst>
          </p:cNvPr>
          <p:cNvSpPr>
            <a:spLocks noChangeArrowheads="1"/>
          </p:cNvSpPr>
          <p:nvPr/>
        </p:nvSpPr>
        <p:spPr bwMode="auto">
          <a:xfrm>
            <a:off x="8580438" y="3041650"/>
            <a:ext cx="301625" cy="1920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9</a:t>
            </a:r>
          </a:p>
        </p:txBody>
      </p:sp>
      <p:sp>
        <p:nvSpPr>
          <p:cNvPr id="15382" name="Rectangle 23">
            <a:extLst>
              <a:ext uri="{FF2B5EF4-FFF2-40B4-BE49-F238E27FC236}">
                <a16:creationId xmlns:a16="http://schemas.microsoft.com/office/drawing/2014/main" id="{C37456EA-2BBB-2620-F8FF-85AAC95E54A3}"/>
              </a:ext>
            </a:extLst>
          </p:cNvPr>
          <p:cNvSpPr>
            <a:spLocks noChangeArrowheads="1"/>
          </p:cNvSpPr>
          <p:nvPr/>
        </p:nvSpPr>
        <p:spPr bwMode="auto">
          <a:xfrm>
            <a:off x="8285163" y="3492500"/>
            <a:ext cx="300037" cy="1905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8</a:t>
            </a:r>
          </a:p>
        </p:txBody>
      </p:sp>
      <p:sp>
        <p:nvSpPr>
          <p:cNvPr id="15383" name="Rectangle 24">
            <a:extLst>
              <a:ext uri="{FF2B5EF4-FFF2-40B4-BE49-F238E27FC236}">
                <a16:creationId xmlns:a16="http://schemas.microsoft.com/office/drawing/2014/main" id="{9F68A14C-A7BA-C944-50B4-B11234D8604F}"/>
              </a:ext>
            </a:extLst>
          </p:cNvPr>
          <p:cNvSpPr>
            <a:spLocks noChangeArrowheads="1"/>
          </p:cNvSpPr>
          <p:nvPr/>
        </p:nvSpPr>
        <p:spPr bwMode="auto">
          <a:xfrm>
            <a:off x="8575675" y="3492500"/>
            <a:ext cx="300038" cy="1905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3</a:t>
            </a:r>
          </a:p>
        </p:txBody>
      </p:sp>
      <p:sp>
        <p:nvSpPr>
          <p:cNvPr id="15384" name="Line 25">
            <a:extLst>
              <a:ext uri="{FF2B5EF4-FFF2-40B4-BE49-F238E27FC236}">
                <a16:creationId xmlns:a16="http://schemas.microsoft.com/office/drawing/2014/main" id="{B3F3A915-CE3D-BE92-459B-0FA109EC834F}"/>
              </a:ext>
            </a:extLst>
          </p:cNvPr>
          <p:cNvSpPr>
            <a:spLocks noChangeShapeType="1"/>
          </p:cNvSpPr>
          <p:nvPr/>
        </p:nvSpPr>
        <p:spPr bwMode="auto">
          <a:xfrm>
            <a:off x="7372350" y="3241675"/>
            <a:ext cx="0" cy="219075"/>
          </a:xfrm>
          <a:prstGeom prst="line">
            <a:avLst/>
          </a:prstGeom>
          <a:noFill/>
          <a:ln w="952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5" name="Text Box 26">
            <a:extLst>
              <a:ext uri="{FF2B5EF4-FFF2-40B4-BE49-F238E27FC236}">
                <a16:creationId xmlns:a16="http://schemas.microsoft.com/office/drawing/2014/main" id="{0E373727-6690-9E8C-D027-3F49F41D7889}"/>
              </a:ext>
            </a:extLst>
          </p:cNvPr>
          <p:cNvSpPr txBox="1">
            <a:spLocks noChangeArrowheads="1"/>
          </p:cNvSpPr>
          <p:nvPr/>
        </p:nvSpPr>
        <p:spPr bwMode="auto">
          <a:xfrm>
            <a:off x="5083175" y="3003550"/>
            <a:ext cx="11588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proto-child 1</a:t>
            </a:r>
          </a:p>
        </p:txBody>
      </p:sp>
      <p:sp>
        <p:nvSpPr>
          <p:cNvPr id="15386" name="Text Box 27">
            <a:extLst>
              <a:ext uri="{FF2B5EF4-FFF2-40B4-BE49-F238E27FC236}">
                <a16:creationId xmlns:a16="http://schemas.microsoft.com/office/drawing/2014/main" id="{5F491F6C-D7A2-2612-6206-6EA63167603F}"/>
              </a:ext>
            </a:extLst>
          </p:cNvPr>
          <p:cNvSpPr txBox="1">
            <a:spLocks noChangeArrowheads="1"/>
          </p:cNvSpPr>
          <p:nvPr/>
        </p:nvSpPr>
        <p:spPr bwMode="auto">
          <a:xfrm>
            <a:off x="5076825" y="3470275"/>
            <a:ext cx="11588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proto-child 2</a:t>
            </a:r>
          </a:p>
        </p:txBody>
      </p:sp>
      <p:sp>
        <p:nvSpPr>
          <p:cNvPr id="15387" name="Rectangle 28">
            <a:extLst>
              <a:ext uri="{FF2B5EF4-FFF2-40B4-BE49-F238E27FC236}">
                <a16:creationId xmlns:a16="http://schemas.microsoft.com/office/drawing/2014/main" id="{C800B5CE-A76C-7017-68A8-4CFB14BBADA9}"/>
              </a:ext>
            </a:extLst>
          </p:cNvPr>
          <p:cNvSpPr>
            <a:spLocks noChangeArrowheads="1"/>
          </p:cNvSpPr>
          <p:nvPr/>
        </p:nvSpPr>
        <p:spPr bwMode="auto">
          <a:xfrm>
            <a:off x="5875338" y="4292600"/>
            <a:ext cx="300037" cy="192088"/>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9</a:t>
            </a:r>
          </a:p>
        </p:txBody>
      </p:sp>
      <p:sp>
        <p:nvSpPr>
          <p:cNvPr id="15388" name="Rectangle 29">
            <a:extLst>
              <a:ext uri="{FF2B5EF4-FFF2-40B4-BE49-F238E27FC236}">
                <a16:creationId xmlns:a16="http://schemas.microsoft.com/office/drawing/2014/main" id="{6FA9BAF9-A920-D3B4-AE7A-4185CE8753EC}"/>
              </a:ext>
            </a:extLst>
          </p:cNvPr>
          <p:cNvSpPr>
            <a:spLocks noChangeArrowheads="1"/>
          </p:cNvSpPr>
          <p:nvPr/>
        </p:nvSpPr>
        <p:spPr bwMode="auto">
          <a:xfrm>
            <a:off x="6175375" y="4292600"/>
            <a:ext cx="300038" cy="19208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2</a:t>
            </a:r>
          </a:p>
        </p:txBody>
      </p:sp>
      <p:sp>
        <p:nvSpPr>
          <p:cNvPr id="15389" name="Rectangle 30">
            <a:extLst>
              <a:ext uri="{FF2B5EF4-FFF2-40B4-BE49-F238E27FC236}">
                <a16:creationId xmlns:a16="http://schemas.microsoft.com/office/drawing/2014/main" id="{7BA49B21-CD0C-5E94-5546-2A6AB61C8D18}"/>
              </a:ext>
            </a:extLst>
          </p:cNvPr>
          <p:cNvSpPr>
            <a:spLocks noChangeArrowheads="1"/>
          </p:cNvSpPr>
          <p:nvPr/>
        </p:nvSpPr>
        <p:spPr bwMode="auto">
          <a:xfrm>
            <a:off x="6475413" y="4292600"/>
            <a:ext cx="300037" cy="192088"/>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1</a:t>
            </a:r>
          </a:p>
        </p:txBody>
      </p:sp>
      <p:sp>
        <p:nvSpPr>
          <p:cNvPr id="15390" name="Rectangle 31">
            <a:extLst>
              <a:ext uri="{FF2B5EF4-FFF2-40B4-BE49-F238E27FC236}">
                <a16:creationId xmlns:a16="http://schemas.microsoft.com/office/drawing/2014/main" id="{2B87C393-A74F-7DD3-00FE-BCC32DC91236}"/>
              </a:ext>
            </a:extLst>
          </p:cNvPr>
          <p:cNvSpPr>
            <a:spLocks noChangeArrowheads="1"/>
          </p:cNvSpPr>
          <p:nvPr/>
        </p:nvSpPr>
        <p:spPr bwMode="auto">
          <a:xfrm>
            <a:off x="5575300" y="4292600"/>
            <a:ext cx="300038" cy="192088"/>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6</a:t>
            </a:r>
          </a:p>
        </p:txBody>
      </p:sp>
      <p:sp>
        <p:nvSpPr>
          <p:cNvPr id="15391" name="Rectangle 32">
            <a:extLst>
              <a:ext uri="{FF2B5EF4-FFF2-40B4-BE49-F238E27FC236}">
                <a16:creationId xmlns:a16="http://schemas.microsoft.com/office/drawing/2014/main" id="{ECD666B5-F207-EE54-3BD5-3ED84FE8EF48}"/>
              </a:ext>
            </a:extLst>
          </p:cNvPr>
          <p:cNvSpPr>
            <a:spLocks noChangeArrowheads="1"/>
          </p:cNvSpPr>
          <p:nvPr/>
        </p:nvSpPr>
        <p:spPr bwMode="auto">
          <a:xfrm>
            <a:off x="5875338" y="4705350"/>
            <a:ext cx="300037" cy="192088"/>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4</a:t>
            </a:r>
          </a:p>
        </p:txBody>
      </p:sp>
      <p:sp>
        <p:nvSpPr>
          <p:cNvPr id="15392" name="Rectangle 33">
            <a:extLst>
              <a:ext uri="{FF2B5EF4-FFF2-40B4-BE49-F238E27FC236}">
                <a16:creationId xmlns:a16="http://schemas.microsoft.com/office/drawing/2014/main" id="{18CF70C3-2F6A-4800-C509-D8FD58076B0B}"/>
              </a:ext>
            </a:extLst>
          </p:cNvPr>
          <p:cNvSpPr>
            <a:spLocks noChangeArrowheads="1"/>
          </p:cNvSpPr>
          <p:nvPr/>
        </p:nvSpPr>
        <p:spPr bwMode="auto">
          <a:xfrm>
            <a:off x="6175375" y="4705350"/>
            <a:ext cx="300038" cy="19208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5</a:t>
            </a:r>
          </a:p>
        </p:txBody>
      </p:sp>
      <p:sp>
        <p:nvSpPr>
          <p:cNvPr id="15393" name="Rectangle 34">
            <a:extLst>
              <a:ext uri="{FF2B5EF4-FFF2-40B4-BE49-F238E27FC236}">
                <a16:creationId xmlns:a16="http://schemas.microsoft.com/office/drawing/2014/main" id="{9593E991-A6EC-E141-1EBF-7BE920603975}"/>
              </a:ext>
            </a:extLst>
          </p:cNvPr>
          <p:cNvSpPr>
            <a:spLocks noChangeArrowheads="1"/>
          </p:cNvSpPr>
          <p:nvPr/>
        </p:nvSpPr>
        <p:spPr bwMode="auto">
          <a:xfrm>
            <a:off x="6475413" y="4705350"/>
            <a:ext cx="300037" cy="192088"/>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6</a:t>
            </a:r>
          </a:p>
        </p:txBody>
      </p:sp>
      <p:sp>
        <p:nvSpPr>
          <p:cNvPr id="15394" name="Rectangle 35">
            <a:extLst>
              <a:ext uri="{FF2B5EF4-FFF2-40B4-BE49-F238E27FC236}">
                <a16:creationId xmlns:a16="http://schemas.microsoft.com/office/drawing/2014/main" id="{9A193C3C-ECBB-7456-1291-43A64AA8AFFD}"/>
              </a:ext>
            </a:extLst>
          </p:cNvPr>
          <p:cNvSpPr>
            <a:spLocks noChangeArrowheads="1"/>
          </p:cNvSpPr>
          <p:nvPr/>
        </p:nvSpPr>
        <p:spPr bwMode="auto">
          <a:xfrm>
            <a:off x="5575300" y="4705350"/>
            <a:ext cx="300038" cy="192088"/>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3</a:t>
            </a:r>
          </a:p>
        </p:txBody>
      </p:sp>
      <p:sp>
        <p:nvSpPr>
          <p:cNvPr id="15395" name="Line 36">
            <a:extLst>
              <a:ext uri="{FF2B5EF4-FFF2-40B4-BE49-F238E27FC236}">
                <a16:creationId xmlns:a16="http://schemas.microsoft.com/office/drawing/2014/main" id="{7B1FD40A-187B-9CC3-4758-DC8A56400D61}"/>
              </a:ext>
            </a:extLst>
          </p:cNvPr>
          <p:cNvSpPr>
            <a:spLocks noChangeShapeType="1"/>
          </p:cNvSpPr>
          <p:nvPr/>
        </p:nvSpPr>
        <p:spPr bwMode="auto">
          <a:xfrm>
            <a:off x="5727700" y="4494213"/>
            <a:ext cx="0" cy="200025"/>
          </a:xfrm>
          <a:prstGeom prst="line">
            <a:avLst/>
          </a:prstGeom>
          <a:noFill/>
          <a:ln w="952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6" name="AutoShape 37">
            <a:extLst>
              <a:ext uri="{FF2B5EF4-FFF2-40B4-BE49-F238E27FC236}">
                <a16:creationId xmlns:a16="http://schemas.microsoft.com/office/drawing/2014/main" id="{BB0B1357-EC5D-78D1-FE24-A94857FD1845}"/>
              </a:ext>
            </a:extLst>
          </p:cNvPr>
          <p:cNvSpPr>
            <a:spLocks noChangeArrowheads="1"/>
          </p:cNvSpPr>
          <p:nvPr/>
        </p:nvSpPr>
        <p:spPr bwMode="auto">
          <a:xfrm>
            <a:off x="7096125" y="4484688"/>
            <a:ext cx="431800" cy="198437"/>
          </a:xfrm>
          <a:prstGeom prst="rightArrow">
            <a:avLst>
              <a:gd name="adj1" fmla="val 50000"/>
              <a:gd name="adj2" fmla="val 54400"/>
            </a:avLst>
          </a:prstGeom>
          <a:gradFill rotWithShape="1">
            <a:gsLst>
              <a:gs pos="0">
                <a:srgbClr val="006600"/>
              </a:gs>
              <a:gs pos="100000">
                <a:srgbClr val="CCFFCC"/>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endParaRPr lang="zh-CN" altLang="en-US"/>
          </a:p>
        </p:txBody>
      </p:sp>
      <p:sp>
        <p:nvSpPr>
          <p:cNvPr id="15397" name="Text Box 38">
            <a:extLst>
              <a:ext uri="{FF2B5EF4-FFF2-40B4-BE49-F238E27FC236}">
                <a16:creationId xmlns:a16="http://schemas.microsoft.com/office/drawing/2014/main" id="{4B1B852B-B088-0F6E-95F3-9438B151B152}"/>
              </a:ext>
            </a:extLst>
          </p:cNvPr>
          <p:cNvSpPr txBox="1">
            <a:spLocks noChangeArrowheads="1"/>
          </p:cNvSpPr>
          <p:nvPr/>
        </p:nvSpPr>
        <p:spPr bwMode="auto">
          <a:xfrm>
            <a:off x="7670800" y="4297363"/>
            <a:ext cx="1168400" cy="730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CC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accent2"/>
              </a:buClr>
              <a:buFont typeface="Wingdings" panose="05000000000000000000" pitchFamily="2" charset="2"/>
              <a:buChar char="o"/>
              <a:defRPr kumimoji="1" sz="3000">
                <a:solidFill>
                  <a:schemeClr val="tx1"/>
                </a:solidFill>
                <a:latin typeface="Times New Roman" panose="02020603050405020304" pitchFamily="18" charset="0"/>
                <a:ea typeface="黑体" panose="02010609060101010101" pitchFamily="49" charset="-122"/>
              </a:defRPr>
            </a:lvl1pPr>
            <a:lvl2pPr marL="800100" indent="-342900">
              <a:spcBef>
                <a:spcPct val="20000"/>
              </a:spcBef>
              <a:buClr>
                <a:schemeClr val="accent2"/>
              </a:buClr>
              <a:buFont typeface="Wingdings" panose="05000000000000000000" pitchFamily="2" charset="2"/>
              <a:buChar char="n"/>
              <a:defRPr kumimoji="1" sz="2600">
                <a:solidFill>
                  <a:schemeClr val="folHlink"/>
                </a:solidFill>
                <a:latin typeface="Times New Roman" panose="02020603050405020304" pitchFamily="18" charset="0"/>
                <a:ea typeface="黑体" panose="02010609060101010101" pitchFamily="49" charset="-122"/>
              </a:defRPr>
            </a:lvl2pPr>
            <a:lvl3pPr marL="1257300" indent="-342900">
              <a:spcBef>
                <a:spcPct val="20000"/>
              </a:spcBef>
              <a:buClr>
                <a:schemeClr val="accent2"/>
              </a:buClr>
              <a:buFont typeface="Wingdings" panose="05000000000000000000" pitchFamily="2" charset="2"/>
              <a:buChar char="o"/>
              <a:defRPr kumimoji="1" sz="2300">
                <a:solidFill>
                  <a:srgbClr val="009900"/>
                </a:solidFill>
                <a:latin typeface="Times New Roman" panose="02020603050405020304" pitchFamily="18" charset="0"/>
                <a:ea typeface="黑体" panose="02010609060101010101" pitchFamily="49" charset="-122"/>
              </a:defRPr>
            </a:lvl3pPr>
            <a:lvl4pPr marL="1714500" indent="-342900">
              <a:spcBef>
                <a:spcPct val="20000"/>
              </a:spcBef>
              <a:buClr>
                <a:schemeClr val="accent2"/>
              </a:buClr>
              <a:buFont typeface="Wingdings" panose="05000000000000000000" pitchFamily="2" charset="2"/>
              <a:buChar char="n"/>
              <a:defRPr kumimoji="1" sz="2000">
                <a:solidFill>
                  <a:srgbClr val="0099CC"/>
                </a:solidFill>
                <a:latin typeface="Times New Roman" panose="02020603050405020304" pitchFamily="18" charset="0"/>
                <a:ea typeface="黑体" panose="02010609060101010101" pitchFamily="49" charset="-122"/>
              </a:defRPr>
            </a:lvl4pPr>
            <a:lvl5pPr marL="2171700" indent="-342900">
              <a:spcBef>
                <a:spcPct val="25000"/>
              </a:spcBef>
              <a:buClr>
                <a:schemeClr val="accent2"/>
              </a:buClr>
              <a:buFont typeface="Wingdings" panose="05000000000000000000" pitchFamily="2" charset="2"/>
              <a:buChar char="§"/>
              <a:defRPr kumimoji="1" sz="2000">
                <a:solidFill>
                  <a:srgbClr val="99CC00"/>
                </a:solidFill>
                <a:latin typeface="Times New Roman" panose="02020603050405020304" pitchFamily="18" charset="0"/>
                <a:ea typeface="黑体" panose="02010609060101010101" pitchFamily="49" charset="-122"/>
              </a:defRPr>
            </a:lvl5pPr>
            <a:lvl6pPr marL="2628900" indent="-342900" eaLnBrk="0" fontAlgn="base" hangingPunct="0">
              <a:spcBef>
                <a:spcPct val="25000"/>
              </a:spcBef>
              <a:spcAft>
                <a:spcPct val="0"/>
              </a:spcAft>
              <a:buClr>
                <a:schemeClr val="accent2"/>
              </a:buClr>
              <a:buFont typeface="Wingdings" panose="05000000000000000000" pitchFamily="2" charset="2"/>
              <a:buChar char="§"/>
              <a:defRPr kumimoji="1" sz="2000">
                <a:solidFill>
                  <a:srgbClr val="99CC00"/>
                </a:solidFill>
                <a:latin typeface="Times New Roman" panose="02020603050405020304" pitchFamily="18" charset="0"/>
                <a:ea typeface="黑体" panose="02010609060101010101" pitchFamily="49" charset="-122"/>
              </a:defRPr>
            </a:lvl6pPr>
            <a:lvl7pPr marL="3086100" indent="-342900" eaLnBrk="0" fontAlgn="base" hangingPunct="0">
              <a:spcBef>
                <a:spcPct val="25000"/>
              </a:spcBef>
              <a:spcAft>
                <a:spcPct val="0"/>
              </a:spcAft>
              <a:buClr>
                <a:schemeClr val="accent2"/>
              </a:buClr>
              <a:buFont typeface="Wingdings" panose="05000000000000000000" pitchFamily="2" charset="2"/>
              <a:buChar char="§"/>
              <a:defRPr kumimoji="1" sz="2000">
                <a:solidFill>
                  <a:srgbClr val="99CC00"/>
                </a:solidFill>
                <a:latin typeface="Times New Roman" panose="02020603050405020304" pitchFamily="18" charset="0"/>
                <a:ea typeface="黑体" panose="02010609060101010101" pitchFamily="49" charset="-122"/>
              </a:defRPr>
            </a:lvl7pPr>
            <a:lvl8pPr marL="3543300" indent="-342900" eaLnBrk="0" fontAlgn="base" hangingPunct="0">
              <a:spcBef>
                <a:spcPct val="25000"/>
              </a:spcBef>
              <a:spcAft>
                <a:spcPct val="0"/>
              </a:spcAft>
              <a:buClr>
                <a:schemeClr val="accent2"/>
              </a:buClr>
              <a:buFont typeface="Wingdings" panose="05000000000000000000" pitchFamily="2" charset="2"/>
              <a:buChar char="§"/>
              <a:defRPr kumimoji="1" sz="2000">
                <a:solidFill>
                  <a:srgbClr val="99CC00"/>
                </a:solidFill>
                <a:latin typeface="Times New Roman" panose="02020603050405020304" pitchFamily="18" charset="0"/>
                <a:ea typeface="黑体" panose="02010609060101010101" pitchFamily="49" charset="-122"/>
              </a:defRPr>
            </a:lvl8pPr>
            <a:lvl9pPr marL="4000500" indent="-342900" eaLnBrk="0" fontAlgn="base" hangingPunct="0">
              <a:spcBef>
                <a:spcPct val="25000"/>
              </a:spcBef>
              <a:spcAft>
                <a:spcPct val="0"/>
              </a:spcAft>
              <a:buClr>
                <a:schemeClr val="accent2"/>
              </a:buClr>
              <a:buFont typeface="Wingdings" panose="05000000000000000000" pitchFamily="2" charset="2"/>
              <a:buChar char="§"/>
              <a:defRPr kumimoji="1" sz="2000">
                <a:solidFill>
                  <a:srgbClr val="99CC00"/>
                </a:solidFill>
                <a:latin typeface="Times New Roman" panose="02020603050405020304" pitchFamily="18" charset="0"/>
                <a:ea typeface="黑体" panose="02010609060101010101" pitchFamily="49" charset="-122"/>
              </a:defRPr>
            </a:lvl9pPr>
          </a:lstStyle>
          <a:p>
            <a:pPr>
              <a:spcBef>
                <a:spcPct val="0"/>
              </a:spcBef>
              <a:buClrTx/>
              <a:buFontTx/>
              <a:buNone/>
            </a:pPr>
            <a:r>
              <a:rPr lang="en-US" altLang="ja-JP" sz="1400" b="0">
                <a:latin typeface="Arial" panose="020B0604020202020204" pitchFamily="34" charset="0"/>
                <a:ea typeface="ＭＳ Ｐゴシック" panose="020B0600070205080204" pitchFamily="34" charset="-128"/>
              </a:rPr>
              <a:t>1       6       3</a:t>
            </a:r>
          </a:p>
          <a:p>
            <a:pPr>
              <a:spcBef>
                <a:spcPct val="0"/>
              </a:spcBef>
              <a:buClrTx/>
              <a:buFontTx/>
              <a:buNone/>
            </a:pPr>
            <a:r>
              <a:rPr lang="en-US" altLang="ja-JP" sz="1400" b="0">
                <a:latin typeface="Arial" panose="020B0604020202020204" pitchFamily="34" charset="0"/>
                <a:ea typeface="ＭＳ Ｐゴシック" panose="020B0600070205080204" pitchFamily="34" charset="-128"/>
              </a:rPr>
              <a:t>2       5</a:t>
            </a:r>
          </a:p>
          <a:p>
            <a:pPr>
              <a:spcBef>
                <a:spcPct val="0"/>
              </a:spcBef>
              <a:buClrTx/>
              <a:buFontTx/>
              <a:buNone/>
            </a:pPr>
            <a:r>
              <a:rPr lang="en-US" altLang="ja-JP" sz="1400" b="0">
                <a:latin typeface="Arial" panose="020B0604020202020204" pitchFamily="34" charset="0"/>
                <a:ea typeface="ＭＳ Ｐゴシック" panose="020B0600070205080204" pitchFamily="34" charset="-128"/>
              </a:rPr>
              <a:t>9       4</a:t>
            </a:r>
          </a:p>
        </p:txBody>
      </p:sp>
      <p:sp>
        <p:nvSpPr>
          <p:cNvPr id="15398" name="Line 39">
            <a:extLst>
              <a:ext uri="{FF2B5EF4-FFF2-40B4-BE49-F238E27FC236}">
                <a16:creationId xmlns:a16="http://schemas.microsoft.com/office/drawing/2014/main" id="{822FCA05-13AE-BCFA-9619-8265AF1C0EEA}"/>
              </a:ext>
            </a:extLst>
          </p:cNvPr>
          <p:cNvSpPr>
            <a:spLocks noChangeShapeType="1"/>
          </p:cNvSpPr>
          <p:nvPr/>
        </p:nvSpPr>
        <p:spPr bwMode="auto">
          <a:xfrm>
            <a:off x="7926388" y="4430713"/>
            <a:ext cx="215900" cy="0"/>
          </a:xfrm>
          <a:prstGeom prst="line">
            <a:avLst/>
          </a:prstGeom>
          <a:noFill/>
          <a:ln w="952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9" name="Line 40">
            <a:extLst>
              <a:ext uri="{FF2B5EF4-FFF2-40B4-BE49-F238E27FC236}">
                <a16:creationId xmlns:a16="http://schemas.microsoft.com/office/drawing/2014/main" id="{373238AB-51B8-4E78-40BE-53A29BEFE098}"/>
              </a:ext>
            </a:extLst>
          </p:cNvPr>
          <p:cNvSpPr>
            <a:spLocks noChangeShapeType="1"/>
          </p:cNvSpPr>
          <p:nvPr/>
        </p:nvSpPr>
        <p:spPr bwMode="auto">
          <a:xfrm>
            <a:off x="7931150" y="4610100"/>
            <a:ext cx="215900" cy="0"/>
          </a:xfrm>
          <a:prstGeom prst="line">
            <a:avLst/>
          </a:prstGeom>
          <a:noFill/>
          <a:ln w="952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00" name="Line 41">
            <a:extLst>
              <a:ext uri="{FF2B5EF4-FFF2-40B4-BE49-F238E27FC236}">
                <a16:creationId xmlns:a16="http://schemas.microsoft.com/office/drawing/2014/main" id="{38C42521-68D5-44F7-FF74-4916ECF22C96}"/>
              </a:ext>
            </a:extLst>
          </p:cNvPr>
          <p:cNvSpPr>
            <a:spLocks noChangeShapeType="1"/>
          </p:cNvSpPr>
          <p:nvPr/>
        </p:nvSpPr>
        <p:spPr bwMode="auto">
          <a:xfrm>
            <a:off x="7931150" y="4797425"/>
            <a:ext cx="215900" cy="0"/>
          </a:xfrm>
          <a:prstGeom prst="line">
            <a:avLst/>
          </a:prstGeom>
          <a:noFill/>
          <a:ln w="952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01" name="Line 42">
            <a:extLst>
              <a:ext uri="{FF2B5EF4-FFF2-40B4-BE49-F238E27FC236}">
                <a16:creationId xmlns:a16="http://schemas.microsoft.com/office/drawing/2014/main" id="{86AD9F2C-DE8A-AFBA-0A77-8256C655B3AB}"/>
              </a:ext>
            </a:extLst>
          </p:cNvPr>
          <p:cNvSpPr>
            <a:spLocks noChangeShapeType="1"/>
          </p:cNvSpPr>
          <p:nvPr/>
        </p:nvSpPr>
        <p:spPr bwMode="auto">
          <a:xfrm>
            <a:off x="8391525" y="4430713"/>
            <a:ext cx="215900" cy="0"/>
          </a:xfrm>
          <a:prstGeom prst="line">
            <a:avLst/>
          </a:prstGeom>
          <a:noFill/>
          <a:ln w="952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02" name="Rectangle 43">
            <a:extLst>
              <a:ext uri="{FF2B5EF4-FFF2-40B4-BE49-F238E27FC236}">
                <a16:creationId xmlns:a16="http://schemas.microsoft.com/office/drawing/2014/main" id="{F157F188-A539-2AA7-6BF9-B5363C392DA7}"/>
              </a:ext>
            </a:extLst>
          </p:cNvPr>
          <p:cNvSpPr>
            <a:spLocks noChangeArrowheads="1"/>
          </p:cNvSpPr>
          <p:nvPr/>
        </p:nvSpPr>
        <p:spPr bwMode="auto">
          <a:xfrm>
            <a:off x="7140575" y="5453063"/>
            <a:ext cx="300038" cy="193675"/>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9</a:t>
            </a:r>
          </a:p>
        </p:txBody>
      </p:sp>
      <p:sp>
        <p:nvSpPr>
          <p:cNvPr id="15403" name="Rectangle 44">
            <a:extLst>
              <a:ext uri="{FF2B5EF4-FFF2-40B4-BE49-F238E27FC236}">
                <a16:creationId xmlns:a16="http://schemas.microsoft.com/office/drawing/2014/main" id="{AD75F9F9-6EB5-B65F-1D05-42EB34BF9033}"/>
              </a:ext>
            </a:extLst>
          </p:cNvPr>
          <p:cNvSpPr>
            <a:spLocks noChangeArrowheads="1"/>
          </p:cNvSpPr>
          <p:nvPr/>
        </p:nvSpPr>
        <p:spPr bwMode="auto">
          <a:xfrm>
            <a:off x="7440613" y="5453063"/>
            <a:ext cx="300037" cy="193675"/>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2</a:t>
            </a:r>
          </a:p>
        </p:txBody>
      </p:sp>
      <p:sp>
        <p:nvSpPr>
          <p:cNvPr id="15404" name="Rectangle 45">
            <a:extLst>
              <a:ext uri="{FF2B5EF4-FFF2-40B4-BE49-F238E27FC236}">
                <a16:creationId xmlns:a16="http://schemas.microsoft.com/office/drawing/2014/main" id="{C0B5B99B-3667-A0D2-B18F-01E2A1D2B0B6}"/>
              </a:ext>
            </a:extLst>
          </p:cNvPr>
          <p:cNvSpPr>
            <a:spLocks noChangeArrowheads="1"/>
          </p:cNvSpPr>
          <p:nvPr/>
        </p:nvSpPr>
        <p:spPr bwMode="auto">
          <a:xfrm>
            <a:off x="7740650" y="5453063"/>
            <a:ext cx="300038" cy="193675"/>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1</a:t>
            </a:r>
          </a:p>
        </p:txBody>
      </p:sp>
      <p:sp>
        <p:nvSpPr>
          <p:cNvPr id="15405" name="Rectangle 46">
            <a:extLst>
              <a:ext uri="{FF2B5EF4-FFF2-40B4-BE49-F238E27FC236}">
                <a16:creationId xmlns:a16="http://schemas.microsoft.com/office/drawing/2014/main" id="{2D0017A1-98D5-4523-6F86-F65283D299EE}"/>
              </a:ext>
            </a:extLst>
          </p:cNvPr>
          <p:cNvSpPr>
            <a:spLocks noChangeArrowheads="1"/>
          </p:cNvSpPr>
          <p:nvPr/>
        </p:nvSpPr>
        <p:spPr bwMode="auto">
          <a:xfrm>
            <a:off x="8040688" y="5453063"/>
            <a:ext cx="300037" cy="1936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7</a:t>
            </a:r>
          </a:p>
        </p:txBody>
      </p:sp>
      <p:sp>
        <p:nvSpPr>
          <p:cNvPr id="15406" name="Rectangle 47">
            <a:extLst>
              <a:ext uri="{FF2B5EF4-FFF2-40B4-BE49-F238E27FC236}">
                <a16:creationId xmlns:a16="http://schemas.microsoft.com/office/drawing/2014/main" id="{4BE538AE-76AD-9078-FF22-5D1A995D9390}"/>
              </a:ext>
            </a:extLst>
          </p:cNvPr>
          <p:cNvSpPr>
            <a:spLocks noChangeArrowheads="1"/>
          </p:cNvSpPr>
          <p:nvPr/>
        </p:nvSpPr>
        <p:spPr bwMode="auto">
          <a:xfrm>
            <a:off x="6840538" y="5453063"/>
            <a:ext cx="300037" cy="193675"/>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6</a:t>
            </a:r>
          </a:p>
        </p:txBody>
      </p:sp>
      <p:sp>
        <p:nvSpPr>
          <p:cNvPr id="15407" name="Rectangle 48">
            <a:extLst>
              <a:ext uri="{FF2B5EF4-FFF2-40B4-BE49-F238E27FC236}">
                <a16:creationId xmlns:a16="http://schemas.microsoft.com/office/drawing/2014/main" id="{5B6BCF87-9F34-B6AC-253C-D0987D2AE665}"/>
              </a:ext>
            </a:extLst>
          </p:cNvPr>
          <p:cNvSpPr>
            <a:spLocks noChangeArrowheads="1"/>
          </p:cNvSpPr>
          <p:nvPr/>
        </p:nvSpPr>
        <p:spPr bwMode="auto">
          <a:xfrm>
            <a:off x="6540500" y="5453063"/>
            <a:ext cx="300038" cy="19367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5</a:t>
            </a:r>
          </a:p>
        </p:txBody>
      </p:sp>
      <p:sp>
        <p:nvSpPr>
          <p:cNvPr id="15408" name="Rectangle 49">
            <a:extLst>
              <a:ext uri="{FF2B5EF4-FFF2-40B4-BE49-F238E27FC236}">
                <a16:creationId xmlns:a16="http://schemas.microsoft.com/office/drawing/2014/main" id="{B1E0400D-4C80-3D6B-9393-194521B16A09}"/>
              </a:ext>
            </a:extLst>
          </p:cNvPr>
          <p:cNvSpPr>
            <a:spLocks noChangeArrowheads="1"/>
          </p:cNvSpPr>
          <p:nvPr/>
        </p:nvSpPr>
        <p:spPr bwMode="auto">
          <a:xfrm>
            <a:off x="6238875" y="5453063"/>
            <a:ext cx="301625" cy="193675"/>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3</a:t>
            </a:r>
          </a:p>
        </p:txBody>
      </p:sp>
      <p:sp>
        <p:nvSpPr>
          <p:cNvPr id="15409" name="Rectangle 50">
            <a:extLst>
              <a:ext uri="{FF2B5EF4-FFF2-40B4-BE49-F238E27FC236}">
                <a16:creationId xmlns:a16="http://schemas.microsoft.com/office/drawing/2014/main" id="{1A2A63E8-6541-56F5-17EF-7C83F0975660}"/>
              </a:ext>
            </a:extLst>
          </p:cNvPr>
          <p:cNvSpPr>
            <a:spLocks noChangeArrowheads="1"/>
          </p:cNvSpPr>
          <p:nvPr/>
        </p:nvSpPr>
        <p:spPr bwMode="auto">
          <a:xfrm>
            <a:off x="7140575" y="5730875"/>
            <a:ext cx="300038" cy="192088"/>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4</a:t>
            </a:r>
          </a:p>
        </p:txBody>
      </p:sp>
      <p:sp>
        <p:nvSpPr>
          <p:cNvPr id="15410" name="Rectangle 51">
            <a:extLst>
              <a:ext uri="{FF2B5EF4-FFF2-40B4-BE49-F238E27FC236}">
                <a16:creationId xmlns:a16="http://schemas.microsoft.com/office/drawing/2014/main" id="{A5DD5CB8-0003-A2A0-25A1-F9334CD61B2C}"/>
              </a:ext>
            </a:extLst>
          </p:cNvPr>
          <p:cNvSpPr>
            <a:spLocks noChangeArrowheads="1"/>
          </p:cNvSpPr>
          <p:nvPr/>
        </p:nvSpPr>
        <p:spPr bwMode="auto">
          <a:xfrm>
            <a:off x="7440613" y="5730875"/>
            <a:ext cx="300037" cy="192088"/>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5</a:t>
            </a:r>
          </a:p>
        </p:txBody>
      </p:sp>
      <p:sp>
        <p:nvSpPr>
          <p:cNvPr id="15411" name="Rectangle 52">
            <a:extLst>
              <a:ext uri="{FF2B5EF4-FFF2-40B4-BE49-F238E27FC236}">
                <a16:creationId xmlns:a16="http://schemas.microsoft.com/office/drawing/2014/main" id="{3C093B0F-6348-F161-EF7D-920BB02B111B}"/>
              </a:ext>
            </a:extLst>
          </p:cNvPr>
          <p:cNvSpPr>
            <a:spLocks noChangeArrowheads="1"/>
          </p:cNvSpPr>
          <p:nvPr/>
        </p:nvSpPr>
        <p:spPr bwMode="auto">
          <a:xfrm>
            <a:off x="7740650" y="5730875"/>
            <a:ext cx="300038" cy="192088"/>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6</a:t>
            </a:r>
          </a:p>
        </p:txBody>
      </p:sp>
      <p:sp>
        <p:nvSpPr>
          <p:cNvPr id="15412" name="Rectangle 53">
            <a:extLst>
              <a:ext uri="{FF2B5EF4-FFF2-40B4-BE49-F238E27FC236}">
                <a16:creationId xmlns:a16="http://schemas.microsoft.com/office/drawing/2014/main" id="{B6EEF0C3-8A55-792B-7FE7-80C125EC7981}"/>
              </a:ext>
            </a:extLst>
          </p:cNvPr>
          <p:cNvSpPr>
            <a:spLocks noChangeArrowheads="1"/>
          </p:cNvSpPr>
          <p:nvPr/>
        </p:nvSpPr>
        <p:spPr bwMode="auto">
          <a:xfrm>
            <a:off x="8040688" y="5730875"/>
            <a:ext cx="300037" cy="1920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7</a:t>
            </a:r>
          </a:p>
        </p:txBody>
      </p:sp>
      <p:sp>
        <p:nvSpPr>
          <p:cNvPr id="15413" name="Rectangle 54">
            <a:extLst>
              <a:ext uri="{FF2B5EF4-FFF2-40B4-BE49-F238E27FC236}">
                <a16:creationId xmlns:a16="http://schemas.microsoft.com/office/drawing/2014/main" id="{8AAAE1C7-CC1B-E4B1-13EA-8920667DC918}"/>
              </a:ext>
            </a:extLst>
          </p:cNvPr>
          <p:cNvSpPr>
            <a:spLocks noChangeArrowheads="1"/>
          </p:cNvSpPr>
          <p:nvPr/>
        </p:nvSpPr>
        <p:spPr bwMode="auto">
          <a:xfrm>
            <a:off x="6840538" y="5730875"/>
            <a:ext cx="300037" cy="192088"/>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3</a:t>
            </a:r>
          </a:p>
        </p:txBody>
      </p:sp>
      <p:sp>
        <p:nvSpPr>
          <p:cNvPr id="15414" name="Rectangle 55">
            <a:extLst>
              <a:ext uri="{FF2B5EF4-FFF2-40B4-BE49-F238E27FC236}">
                <a16:creationId xmlns:a16="http://schemas.microsoft.com/office/drawing/2014/main" id="{20FDF69B-B043-2EF9-2BD1-FC030418A4DA}"/>
              </a:ext>
            </a:extLst>
          </p:cNvPr>
          <p:cNvSpPr>
            <a:spLocks noChangeArrowheads="1"/>
          </p:cNvSpPr>
          <p:nvPr/>
        </p:nvSpPr>
        <p:spPr bwMode="auto">
          <a:xfrm>
            <a:off x="6540500" y="5730875"/>
            <a:ext cx="300038" cy="192088"/>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9</a:t>
            </a:r>
          </a:p>
        </p:txBody>
      </p:sp>
      <p:sp>
        <p:nvSpPr>
          <p:cNvPr id="15415" name="Rectangle 56">
            <a:extLst>
              <a:ext uri="{FF2B5EF4-FFF2-40B4-BE49-F238E27FC236}">
                <a16:creationId xmlns:a16="http://schemas.microsoft.com/office/drawing/2014/main" id="{2A9F1E4F-5F43-2A82-2C39-0FBA1BDE0700}"/>
              </a:ext>
            </a:extLst>
          </p:cNvPr>
          <p:cNvSpPr>
            <a:spLocks noChangeArrowheads="1"/>
          </p:cNvSpPr>
          <p:nvPr/>
        </p:nvSpPr>
        <p:spPr bwMode="auto">
          <a:xfrm>
            <a:off x="6238875" y="5730875"/>
            <a:ext cx="301625" cy="19208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2</a:t>
            </a:r>
          </a:p>
        </p:txBody>
      </p:sp>
      <p:sp>
        <p:nvSpPr>
          <p:cNvPr id="15416" name="Rectangle 57">
            <a:extLst>
              <a:ext uri="{FF2B5EF4-FFF2-40B4-BE49-F238E27FC236}">
                <a16:creationId xmlns:a16="http://schemas.microsoft.com/office/drawing/2014/main" id="{FC785C33-4314-163A-0DB5-520ECB3909EB}"/>
              </a:ext>
            </a:extLst>
          </p:cNvPr>
          <p:cNvSpPr>
            <a:spLocks noChangeArrowheads="1"/>
          </p:cNvSpPr>
          <p:nvPr/>
        </p:nvSpPr>
        <p:spPr bwMode="auto">
          <a:xfrm>
            <a:off x="8343900" y="5453063"/>
            <a:ext cx="301625" cy="1936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8</a:t>
            </a:r>
          </a:p>
        </p:txBody>
      </p:sp>
      <p:sp>
        <p:nvSpPr>
          <p:cNvPr id="15417" name="Rectangle 58">
            <a:extLst>
              <a:ext uri="{FF2B5EF4-FFF2-40B4-BE49-F238E27FC236}">
                <a16:creationId xmlns:a16="http://schemas.microsoft.com/office/drawing/2014/main" id="{B74DDCE1-0B95-A09E-2F9D-8855065D9DC4}"/>
              </a:ext>
            </a:extLst>
          </p:cNvPr>
          <p:cNvSpPr>
            <a:spLocks noChangeArrowheads="1"/>
          </p:cNvSpPr>
          <p:nvPr/>
        </p:nvSpPr>
        <p:spPr bwMode="auto">
          <a:xfrm>
            <a:off x="8634413" y="5453063"/>
            <a:ext cx="301625" cy="193675"/>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4</a:t>
            </a:r>
          </a:p>
        </p:txBody>
      </p:sp>
      <p:sp>
        <p:nvSpPr>
          <p:cNvPr id="15418" name="Rectangle 59">
            <a:extLst>
              <a:ext uri="{FF2B5EF4-FFF2-40B4-BE49-F238E27FC236}">
                <a16:creationId xmlns:a16="http://schemas.microsoft.com/office/drawing/2014/main" id="{BA60939D-E046-4937-4101-99D637EB7A2A}"/>
              </a:ext>
            </a:extLst>
          </p:cNvPr>
          <p:cNvSpPr>
            <a:spLocks noChangeArrowheads="1"/>
          </p:cNvSpPr>
          <p:nvPr/>
        </p:nvSpPr>
        <p:spPr bwMode="auto">
          <a:xfrm>
            <a:off x="8339138" y="5730875"/>
            <a:ext cx="300037" cy="1920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8</a:t>
            </a:r>
          </a:p>
        </p:txBody>
      </p:sp>
      <p:sp>
        <p:nvSpPr>
          <p:cNvPr id="15419" name="Rectangle 60">
            <a:extLst>
              <a:ext uri="{FF2B5EF4-FFF2-40B4-BE49-F238E27FC236}">
                <a16:creationId xmlns:a16="http://schemas.microsoft.com/office/drawing/2014/main" id="{22255082-5FA8-FC87-058D-B7DE74079514}"/>
              </a:ext>
            </a:extLst>
          </p:cNvPr>
          <p:cNvSpPr>
            <a:spLocks noChangeArrowheads="1"/>
          </p:cNvSpPr>
          <p:nvPr/>
        </p:nvSpPr>
        <p:spPr bwMode="auto">
          <a:xfrm>
            <a:off x="8629650" y="5730875"/>
            <a:ext cx="300038" cy="192088"/>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1</a:t>
            </a:r>
          </a:p>
        </p:txBody>
      </p:sp>
      <p:sp>
        <p:nvSpPr>
          <p:cNvPr id="15420" name="Text Box 61">
            <a:extLst>
              <a:ext uri="{FF2B5EF4-FFF2-40B4-BE49-F238E27FC236}">
                <a16:creationId xmlns:a16="http://schemas.microsoft.com/office/drawing/2014/main" id="{6A19BA47-A87F-C3F7-2D9B-941776437069}"/>
              </a:ext>
            </a:extLst>
          </p:cNvPr>
          <p:cNvSpPr txBox="1">
            <a:spLocks noChangeArrowheads="1"/>
          </p:cNvSpPr>
          <p:nvPr/>
        </p:nvSpPr>
        <p:spPr bwMode="auto">
          <a:xfrm>
            <a:off x="5137150" y="5395913"/>
            <a:ext cx="10112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offspring 1</a:t>
            </a:r>
          </a:p>
        </p:txBody>
      </p:sp>
      <p:sp>
        <p:nvSpPr>
          <p:cNvPr id="15421" name="Text Box 62">
            <a:extLst>
              <a:ext uri="{FF2B5EF4-FFF2-40B4-BE49-F238E27FC236}">
                <a16:creationId xmlns:a16="http://schemas.microsoft.com/office/drawing/2014/main" id="{DDB469A9-39D8-67FE-356D-624E0F8E84DF}"/>
              </a:ext>
            </a:extLst>
          </p:cNvPr>
          <p:cNvSpPr txBox="1">
            <a:spLocks noChangeArrowheads="1"/>
          </p:cNvSpPr>
          <p:nvPr/>
        </p:nvSpPr>
        <p:spPr bwMode="auto">
          <a:xfrm>
            <a:off x="5130800" y="5670550"/>
            <a:ext cx="10112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offspring 2</a:t>
            </a:r>
          </a:p>
        </p:txBody>
      </p:sp>
      <p:sp>
        <p:nvSpPr>
          <p:cNvPr id="15422" name="Rectangle 63">
            <a:extLst>
              <a:ext uri="{FF2B5EF4-FFF2-40B4-BE49-F238E27FC236}">
                <a16:creationId xmlns:a16="http://schemas.microsoft.com/office/drawing/2014/main" id="{DE9D6CFB-6527-877F-35C7-7B71BD04C6B0}"/>
              </a:ext>
            </a:extLst>
          </p:cNvPr>
          <p:cNvSpPr>
            <a:spLocks noChangeArrowheads="1"/>
          </p:cNvSpPr>
          <p:nvPr/>
        </p:nvSpPr>
        <p:spPr bwMode="auto">
          <a:xfrm>
            <a:off x="7070725" y="1970088"/>
            <a:ext cx="298450" cy="192087"/>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4</a:t>
            </a:r>
          </a:p>
        </p:txBody>
      </p:sp>
      <p:sp>
        <p:nvSpPr>
          <p:cNvPr id="15423" name="Rectangle 64">
            <a:extLst>
              <a:ext uri="{FF2B5EF4-FFF2-40B4-BE49-F238E27FC236}">
                <a16:creationId xmlns:a16="http://schemas.microsoft.com/office/drawing/2014/main" id="{634DA4C5-9B3E-4B2D-5DA1-9FCDFE09F0AA}"/>
              </a:ext>
            </a:extLst>
          </p:cNvPr>
          <p:cNvSpPr>
            <a:spLocks noChangeArrowheads="1"/>
          </p:cNvSpPr>
          <p:nvPr/>
        </p:nvSpPr>
        <p:spPr bwMode="auto">
          <a:xfrm>
            <a:off x="7369175" y="1970088"/>
            <a:ext cx="301625" cy="192087"/>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5</a:t>
            </a:r>
          </a:p>
        </p:txBody>
      </p:sp>
      <p:sp>
        <p:nvSpPr>
          <p:cNvPr id="15424" name="Rectangle 65">
            <a:extLst>
              <a:ext uri="{FF2B5EF4-FFF2-40B4-BE49-F238E27FC236}">
                <a16:creationId xmlns:a16="http://schemas.microsoft.com/office/drawing/2014/main" id="{874AAC94-1473-C229-809A-92DE3EAC194E}"/>
              </a:ext>
            </a:extLst>
          </p:cNvPr>
          <p:cNvSpPr>
            <a:spLocks noChangeArrowheads="1"/>
          </p:cNvSpPr>
          <p:nvPr/>
        </p:nvSpPr>
        <p:spPr bwMode="auto">
          <a:xfrm>
            <a:off x="7670800" y="1970088"/>
            <a:ext cx="298450" cy="192087"/>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6</a:t>
            </a:r>
          </a:p>
        </p:txBody>
      </p:sp>
      <p:sp>
        <p:nvSpPr>
          <p:cNvPr id="15425" name="Rectangle 66">
            <a:extLst>
              <a:ext uri="{FF2B5EF4-FFF2-40B4-BE49-F238E27FC236}">
                <a16:creationId xmlns:a16="http://schemas.microsoft.com/office/drawing/2014/main" id="{E99B5363-F39C-0610-F6C1-B88AD5557D0D}"/>
              </a:ext>
            </a:extLst>
          </p:cNvPr>
          <p:cNvSpPr>
            <a:spLocks noChangeArrowheads="1"/>
          </p:cNvSpPr>
          <p:nvPr/>
        </p:nvSpPr>
        <p:spPr bwMode="auto">
          <a:xfrm>
            <a:off x="7969250" y="1970088"/>
            <a:ext cx="301625" cy="1920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7</a:t>
            </a:r>
          </a:p>
        </p:txBody>
      </p:sp>
      <p:sp>
        <p:nvSpPr>
          <p:cNvPr id="15426" name="Rectangle 67">
            <a:extLst>
              <a:ext uri="{FF2B5EF4-FFF2-40B4-BE49-F238E27FC236}">
                <a16:creationId xmlns:a16="http://schemas.microsoft.com/office/drawing/2014/main" id="{DC1C030D-119E-D77B-D110-D7A354470898}"/>
              </a:ext>
            </a:extLst>
          </p:cNvPr>
          <p:cNvSpPr>
            <a:spLocks noChangeArrowheads="1"/>
          </p:cNvSpPr>
          <p:nvPr/>
        </p:nvSpPr>
        <p:spPr bwMode="auto">
          <a:xfrm>
            <a:off x="6769100" y="1970088"/>
            <a:ext cx="301625" cy="192087"/>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3</a:t>
            </a:r>
          </a:p>
        </p:txBody>
      </p:sp>
      <p:sp>
        <p:nvSpPr>
          <p:cNvPr id="15427" name="Rectangle 68">
            <a:extLst>
              <a:ext uri="{FF2B5EF4-FFF2-40B4-BE49-F238E27FC236}">
                <a16:creationId xmlns:a16="http://schemas.microsoft.com/office/drawing/2014/main" id="{2517538A-A79F-9B73-F116-B77D7090FA43}"/>
              </a:ext>
            </a:extLst>
          </p:cNvPr>
          <p:cNvSpPr>
            <a:spLocks noChangeArrowheads="1"/>
          </p:cNvSpPr>
          <p:nvPr/>
        </p:nvSpPr>
        <p:spPr bwMode="auto">
          <a:xfrm>
            <a:off x="6469063" y="1970088"/>
            <a:ext cx="300037" cy="1920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2</a:t>
            </a:r>
          </a:p>
        </p:txBody>
      </p:sp>
      <p:sp>
        <p:nvSpPr>
          <p:cNvPr id="15428" name="Rectangle 69">
            <a:extLst>
              <a:ext uri="{FF2B5EF4-FFF2-40B4-BE49-F238E27FC236}">
                <a16:creationId xmlns:a16="http://schemas.microsoft.com/office/drawing/2014/main" id="{C5832874-3314-F687-B0BA-9DF23BD982C8}"/>
              </a:ext>
            </a:extLst>
          </p:cNvPr>
          <p:cNvSpPr>
            <a:spLocks noChangeArrowheads="1"/>
          </p:cNvSpPr>
          <p:nvPr/>
        </p:nvSpPr>
        <p:spPr bwMode="auto">
          <a:xfrm>
            <a:off x="6169025" y="1970088"/>
            <a:ext cx="300038" cy="1920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1</a:t>
            </a:r>
          </a:p>
        </p:txBody>
      </p:sp>
      <p:sp>
        <p:nvSpPr>
          <p:cNvPr id="15429" name="Rectangle 70">
            <a:extLst>
              <a:ext uri="{FF2B5EF4-FFF2-40B4-BE49-F238E27FC236}">
                <a16:creationId xmlns:a16="http://schemas.microsoft.com/office/drawing/2014/main" id="{F06897C5-34F4-AC2D-C2FD-8953786C090F}"/>
              </a:ext>
            </a:extLst>
          </p:cNvPr>
          <p:cNvSpPr>
            <a:spLocks noChangeArrowheads="1"/>
          </p:cNvSpPr>
          <p:nvPr/>
        </p:nvSpPr>
        <p:spPr bwMode="auto">
          <a:xfrm>
            <a:off x="8274050" y="1970088"/>
            <a:ext cx="300038" cy="1920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8</a:t>
            </a:r>
          </a:p>
        </p:txBody>
      </p:sp>
      <p:sp>
        <p:nvSpPr>
          <p:cNvPr id="15430" name="Rectangle 71">
            <a:extLst>
              <a:ext uri="{FF2B5EF4-FFF2-40B4-BE49-F238E27FC236}">
                <a16:creationId xmlns:a16="http://schemas.microsoft.com/office/drawing/2014/main" id="{9AB7A052-6611-2F20-8743-0DAECCD6D1B4}"/>
              </a:ext>
            </a:extLst>
          </p:cNvPr>
          <p:cNvSpPr>
            <a:spLocks noChangeArrowheads="1"/>
          </p:cNvSpPr>
          <p:nvPr/>
        </p:nvSpPr>
        <p:spPr bwMode="auto">
          <a:xfrm>
            <a:off x="8564563" y="1970088"/>
            <a:ext cx="300037" cy="1920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9</a:t>
            </a:r>
          </a:p>
        </p:txBody>
      </p:sp>
      <p:sp>
        <p:nvSpPr>
          <p:cNvPr id="15431" name="Rectangle 72">
            <a:extLst>
              <a:ext uri="{FF2B5EF4-FFF2-40B4-BE49-F238E27FC236}">
                <a16:creationId xmlns:a16="http://schemas.microsoft.com/office/drawing/2014/main" id="{612B0190-B7B3-2F68-BEF6-BFF5CBB6B4A9}"/>
              </a:ext>
            </a:extLst>
          </p:cNvPr>
          <p:cNvSpPr>
            <a:spLocks noChangeArrowheads="1"/>
          </p:cNvSpPr>
          <p:nvPr/>
        </p:nvSpPr>
        <p:spPr bwMode="auto">
          <a:xfrm>
            <a:off x="7070725" y="2244725"/>
            <a:ext cx="298450" cy="19208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9</a:t>
            </a:r>
          </a:p>
        </p:txBody>
      </p:sp>
      <p:sp>
        <p:nvSpPr>
          <p:cNvPr id="15432" name="Rectangle 73">
            <a:extLst>
              <a:ext uri="{FF2B5EF4-FFF2-40B4-BE49-F238E27FC236}">
                <a16:creationId xmlns:a16="http://schemas.microsoft.com/office/drawing/2014/main" id="{7A98E6EB-3A81-DDA6-3E3A-7655D6685BF8}"/>
              </a:ext>
            </a:extLst>
          </p:cNvPr>
          <p:cNvSpPr>
            <a:spLocks noChangeArrowheads="1"/>
          </p:cNvSpPr>
          <p:nvPr/>
        </p:nvSpPr>
        <p:spPr bwMode="auto">
          <a:xfrm>
            <a:off x="7369175" y="2244725"/>
            <a:ext cx="301625" cy="19208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2</a:t>
            </a:r>
          </a:p>
        </p:txBody>
      </p:sp>
      <p:sp>
        <p:nvSpPr>
          <p:cNvPr id="15433" name="Rectangle 74">
            <a:extLst>
              <a:ext uri="{FF2B5EF4-FFF2-40B4-BE49-F238E27FC236}">
                <a16:creationId xmlns:a16="http://schemas.microsoft.com/office/drawing/2014/main" id="{A8A58B64-BCB3-C6A6-D16F-9B22FF0AEEFB}"/>
              </a:ext>
            </a:extLst>
          </p:cNvPr>
          <p:cNvSpPr>
            <a:spLocks noChangeArrowheads="1"/>
          </p:cNvSpPr>
          <p:nvPr/>
        </p:nvSpPr>
        <p:spPr bwMode="auto">
          <a:xfrm>
            <a:off x="7670800" y="2244725"/>
            <a:ext cx="298450" cy="19208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1</a:t>
            </a:r>
          </a:p>
        </p:txBody>
      </p:sp>
      <p:sp>
        <p:nvSpPr>
          <p:cNvPr id="15434" name="Rectangle 75">
            <a:extLst>
              <a:ext uri="{FF2B5EF4-FFF2-40B4-BE49-F238E27FC236}">
                <a16:creationId xmlns:a16="http://schemas.microsoft.com/office/drawing/2014/main" id="{8FEA7870-BBBB-559E-9827-5145DD1C5526}"/>
              </a:ext>
            </a:extLst>
          </p:cNvPr>
          <p:cNvSpPr>
            <a:spLocks noChangeArrowheads="1"/>
          </p:cNvSpPr>
          <p:nvPr/>
        </p:nvSpPr>
        <p:spPr bwMode="auto">
          <a:xfrm>
            <a:off x="7969250" y="2244725"/>
            <a:ext cx="301625" cy="1920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7</a:t>
            </a:r>
          </a:p>
        </p:txBody>
      </p:sp>
      <p:sp>
        <p:nvSpPr>
          <p:cNvPr id="15435" name="Rectangle 76">
            <a:extLst>
              <a:ext uri="{FF2B5EF4-FFF2-40B4-BE49-F238E27FC236}">
                <a16:creationId xmlns:a16="http://schemas.microsoft.com/office/drawing/2014/main" id="{9D35AE68-9580-63F6-1CF1-9D06D32E618F}"/>
              </a:ext>
            </a:extLst>
          </p:cNvPr>
          <p:cNvSpPr>
            <a:spLocks noChangeArrowheads="1"/>
          </p:cNvSpPr>
          <p:nvPr/>
        </p:nvSpPr>
        <p:spPr bwMode="auto">
          <a:xfrm>
            <a:off x="6769100" y="2244725"/>
            <a:ext cx="301625" cy="19208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6</a:t>
            </a:r>
          </a:p>
        </p:txBody>
      </p:sp>
      <p:sp>
        <p:nvSpPr>
          <p:cNvPr id="15436" name="Rectangle 77">
            <a:extLst>
              <a:ext uri="{FF2B5EF4-FFF2-40B4-BE49-F238E27FC236}">
                <a16:creationId xmlns:a16="http://schemas.microsoft.com/office/drawing/2014/main" id="{0FDD57AC-4E4F-2C3F-646C-DE0DACABB0AE}"/>
              </a:ext>
            </a:extLst>
          </p:cNvPr>
          <p:cNvSpPr>
            <a:spLocks noChangeArrowheads="1"/>
          </p:cNvSpPr>
          <p:nvPr/>
        </p:nvSpPr>
        <p:spPr bwMode="auto">
          <a:xfrm>
            <a:off x="6469063" y="2244725"/>
            <a:ext cx="300037" cy="1920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4</a:t>
            </a:r>
          </a:p>
        </p:txBody>
      </p:sp>
      <p:sp>
        <p:nvSpPr>
          <p:cNvPr id="15437" name="Rectangle 78">
            <a:extLst>
              <a:ext uri="{FF2B5EF4-FFF2-40B4-BE49-F238E27FC236}">
                <a16:creationId xmlns:a16="http://schemas.microsoft.com/office/drawing/2014/main" id="{35DB806E-FB57-28A3-1A17-FAD0612BCBAE}"/>
              </a:ext>
            </a:extLst>
          </p:cNvPr>
          <p:cNvSpPr>
            <a:spLocks noChangeArrowheads="1"/>
          </p:cNvSpPr>
          <p:nvPr/>
        </p:nvSpPr>
        <p:spPr bwMode="auto">
          <a:xfrm>
            <a:off x="6169025" y="2244725"/>
            <a:ext cx="300038" cy="1920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5</a:t>
            </a:r>
          </a:p>
        </p:txBody>
      </p:sp>
      <p:sp>
        <p:nvSpPr>
          <p:cNvPr id="15438" name="Rectangle 79">
            <a:extLst>
              <a:ext uri="{FF2B5EF4-FFF2-40B4-BE49-F238E27FC236}">
                <a16:creationId xmlns:a16="http://schemas.microsoft.com/office/drawing/2014/main" id="{314C3417-F657-75D4-419E-1660394EC068}"/>
              </a:ext>
            </a:extLst>
          </p:cNvPr>
          <p:cNvSpPr>
            <a:spLocks noChangeArrowheads="1"/>
          </p:cNvSpPr>
          <p:nvPr/>
        </p:nvSpPr>
        <p:spPr bwMode="auto">
          <a:xfrm>
            <a:off x="8275638" y="2244725"/>
            <a:ext cx="301625" cy="1920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8</a:t>
            </a:r>
          </a:p>
        </p:txBody>
      </p:sp>
      <p:sp>
        <p:nvSpPr>
          <p:cNvPr id="15439" name="Rectangle 80">
            <a:extLst>
              <a:ext uri="{FF2B5EF4-FFF2-40B4-BE49-F238E27FC236}">
                <a16:creationId xmlns:a16="http://schemas.microsoft.com/office/drawing/2014/main" id="{EF45F4EB-5E21-3019-6EE9-B116374BEC77}"/>
              </a:ext>
            </a:extLst>
          </p:cNvPr>
          <p:cNvSpPr>
            <a:spLocks noChangeArrowheads="1"/>
          </p:cNvSpPr>
          <p:nvPr/>
        </p:nvSpPr>
        <p:spPr bwMode="auto">
          <a:xfrm>
            <a:off x="8567738" y="2244725"/>
            <a:ext cx="300037" cy="1920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3</a:t>
            </a:r>
          </a:p>
        </p:txBody>
      </p:sp>
      <p:sp>
        <p:nvSpPr>
          <p:cNvPr id="15440" name="Text Box 81">
            <a:extLst>
              <a:ext uri="{FF2B5EF4-FFF2-40B4-BE49-F238E27FC236}">
                <a16:creationId xmlns:a16="http://schemas.microsoft.com/office/drawing/2014/main" id="{12397953-F0C4-DA5E-63C2-8ED132016FE5}"/>
              </a:ext>
            </a:extLst>
          </p:cNvPr>
          <p:cNvSpPr txBox="1">
            <a:spLocks noChangeArrowheads="1"/>
          </p:cNvSpPr>
          <p:nvPr/>
        </p:nvSpPr>
        <p:spPr bwMode="auto">
          <a:xfrm>
            <a:off x="4738688" y="1311275"/>
            <a:ext cx="2757487" cy="368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800" b="0">
                <a:solidFill>
                  <a:srgbClr val="0000FF"/>
                </a:solidFill>
                <a:latin typeface="微软雅黑" panose="020B0503020204020204" pitchFamily="34" charset="-122"/>
                <a:ea typeface="微软雅黑" panose="020B0503020204020204" pitchFamily="34" charset="-122"/>
              </a:rPr>
              <a:t>step 1 : </a:t>
            </a:r>
            <a:r>
              <a:rPr lang="zh-CN" altLang="en-US" sz="1800" b="0">
                <a:solidFill>
                  <a:srgbClr val="0000FF"/>
                </a:solidFill>
                <a:latin typeface="微软雅黑" panose="020B0503020204020204" pitchFamily="34" charset="-122"/>
                <a:ea typeface="微软雅黑" panose="020B0503020204020204" pitchFamily="34" charset="-122"/>
              </a:rPr>
              <a:t>随机选择下标 </a:t>
            </a:r>
            <a:r>
              <a:rPr lang="en-US" altLang="zh-CN" sz="1800" b="0">
                <a:solidFill>
                  <a:srgbClr val="0000FF"/>
                </a:solidFill>
                <a:latin typeface="微软雅黑" panose="020B0503020204020204" pitchFamily="34" charset="-122"/>
                <a:ea typeface="微软雅黑" panose="020B0503020204020204" pitchFamily="34" charset="-122"/>
              </a:rPr>
              <a:t>s,t</a:t>
            </a:r>
            <a:endParaRPr lang="en-US" altLang="ja-JP" sz="1800" b="0">
              <a:solidFill>
                <a:srgbClr val="0000FF"/>
              </a:solidFill>
              <a:latin typeface="微软雅黑" panose="020B0503020204020204" pitchFamily="34" charset="-122"/>
              <a:ea typeface="微软雅黑" panose="020B0503020204020204" pitchFamily="34" charset="-122"/>
            </a:endParaRPr>
          </a:p>
        </p:txBody>
      </p:sp>
      <p:sp>
        <p:nvSpPr>
          <p:cNvPr id="15441" name="Text Box 82">
            <a:extLst>
              <a:ext uri="{FF2B5EF4-FFF2-40B4-BE49-F238E27FC236}">
                <a16:creationId xmlns:a16="http://schemas.microsoft.com/office/drawing/2014/main" id="{BE05F3D9-F224-0331-8E60-54E003CE7154}"/>
              </a:ext>
            </a:extLst>
          </p:cNvPr>
          <p:cNvSpPr txBox="1">
            <a:spLocks noChangeArrowheads="1"/>
          </p:cNvSpPr>
          <p:nvPr/>
        </p:nvSpPr>
        <p:spPr bwMode="auto">
          <a:xfrm>
            <a:off x="4738688" y="2620963"/>
            <a:ext cx="1908175" cy="3698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800" b="0">
                <a:solidFill>
                  <a:srgbClr val="0000FF"/>
                </a:solidFill>
                <a:latin typeface="微软雅黑" panose="020B0503020204020204" pitchFamily="34" charset="-122"/>
                <a:ea typeface="微软雅黑" panose="020B0503020204020204" pitchFamily="34" charset="-122"/>
              </a:rPr>
              <a:t>step 2: </a:t>
            </a:r>
            <a:r>
              <a:rPr lang="zh-CN" altLang="en-US" sz="1800" b="0">
                <a:solidFill>
                  <a:srgbClr val="0000FF"/>
                </a:solidFill>
                <a:latin typeface="微软雅黑" panose="020B0503020204020204" pitchFamily="34" charset="-122"/>
                <a:ea typeface="微软雅黑" panose="020B0503020204020204" pitchFamily="34" charset="-122"/>
              </a:rPr>
              <a:t>交叉子串</a:t>
            </a:r>
            <a:endParaRPr lang="en-US" altLang="ja-JP" sz="1800" b="0">
              <a:solidFill>
                <a:srgbClr val="0000FF"/>
              </a:solidFill>
              <a:latin typeface="微软雅黑" panose="020B0503020204020204" pitchFamily="34" charset="-122"/>
              <a:ea typeface="微软雅黑" panose="020B0503020204020204" pitchFamily="34" charset="-122"/>
            </a:endParaRPr>
          </a:p>
        </p:txBody>
      </p:sp>
      <p:sp>
        <p:nvSpPr>
          <p:cNvPr id="15442" name="Text Box 83">
            <a:extLst>
              <a:ext uri="{FF2B5EF4-FFF2-40B4-BE49-F238E27FC236}">
                <a16:creationId xmlns:a16="http://schemas.microsoft.com/office/drawing/2014/main" id="{52BDDCDC-106D-AB4F-9E64-7C748B148E3E}"/>
              </a:ext>
            </a:extLst>
          </p:cNvPr>
          <p:cNvSpPr txBox="1">
            <a:spLocks noChangeArrowheads="1"/>
          </p:cNvSpPr>
          <p:nvPr/>
        </p:nvSpPr>
        <p:spPr bwMode="auto">
          <a:xfrm>
            <a:off x="4752975" y="3860800"/>
            <a:ext cx="2438400" cy="368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800" b="0">
                <a:solidFill>
                  <a:srgbClr val="0000FF"/>
                </a:solidFill>
                <a:latin typeface="微软雅黑" panose="020B0503020204020204" pitchFamily="34" charset="-122"/>
                <a:ea typeface="微软雅黑" panose="020B0503020204020204" pitchFamily="34" charset="-122"/>
              </a:rPr>
              <a:t>step 3 : </a:t>
            </a:r>
            <a:r>
              <a:rPr lang="zh-CN" altLang="en-US" sz="1800" b="0">
                <a:solidFill>
                  <a:srgbClr val="0000FF"/>
                </a:solidFill>
                <a:latin typeface="微软雅黑" panose="020B0503020204020204" pitchFamily="34" charset="-122"/>
                <a:ea typeface="微软雅黑" panose="020B0503020204020204" pitchFamily="34" charset="-122"/>
              </a:rPr>
              <a:t>确定映射关系</a:t>
            </a:r>
            <a:endParaRPr lang="en-US" altLang="ja-JP" sz="1800" b="0">
              <a:solidFill>
                <a:srgbClr val="0000FF"/>
              </a:solidFill>
              <a:latin typeface="微软雅黑" panose="020B0503020204020204" pitchFamily="34" charset="-122"/>
              <a:ea typeface="微软雅黑" panose="020B0503020204020204" pitchFamily="34" charset="-122"/>
            </a:endParaRPr>
          </a:p>
        </p:txBody>
      </p:sp>
      <p:sp>
        <p:nvSpPr>
          <p:cNvPr id="15443" name="Text Box 84">
            <a:extLst>
              <a:ext uri="{FF2B5EF4-FFF2-40B4-BE49-F238E27FC236}">
                <a16:creationId xmlns:a16="http://schemas.microsoft.com/office/drawing/2014/main" id="{B5A16492-916D-6750-143F-43A50AF537F1}"/>
              </a:ext>
            </a:extLst>
          </p:cNvPr>
          <p:cNvSpPr txBox="1">
            <a:spLocks noChangeArrowheads="1"/>
          </p:cNvSpPr>
          <p:nvPr/>
        </p:nvSpPr>
        <p:spPr bwMode="auto">
          <a:xfrm>
            <a:off x="4773613" y="5026025"/>
            <a:ext cx="2668587" cy="368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800" b="0">
                <a:solidFill>
                  <a:srgbClr val="0000FF"/>
                </a:solidFill>
                <a:latin typeface="微软雅黑" panose="020B0503020204020204" pitchFamily="34" charset="-122"/>
                <a:ea typeface="微软雅黑" panose="020B0503020204020204" pitchFamily="34" charset="-122"/>
              </a:rPr>
              <a:t>step 4 : </a:t>
            </a:r>
            <a:r>
              <a:rPr lang="zh-CN" altLang="en-US" sz="1800" b="0">
                <a:solidFill>
                  <a:srgbClr val="0000FF"/>
                </a:solidFill>
                <a:latin typeface="微软雅黑" panose="020B0503020204020204" pitchFamily="34" charset="-122"/>
                <a:ea typeface="微软雅黑" panose="020B0503020204020204" pitchFamily="34" charset="-122"/>
              </a:rPr>
              <a:t>生成后代染色体</a:t>
            </a:r>
            <a:endParaRPr lang="en-US" altLang="ja-JP" sz="1800" b="0">
              <a:solidFill>
                <a:srgbClr val="0000FF"/>
              </a:solidFill>
              <a:latin typeface="微软雅黑" panose="020B0503020204020204" pitchFamily="34" charset="-122"/>
              <a:ea typeface="微软雅黑" panose="020B0503020204020204" pitchFamily="34" charset="-122"/>
            </a:endParaRPr>
          </a:p>
        </p:txBody>
      </p:sp>
      <p:sp>
        <p:nvSpPr>
          <p:cNvPr id="15444" name="Line 87">
            <a:extLst>
              <a:ext uri="{FF2B5EF4-FFF2-40B4-BE49-F238E27FC236}">
                <a16:creationId xmlns:a16="http://schemas.microsoft.com/office/drawing/2014/main" id="{5D615B6C-908D-4FD3-383E-5E8568BF129C}"/>
              </a:ext>
            </a:extLst>
          </p:cNvPr>
          <p:cNvSpPr>
            <a:spLocks noChangeShapeType="1"/>
          </p:cNvSpPr>
          <p:nvPr/>
        </p:nvSpPr>
        <p:spPr bwMode="auto">
          <a:xfrm>
            <a:off x="6770688" y="1835150"/>
            <a:ext cx="0" cy="119063"/>
          </a:xfrm>
          <a:prstGeom prst="line">
            <a:avLst/>
          </a:prstGeom>
          <a:noFill/>
          <a:ln w="12700">
            <a:solidFill>
              <a:srgbClr val="0066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45" name="Line 88">
            <a:extLst>
              <a:ext uri="{FF2B5EF4-FFF2-40B4-BE49-F238E27FC236}">
                <a16:creationId xmlns:a16="http://schemas.microsoft.com/office/drawing/2014/main" id="{8A3523DD-84B8-205C-9BC5-2DBA22AC5991}"/>
              </a:ext>
            </a:extLst>
          </p:cNvPr>
          <p:cNvSpPr>
            <a:spLocks noChangeShapeType="1"/>
          </p:cNvSpPr>
          <p:nvPr/>
        </p:nvSpPr>
        <p:spPr bwMode="auto">
          <a:xfrm>
            <a:off x="7970838" y="1835150"/>
            <a:ext cx="0" cy="119063"/>
          </a:xfrm>
          <a:prstGeom prst="line">
            <a:avLst/>
          </a:prstGeom>
          <a:noFill/>
          <a:ln w="12700">
            <a:solidFill>
              <a:srgbClr val="0066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46" name="Text Box 89">
            <a:extLst>
              <a:ext uri="{FF2B5EF4-FFF2-40B4-BE49-F238E27FC236}">
                <a16:creationId xmlns:a16="http://schemas.microsoft.com/office/drawing/2014/main" id="{1B4A7170-80F8-E76F-FF38-432EA617FEED}"/>
              </a:ext>
            </a:extLst>
          </p:cNvPr>
          <p:cNvSpPr txBox="1">
            <a:spLocks noChangeArrowheads="1"/>
          </p:cNvSpPr>
          <p:nvPr/>
        </p:nvSpPr>
        <p:spPr bwMode="auto">
          <a:xfrm>
            <a:off x="6650038" y="1608138"/>
            <a:ext cx="254000"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i="1">
                <a:solidFill>
                  <a:srgbClr val="006600"/>
                </a:solidFill>
              </a:rPr>
              <a:t>s</a:t>
            </a:r>
          </a:p>
        </p:txBody>
      </p:sp>
      <p:sp>
        <p:nvSpPr>
          <p:cNvPr id="15447" name="Text Box 90">
            <a:extLst>
              <a:ext uri="{FF2B5EF4-FFF2-40B4-BE49-F238E27FC236}">
                <a16:creationId xmlns:a16="http://schemas.microsoft.com/office/drawing/2014/main" id="{641EE642-ADA3-0EA1-ADD5-7A6090B25685}"/>
              </a:ext>
            </a:extLst>
          </p:cNvPr>
          <p:cNvSpPr txBox="1">
            <a:spLocks noChangeArrowheads="1"/>
          </p:cNvSpPr>
          <p:nvPr/>
        </p:nvSpPr>
        <p:spPr bwMode="auto">
          <a:xfrm>
            <a:off x="7850188" y="1609725"/>
            <a:ext cx="233362"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i="1">
                <a:solidFill>
                  <a:srgbClr val="006600"/>
                </a:solidFill>
              </a:rPr>
              <a:t>t</a:t>
            </a:r>
          </a:p>
        </p:txBody>
      </p:sp>
      <p:sp>
        <p:nvSpPr>
          <p:cNvPr id="15448" name="Line 91">
            <a:extLst>
              <a:ext uri="{FF2B5EF4-FFF2-40B4-BE49-F238E27FC236}">
                <a16:creationId xmlns:a16="http://schemas.microsoft.com/office/drawing/2014/main" id="{9D6E9576-51A2-F7B4-51BC-39E33D47C521}"/>
              </a:ext>
            </a:extLst>
          </p:cNvPr>
          <p:cNvSpPr>
            <a:spLocks noChangeShapeType="1"/>
          </p:cNvSpPr>
          <p:nvPr/>
        </p:nvSpPr>
        <p:spPr bwMode="auto">
          <a:xfrm>
            <a:off x="6019800" y="4489450"/>
            <a:ext cx="0" cy="200025"/>
          </a:xfrm>
          <a:prstGeom prst="line">
            <a:avLst/>
          </a:prstGeom>
          <a:noFill/>
          <a:ln w="952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49" name="Line 92">
            <a:extLst>
              <a:ext uri="{FF2B5EF4-FFF2-40B4-BE49-F238E27FC236}">
                <a16:creationId xmlns:a16="http://schemas.microsoft.com/office/drawing/2014/main" id="{9BBE259E-F426-7316-B252-F471BC0168A8}"/>
              </a:ext>
            </a:extLst>
          </p:cNvPr>
          <p:cNvSpPr>
            <a:spLocks noChangeShapeType="1"/>
          </p:cNvSpPr>
          <p:nvPr/>
        </p:nvSpPr>
        <p:spPr bwMode="auto">
          <a:xfrm>
            <a:off x="6315075" y="4494213"/>
            <a:ext cx="0" cy="200025"/>
          </a:xfrm>
          <a:prstGeom prst="line">
            <a:avLst/>
          </a:prstGeom>
          <a:noFill/>
          <a:ln w="952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50" name="Line 93">
            <a:extLst>
              <a:ext uri="{FF2B5EF4-FFF2-40B4-BE49-F238E27FC236}">
                <a16:creationId xmlns:a16="http://schemas.microsoft.com/office/drawing/2014/main" id="{E2A2D098-9BD6-D2BE-F072-CDE9519F2E6A}"/>
              </a:ext>
            </a:extLst>
          </p:cNvPr>
          <p:cNvSpPr>
            <a:spLocks noChangeShapeType="1"/>
          </p:cNvSpPr>
          <p:nvPr/>
        </p:nvSpPr>
        <p:spPr bwMode="auto">
          <a:xfrm>
            <a:off x="6630988" y="4494213"/>
            <a:ext cx="0" cy="200025"/>
          </a:xfrm>
          <a:prstGeom prst="line">
            <a:avLst/>
          </a:prstGeom>
          <a:noFill/>
          <a:ln w="952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51" name="Rectangle 94">
            <a:extLst>
              <a:ext uri="{FF2B5EF4-FFF2-40B4-BE49-F238E27FC236}">
                <a16:creationId xmlns:a16="http://schemas.microsoft.com/office/drawing/2014/main" id="{50895421-EAB9-72D9-5B26-BAED61752004}"/>
              </a:ext>
            </a:extLst>
          </p:cNvPr>
          <p:cNvSpPr>
            <a:spLocks noChangeArrowheads="1"/>
          </p:cNvSpPr>
          <p:nvPr/>
        </p:nvSpPr>
        <p:spPr bwMode="auto">
          <a:xfrm>
            <a:off x="222250" y="882650"/>
            <a:ext cx="577691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pPr>
              <a:spcBef>
                <a:spcPct val="20000"/>
              </a:spcBef>
              <a:buClr>
                <a:schemeClr val="accent2"/>
              </a:buClr>
              <a:buFont typeface="Wingdings" panose="05000000000000000000" pitchFamily="2" charset="2"/>
              <a:buNone/>
            </a:pPr>
            <a:r>
              <a:rPr lang="zh-CN" altLang="en-US" sz="2000">
                <a:latin typeface="微软雅黑" panose="020B0503020204020204" pitchFamily="34" charset="-122"/>
                <a:ea typeface="微软雅黑" panose="020B0503020204020204" pitchFamily="34" charset="-122"/>
              </a:rPr>
              <a:t>部分映射交叉</a:t>
            </a:r>
            <a:r>
              <a:rPr lang="en-US" altLang="zh-CN" sz="2000" b="0">
                <a:latin typeface="微软雅黑" panose="020B0503020204020204" pitchFamily="34" charset="-122"/>
                <a:ea typeface="微软雅黑" panose="020B0503020204020204" pitchFamily="34" charset="-122"/>
              </a:rPr>
              <a:t>(</a:t>
            </a:r>
            <a:r>
              <a:rPr lang="en-US" altLang="ja-JP" sz="2000" b="0">
                <a:latin typeface="微软雅黑" panose="020B0503020204020204" pitchFamily="34" charset="-122"/>
                <a:ea typeface="微软雅黑" panose="020B0503020204020204" pitchFamily="34" charset="-122"/>
              </a:rPr>
              <a:t>Partial-Mapped Crossover </a:t>
            </a:r>
            <a:r>
              <a:rPr lang="en-US" altLang="zh-CN" sz="2000" b="0">
                <a:latin typeface="微软雅黑" panose="020B0503020204020204" pitchFamily="34" charset="-122"/>
                <a:ea typeface="微软雅黑" panose="020B0503020204020204" pitchFamily="34" charset="-122"/>
              </a:rPr>
              <a:t>,</a:t>
            </a:r>
            <a:r>
              <a:rPr lang="en-US" altLang="ja-JP" sz="2000" b="0">
                <a:latin typeface="微软雅黑" panose="020B0503020204020204" pitchFamily="34" charset="-122"/>
                <a:ea typeface="微软雅黑" panose="020B0503020204020204" pitchFamily="34" charset="-122"/>
              </a:rPr>
              <a:t>PMX</a:t>
            </a:r>
            <a:r>
              <a:rPr lang="en-US" altLang="zh-CN" sz="2000" b="0">
                <a:latin typeface="微软雅黑" panose="020B0503020204020204" pitchFamily="34" charset="-122"/>
                <a:ea typeface="微软雅黑" panose="020B0503020204020204" pitchFamily="34" charset="-122"/>
              </a:rPr>
              <a:t>)</a:t>
            </a:r>
            <a:endParaRPr lang="en-US" altLang="ja-JP" sz="2000" b="0">
              <a:latin typeface="微软雅黑" panose="020B0503020204020204" pitchFamily="34" charset="-122"/>
              <a:ea typeface="微软雅黑" panose="020B0503020204020204" pitchFamily="34" charset="-122"/>
            </a:endParaRPr>
          </a:p>
        </p:txBody>
      </p:sp>
      <p:pic>
        <p:nvPicPr>
          <p:cNvPr id="15452" name="图片 2">
            <a:extLst>
              <a:ext uri="{FF2B5EF4-FFF2-40B4-BE49-F238E27FC236}">
                <a16:creationId xmlns:a16="http://schemas.microsoft.com/office/drawing/2014/main" id="{5C45487B-70FD-BFCC-A777-4E6690466E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850" y="2065338"/>
            <a:ext cx="4479925" cy="235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53" name="文本框 4">
            <a:extLst>
              <a:ext uri="{FF2B5EF4-FFF2-40B4-BE49-F238E27FC236}">
                <a16:creationId xmlns:a16="http://schemas.microsoft.com/office/drawing/2014/main" id="{E49F7BE9-726C-CACF-48AD-7E820A8CD17F}"/>
              </a:ext>
            </a:extLst>
          </p:cNvPr>
          <p:cNvSpPr txBox="1">
            <a:spLocks noChangeArrowheads="1"/>
          </p:cNvSpPr>
          <p:nvPr/>
        </p:nvSpPr>
        <p:spPr bwMode="auto">
          <a:xfrm>
            <a:off x="276225" y="6021388"/>
            <a:ext cx="8369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zh-CN" altLang="en-US" sz="1800" b="0">
                <a:latin typeface="微软雅黑" panose="020B0503020204020204" pitchFamily="34" charset="-122"/>
                <a:ea typeface="微软雅黑" panose="020B0503020204020204" pitchFamily="34" charset="-122"/>
              </a:rPr>
              <a:t>其他交叉操作</a:t>
            </a:r>
            <a:r>
              <a:rPr lang="en-US" altLang="zh-CN" sz="1800" b="0">
                <a:latin typeface="微软雅黑" panose="020B0503020204020204" pitchFamily="34" charset="-122"/>
                <a:ea typeface="微软雅黑" panose="020B0503020204020204" pitchFamily="34" charset="-122"/>
              </a:rPr>
              <a:t>: </a:t>
            </a:r>
            <a:r>
              <a:rPr lang="en-US" altLang="ja-JP" sz="1800" b="0">
                <a:latin typeface="微软雅黑" panose="020B0503020204020204" pitchFamily="34" charset="-122"/>
                <a:ea typeface="微软雅黑" panose="020B0503020204020204" pitchFamily="34" charset="-122"/>
              </a:rPr>
              <a:t>order crossover (OX), cycle crossover (CX), position-based crossover, order-based crossover</a:t>
            </a:r>
            <a:r>
              <a:rPr lang="zh-CN" altLang="en-US" sz="1800" b="0">
                <a:latin typeface="微软雅黑" panose="020B0503020204020204" pitchFamily="34" charset="-122"/>
                <a:ea typeface="微软雅黑" panose="020B0503020204020204" pitchFamily="34" charset="-122"/>
              </a:rPr>
              <a:t>等</a:t>
            </a:r>
            <a:r>
              <a:rPr lang="en-US" altLang="zh-CN" sz="1800" b="0">
                <a:latin typeface="微软雅黑" panose="020B0503020204020204" pitchFamily="34" charset="-122"/>
                <a:ea typeface="微软雅黑" panose="020B0503020204020204" pitchFamily="34" charset="-122"/>
              </a:rPr>
              <a:t>. </a:t>
            </a:r>
            <a:r>
              <a:rPr lang="zh-CN" altLang="en-US" sz="1800" b="0">
                <a:latin typeface="微软雅黑" panose="020B0503020204020204" pitchFamily="34" charset="-122"/>
                <a:ea typeface="微软雅黑" panose="020B0503020204020204" pitchFamily="34" charset="-122"/>
              </a:rPr>
              <a:t>感兴趣的同学可自行尝试</a:t>
            </a:r>
            <a:r>
              <a:rPr lang="en-US" altLang="zh-CN" sz="1800" b="0">
                <a:latin typeface="微软雅黑" panose="020B0503020204020204" pitchFamily="34" charset="-122"/>
                <a:ea typeface="微软雅黑" panose="020B0503020204020204" pitchFamily="34" charset="-122"/>
              </a:rPr>
              <a:t>.</a:t>
            </a:r>
            <a:endParaRPr lang="zh-CN" altLang="en-US" sz="1800" b="0">
              <a:latin typeface="微软雅黑" panose="020B0503020204020204" pitchFamily="34" charset="-122"/>
              <a:ea typeface="微软雅黑" panose="020B0503020204020204" pitchFamily="34" charset="-122"/>
            </a:endParaRPr>
          </a:p>
        </p:txBody>
      </p:sp>
    </p:spTree>
  </p:cSld>
  <p:clrMapOvr>
    <a:masterClrMapping/>
  </p:clrMapOvr>
</p:sld>
</file>

<file path=ppt/theme/theme1.xml><?xml version="1.0" encoding="utf-8"?>
<a:theme xmlns:a="http://schemas.openxmlformats.org/drawingml/2006/main" name="wasedaSample5">
  <a:themeElements>
    <a:clrScheme name="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自定义 1">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FFCC"/>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ja-JP" altLang="en-US" sz="2400" b="1" i="0" u="none" strike="noStrike" cap="none" normalizeH="0" baseline="0" smtClean="0">
            <a:ln>
              <a:noFill/>
            </a:ln>
            <a:solidFill>
              <a:schemeClr val="tx1"/>
            </a:solidFill>
            <a:effectLst/>
            <a:latin typeface="Times New Roman" panose="02020603050405020304" pitchFamily="18" charset="0"/>
            <a:ea typeface="ＭＳ Ｐゴシック" panose="020B0600070205080204" pitchFamily="34" charset="-128"/>
          </a:defRPr>
        </a:defPPr>
      </a:lstStyle>
    </a:spDef>
    <a:lnDef>
      <a:spPr bwMode="auto">
        <a:xfrm>
          <a:off x="0" y="0"/>
          <a:ext cx="1" cy="1"/>
        </a:xfrm>
        <a:custGeom>
          <a:avLst/>
          <a:gdLst/>
          <a:ahLst/>
          <a:cxnLst/>
          <a:rect l="0" t="0" r="0" b="0"/>
          <a:pathLst/>
        </a:custGeom>
        <a:solidFill>
          <a:srgbClr val="FFFFCC"/>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ja-JP" altLang="en-US" sz="2400" b="1" i="0" u="none" strike="noStrike" cap="none" normalizeH="0" baseline="0" smtClean="0">
            <a:ln>
              <a:noFill/>
            </a:ln>
            <a:solidFill>
              <a:schemeClr val="tx1"/>
            </a:solidFill>
            <a:effectLst/>
            <a:latin typeface="Times New Roman" panose="02020603050405020304" pitchFamily="18" charset="0"/>
            <a:ea typeface="ＭＳ Ｐゴシック" panose="020B0600070205080204" pitchFamily="34" charset="-128"/>
          </a:defRPr>
        </a:defPPr>
      </a:lstStyle>
    </a:lnDef>
  </a:objectDefaults>
  <a:extraClrSchemeLst>
    <a:extraClrScheme>
      <a:clrScheme name="wasedaSample5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wasedaSample5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wasedaSample5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wasedaSample5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wasedaSample5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wasedaSample5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wasedaSample5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wasedaSample5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28916</TotalTime>
  <Words>902</Words>
  <Application>Microsoft Macintosh PowerPoint</Application>
  <PresentationFormat>On-screen Show (4:3)</PresentationFormat>
  <Paragraphs>205</Paragraphs>
  <Slides>15</Slides>
  <Notes>9</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15</vt:i4>
      </vt:variant>
    </vt:vector>
  </HeadingPairs>
  <TitlesOfParts>
    <vt:vector size="24" baseType="lpstr">
      <vt:lpstr>微软雅黑</vt:lpstr>
      <vt:lpstr>黑体</vt:lpstr>
      <vt:lpstr>宋体</vt:lpstr>
      <vt:lpstr>Arial</vt:lpstr>
      <vt:lpstr>Times New Roman</vt:lpstr>
      <vt:lpstr>Wingdings</vt:lpstr>
      <vt:lpstr>wasedaSample5</vt:lpstr>
      <vt:lpstr>Visio</vt:lpstr>
      <vt:lpstr>数式</vt:lpstr>
      <vt:lpstr>Artificial Intelligence 人工智能实验</vt:lpstr>
      <vt:lpstr>目录 </vt:lpstr>
      <vt:lpstr>1.1 模拟退火算法</vt:lpstr>
      <vt:lpstr>1.1 模拟退火算法</vt:lpstr>
      <vt:lpstr>1.2 遗传算法</vt:lpstr>
      <vt:lpstr>1.2 遗传算法</vt:lpstr>
      <vt:lpstr>1.3 旅行商问题(TSP)</vt:lpstr>
      <vt:lpstr>1.3.1 解的表示</vt:lpstr>
      <vt:lpstr> 1.3.2 染色体交叉操作</vt:lpstr>
      <vt:lpstr> 1.3.3 染色体变异操作</vt:lpstr>
      <vt:lpstr>2. 实验任务</vt:lpstr>
      <vt:lpstr>3. 作业提交说明</vt:lpstr>
      <vt:lpstr>往届学生作品演示</vt:lpstr>
      <vt:lpstr>往届学生作品演示</vt:lpstr>
      <vt:lpstr>往届学生作品演示</vt:lpstr>
    </vt:vector>
  </TitlesOfParts>
  <Company>玄研究室</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5-高级搜索</dc:title>
  <dc:creator>宇聪 张</dc:creator>
  <cp:lastModifiedBy>Chenhui Lau</cp:lastModifiedBy>
  <cp:revision>941</cp:revision>
  <cp:lastPrinted>1999-07-29T07:50:28Z</cp:lastPrinted>
  <dcterms:created xsi:type="dcterms:W3CDTF">1999-04-15T12:11:22Z</dcterms:created>
  <dcterms:modified xsi:type="dcterms:W3CDTF">2024-04-09T07:39:54Z</dcterms:modified>
</cp:coreProperties>
</file>