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2ea10e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2ea10e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2ea10e7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2ea10e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62ea10e7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62ea10e7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Great Travel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16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игра является типичным RPG конца 90-х, и вдохновлена была ими, а если точнее первыми двумя частями The Elder Scrolls: Даггерфол и Арена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 flipH="1">
            <a:off x="1251300" y="1567550"/>
            <a:ext cx="462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400" y="1938750"/>
            <a:ext cx="4981600" cy="28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000" y="1870500"/>
            <a:ext cx="2269898" cy="28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25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данный момент наша игра находится на версии Alpha 0.0 и почти полностью пустует, но мы продолжим работу над проектом и доведём до ума.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 flipH="1" rot="10800000">
            <a:off x="1297500" y="4478850"/>
            <a:ext cx="363300" cy="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lang="ru" sz="1660"/>
              <a:t>Сразу после открытия игры вы видите четыре кнопки(первая и последняя сделаны, центральные в полурабочем состоянии). По началу игры вы видите меню создания персонажа. Создаём. 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lang="ru" sz="1660"/>
              <a:t>После чего мы наконец-то видим игровой процесс. Слева находится само игровое поле. В нижнем углу находятся характеристики персонажа: здоровье, энергия, голод.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lang="ru" sz="1660"/>
              <a:t>Справа находится текстовое окно для вывода текста(его пока нет), снизу поле для ввода текста(пока не работает).</a:t>
            </a:r>
            <a:endParaRPr sz="16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9638"/>
              <a:buNone/>
            </a:pPr>
            <a:r>
              <a:rPr lang="ru" sz="1660"/>
              <a:t>В будущем наша игра будет пошаговой и с ручным вводом команд</a:t>
            </a:r>
            <a:endParaRPr sz="166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183750" y="4008325"/>
            <a:ext cx="11268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6025"/>
            <a:ext cx="2853049" cy="17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450" y="3026025"/>
            <a:ext cx="2795122" cy="175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2575" y="3026025"/>
            <a:ext cx="3227252" cy="201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