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4"/>
    <p:restoredTop sz="94673"/>
  </p:normalViewPr>
  <p:slideViewPr>
    <p:cSldViewPr snapToGrid="0">
      <p:cViewPr varScale="1">
        <p:scale>
          <a:sx n="115" d="100"/>
          <a:sy n="115" d="100"/>
        </p:scale>
        <p:origin x="11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9106E-2243-804E-BBEC-32EC2E3BCB6F}" type="datetimeFigureOut">
              <a:rPr kumimoji="1" lang="zh-CN" altLang="en-US" smtClean="0"/>
              <a:t>2025/10/28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9709C-E949-B049-8F06-FE72ABA37A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74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1" descr="图片 11">
            <a:extLst>
              <a:ext uri="{FF2B5EF4-FFF2-40B4-BE49-F238E27FC236}">
                <a16:creationId xmlns:a16="http://schemas.microsoft.com/office/drawing/2014/main" id="{BC5A625C-8970-E590-5F46-F9D4B75DAE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2628" y="0"/>
            <a:ext cx="11766744" cy="686231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2E5CDB-98DD-A02B-46D4-01BAD714B67D}"/>
              </a:ext>
            </a:extLst>
          </p:cNvPr>
          <p:cNvSpPr/>
          <p:nvPr userDrawn="1"/>
        </p:nvSpPr>
        <p:spPr>
          <a:xfrm>
            <a:off x="0" y="2109127"/>
            <a:ext cx="12192000" cy="2322710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43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6" name="图片 2" descr="图片 2">
            <a:extLst>
              <a:ext uri="{FF2B5EF4-FFF2-40B4-BE49-F238E27FC236}">
                <a16:creationId xmlns:a16="http://schemas.microsoft.com/office/drawing/2014/main" id="{178BCCA0-8DB8-FA90-3D39-B833663003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74613" y="727629"/>
            <a:ext cx="5642774" cy="1282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2DAD61D6-7207-76E3-179F-6DE14E5419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431835"/>
            <a:ext cx="9144000" cy="2419992"/>
          </a:xfrm>
        </p:spPr>
        <p:txBody>
          <a:bodyPr anchor="ctr" anchorCtr="0"/>
          <a:lstStyle>
            <a:lvl1pPr marL="0" indent="0" algn="ctr">
              <a:buNone/>
              <a:defRPr sz="1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详细信息</a:t>
            </a:r>
            <a:endParaRPr kumimoji="1"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1DCD3C6-6602-A22D-B62E-101A75A002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109125"/>
            <a:ext cx="9144000" cy="2322710"/>
          </a:xfrm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11497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>
            <a:extLst>
              <a:ext uri="{FF2B5EF4-FFF2-40B4-BE49-F238E27FC236}">
                <a16:creationId xmlns:a16="http://schemas.microsoft.com/office/drawing/2014/main" id="{42761B71-02F3-76FF-B03F-EBBC87A96CF2}"/>
              </a:ext>
            </a:extLst>
          </p:cNvPr>
          <p:cNvSpPr/>
          <p:nvPr userDrawn="1"/>
        </p:nvSpPr>
        <p:spPr>
          <a:xfrm>
            <a:off x="3540471" y="-1"/>
            <a:ext cx="8651529" cy="6858001"/>
          </a:xfrm>
          <a:custGeom>
            <a:avLst/>
            <a:gdLst>
              <a:gd name="connsiteX0" fmla="*/ 744224 w 8651529"/>
              <a:gd name="connsiteY0" fmla="*/ 0 h 6858001"/>
              <a:gd name="connsiteX1" fmla="*/ 8651529 w 8651529"/>
              <a:gd name="connsiteY1" fmla="*/ 0 h 6858001"/>
              <a:gd name="connsiteX2" fmla="*/ 8651529 w 8651529"/>
              <a:gd name="connsiteY2" fmla="*/ 6858001 h 6858001"/>
              <a:gd name="connsiteX3" fmla="*/ 744224 w 8651529"/>
              <a:gd name="connsiteY3" fmla="*/ 6858001 h 6858001"/>
              <a:gd name="connsiteX4" fmla="*/ 650373 w 8651529"/>
              <a:gd name="connsiteY4" fmla="*/ 6650408 h 6858001"/>
              <a:gd name="connsiteX5" fmla="*/ 0 w 8651529"/>
              <a:gd name="connsiteY5" fmla="*/ 3429002 h 6858001"/>
              <a:gd name="connsiteX6" fmla="*/ 650372 w 8651529"/>
              <a:gd name="connsiteY6" fmla="*/ 207596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51529" h="6858001">
                <a:moveTo>
                  <a:pt x="744224" y="0"/>
                </a:moveTo>
                <a:lnTo>
                  <a:pt x="8651529" y="0"/>
                </a:lnTo>
                <a:lnTo>
                  <a:pt x="8651529" y="6858001"/>
                </a:lnTo>
                <a:lnTo>
                  <a:pt x="744224" y="6858001"/>
                </a:lnTo>
                <a:lnTo>
                  <a:pt x="650373" y="6650408"/>
                </a:lnTo>
                <a:cubicBezTo>
                  <a:pt x="231580" y="5660277"/>
                  <a:pt x="0" y="4571684"/>
                  <a:pt x="0" y="3429002"/>
                </a:cubicBezTo>
                <a:cubicBezTo>
                  <a:pt x="0" y="2286320"/>
                  <a:pt x="231581" y="1197727"/>
                  <a:pt x="650372" y="20759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32000">
                <a:schemeClr val="accent4">
                  <a:lumMod val="60000"/>
                  <a:lumOff val="40000"/>
                </a:schemeClr>
              </a:gs>
              <a:gs pos="90000">
                <a:schemeClr val="accent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6E7CA-2717-2402-0229-6D981292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8113" y="-1"/>
            <a:ext cx="7565640" cy="6858001"/>
          </a:xfrm>
        </p:spPr>
        <p:txBody>
          <a:bodyPr anchor="ctr" anchorCtr="0">
            <a:normAutofit/>
          </a:bodyPr>
          <a:lstStyle>
            <a:lvl1pPr marL="447675" marR="0" indent="-447675" algn="l" defTabSz="914400" rtl="0" eaLnBrk="1" fontAlgn="auto" latinLnBrk="0" hangingPunct="1">
              <a:lnSpc>
                <a:spcPct val="12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1pPr>
            <a:lvl2pPr>
              <a:buFont typeface="+mj-lt"/>
              <a:buAutoNum type="arabicPeriod"/>
              <a:defRPr sz="18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2pPr>
            <a:lvl3pPr>
              <a:buFont typeface="+mj-lt"/>
              <a:buAutoNum type="arabicPeriod"/>
              <a:defRPr sz="1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3pPr>
            <a:lvl4pPr>
              <a:buFont typeface="+mj-lt"/>
              <a:buAutoNum type="arabicPeriod"/>
              <a:defRPr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4pPr>
            <a:lvl5pPr>
              <a:buFont typeface="+mj-lt"/>
              <a:buAutoNum type="arabicPeriod"/>
              <a:defRPr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五级单击此处编辑母版文本样式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DE8D17-317D-8AC5-5C38-BDA1725F6DD7}"/>
              </a:ext>
            </a:extLst>
          </p:cNvPr>
          <p:cNvSpPr txBox="1"/>
          <p:nvPr userDrawn="1"/>
        </p:nvSpPr>
        <p:spPr>
          <a:xfrm>
            <a:off x="2408315" y="1988706"/>
            <a:ext cx="677108" cy="287864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SimSun" panose="02010600030101010101" pitchFamily="2" charset="-122"/>
                <a:ea typeface="SimSun" panose="02010600030101010101" pitchFamily="2" charset="-122"/>
                <a:cs typeface="Segoe UI Light" panose="020B0502040204020203" pitchFamily="34" charset="0"/>
              </a:rPr>
              <a:t>CONTENTS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SimSun" panose="02010600030101010101" pitchFamily="2" charset="-122"/>
              <a:ea typeface="SimSun" panose="02010600030101010101" pitchFamily="2" charset="-122"/>
              <a:cs typeface="Segoe UI Light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04D3E1-1116-B906-E569-1C5554845111}"/>
              </a:ext>
            </a:extLst>
          </p:cNvPr>
          <p:cNvSpPr txBox="1"/>
          <p:nvPr userDrawn="1"/>
        </p:nvSpPr>
        <p:spPr>
          <a:xfrm>
            <a:off x="444606" y="2224704"/>
            <a:ext cx="33055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ZXiaoBiaoSong-B05S" panose="03000509000000000000" pitchFamily="66" charset="-122"/>
                <a:ea typeface="FZXiaoBiaoSong-B05S" panose="03000509000000000000" pitchFamily="66" charset="-122"/>
              </a:rPr>
              <a:t>目</a:t>
            </a:r>
            <a:endParaRPr lang="en-US" altLang="zh-CN" sz="80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FZXiaoBiaoSong-B05S" panose="03000509000000000000" pitchFamily="66" charset="-122"/>
              <a:ea typeface="FZXiaoBiaoSong-B05S" panose="03000509000000000000" pitchFamily="66" charset="-122"/>
            </a:endParaRPr>
          </a:p>
          <a:p>
            <a:r>
              <a:rPr lang="zh-CN" altLang="en-US" sz="8000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ZXiaoBiaoSong-B05S" panose="03000509000000000000" pitchFamily="66" charset="-122"/>
                <a:ea typeface="FZXiaoBiaoSong-B05S" panose="03000509000000000000" pitchFamily="66" charset="-122"/>
              </a:rPr>
              <a:t>   录</a:t>
            </a:r>
            <a:endParaRPr lang="zh-CN" altLang="zh-SG" sz="80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FZXiaoBiaoSong-B05S" panose="03000509000000000000" pitchFamily="66" charset="-122"/>
              <a:ea typeface="FZXiaoBiaoSong-B05S" panose="03000509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440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>
            <a:extLst>
              <a:ext uri="{FF2B5EF4-FFF2-40B4-BE49-F238E27FC236}">
                <a16:creationId xmlns:a16="http://schemas.microsoft.com/office/drawing/2014/main" id="{42761B71-02F3-76FF-B03F-EBBC87A96CF2}"/>
              </a:ext>
            </a:extLst>
          </p:cNvPr>
          <p:cNvSpPr/>
          <p:nvPr userDrawn="1"/>
        </p:nvSpPr>
        <p:spPr>
          <a:xfrm>
            <a:off x="3540471" y="-1"/>
            <a:ext cx="8651529" cy="6858001"/>
          </a:xfrm>
          <a:custGeom>
            <a:avLst/>
            <a:gdLst>
              <a:gd name="connsiteX0" fmla="*/ 744224 w 8651529"/>
              <a:gd name="connsiteY0" fmla="*/ 0 h 6858001"/>
              <a:gd name="connsiteX1" fmla="*/ 8651529 w 8651529"/>
              <a:gd name="connsiteY1" fmla="*/ 0 h 6858001"/>
              <a:gd name="connsiteX2" fmla="*/ 8651529 w 8651529"/>
              <a:gd name="connsiteY2" fmla="*/ 6858001 h 6858001"/>
              <a:gd name="connsiteX3" fmla="*/ 744224 w 8651529"/>
              <a:gd name="connsiteY3" fmla="*/ 6858001 h 6858001"/>
              <a:gd name="connsiteX4" fmla="*/ 650373 w 8651529"/>
              <a:gd name="connsiteY4" fmla="*/ 6650408 h 6858001"/>
              <a:gd name="connsiteX5" fmla="*/ 0 w 8651529"/>
              <a:gd name="connsiteY5" fmla="*/ 3429002 h 6858001"/>
              <a:gd name="connsiteX6" fmla="*/ 650372 w 8651529"/>
              <a:gd name="connsiteY6" fmla="*/ 207596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51529" h="6858001">
                <a:moveTo>
                  <a:pt x="744224" y="0"/>
                </a:moveTo>
                <a:lnTo>
                  <a:pt x="8651529" y="0"/>
                </a:lnTo>
                <a:lnTo>
                  <a:pt x="8651529" y="6858001"/>
                </a:lnTo>
                <a:lnTo>
                  <a:pt x="744224" y="6858001"/>
                </a:lnTo>
                <a:lnTo>
                  <a:pt x="650373" y="6650408"/>
                </a:lnTo>
                <a:cubicBezTo>
                  <a:pt x="231580" y="5660277"/>
                  <a:pt x="0" y="4571684"/>
                  <a:pt x="0" y="3429002"/>
                </a:cubicBezTo>
                <a:cubicBezTo>
                  <a:pt x="0" y="2286320"/>
                  <a:pt x="231581" y="1197727"/>
                  <a:pt x="650372" y="20759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32000">
                <a:schemeClr val="accent4">
                  <a:lumMod val="60000"/>
                  <a:lumOff val="40000"/>
                </a:schemeClr>
              </a:gs>
              <a:gs pos="90000">
                <a:schemeClr val="accent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DA18019F-1E05-E0A1-CF66-24A5ECDBFB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884" y="2341232"/>
            <a:ext cx="2265393" cy="2175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600"/>
            </a:lvl1pPr>
          </a:lstStyle>
          <a:p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7" name="矩形: 圆角 5">
            <a:extLst>
              <a:ext uri="{FF2B5EF4-FFF2-40B4-BE49-F238E27FC236}">
                <a16:creationId xmlns:a16="http://schemas.microsoft.com/office/drawing/2014/main" id="{6B9DDDBB-D44E-57B5-3539-4849CB5260D6}"/>
              </a:ext>
            </a:extLst>
          </p:cNvPr>
          <p:cNvSpPr/>
          <p:nvPr userDrawn="1"/>
        </p:nvSpPr>
        <p:spPr>
          <a:xfrm>
            <a:off x="4305022" y="2844710"/>
            <a:ext cx="7128315" cy="109989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uLnTx/>
              <a:uFillTx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pSp>
        <p:nvGrpSpPr>
          <p:cNvPr id="9" name="组合 19">
            <a:extLst>
              <a:ext uri="{FF2B5EF4-FFF2-40B4-BE49-F238E27FC236}">
                <a16:creationId xmlns:a16="http://schemas.microsoft.com/office/drawing/2014/main" id="{0615E9F7-BA01-6FBE-C59E-1F1A258A3A25}"/>
              </a:ext>
            </a:extLst>
          </p:cNvPr>
          <p:cNvGrpSpPr/>
          <p:nvPr userDrawn="1"/>
        </p:nvGrpSpPr>
        <p:grpSpPr>
          <a:xfrm>
            <a:off x="7263641" y="1362412"/>
            <a:ext cx="1205188" cy="1213587"/>
            <a:chOff x="0" y="0"/>
            <a:chExt cx="1205186" cy="121358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Rectangle 140">
              <a:extLst>
                <a:ext uri="{FF2B5EF4-FFF2-40B4-BE49-F238E27FC236}">
                  <a16:creationId xmlns:a16="http://schemas.microsoft.com/office/drawing/2014/main" id="{6C84F916-EA63-F97F-B336-AF7445ADFDA7}"/>
                </a:ext>
              </a:extLst>
            </p:cNvPr>
            <p:cNvSpPr/>
            <p:nvPr/>
          </p:nvSpPr>
          <p:spPr>
            <a:xfrm>
              <a:off x="239356" y="726469"/>
              <a:ext cx="713874" cy="6299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>
                  <a:solidFill>
                    <a:srgbClr val="284760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等线" panose="02010600030101010101" charset="-122"/>
                </a:defRPr>
              </a:pPr>
              <a:endParaRPr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Rectangle 141">
              <a:extLst>
                <a:ext uri="{FF2B5EF4-FFF2-40B4-BE49-F238E27FC236}">
                  <a16:creationId xmlns:a16="http://schemas.microsoft.com/office/drawing/2014/main" id="{2C5E0EAD-3C40-0F5F-EDAD-D7582F3A5AAF}"/>
                </a:ext>
              </a:extLst>
            </p:cNvPr>
            <p:cNvSpPr/>
            <p:nvPr/>
          </p:nvSpPr>
          <p:spPr>
            <a:xfrm>
              <a:off x="239356" y="491311"/>
              <a:ext cx="138577" cy="20576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>
                  <a:solidFill>
                    <a:srgbClr val="284760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等线" panose="02010600030101010101" charset="-122"/>
                </a:defRPr>
              </a:pPr>
              <a:endParaRPr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Rectangle 142">
              <a:extLst>
                <a:ext uri="{FF2B5EF4-FFF2-40B4-BE49-F238E27FC236}">
                  <a16:creationId xmlns:a16="http://schemas.microsoft.com/office/drawing/2014/main" id="{A058F3F1-044D-E186-D02C-53D28C16D635}"/>
                </a:ext>
              </a:extLst>
            </p:cNvPr>
            <p:cNvSpPr/>
            <p:nvPr/>
          </p:nvSpPr>
          <p:spPr>
            <a:xfrm>
              <a:off x="436722" y="390529"/>
              <a:ext cx="138577" cy="30654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>
                  <a:solidFill>
                    <a:srgbClr val="284760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等线" panose="02010600030101010101" charset="-122"/>
                </a:defRPr>
              </a:pPr>
              <a:endParaRPr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Rectangle 143">
              <a:extLst>
                <a:ext uri="{FF2B5EF4-FFF2-40B4-BE49-F238E27FC236}">
                  <a16:creationId xmlns:a16="http://schemas.microsoft.com/office/drawing/2014/main" id="{2A1CAC55-96F0-CBEE-E814-2F7C7026A359}"/>
                </a:ext>
              </a:extLst>
            </p:cNvPr>
            <p:cNvSpPr/>
            <p:nvPr/>
          </p:nvSpPr>
          <p:spPr>
            <a:xfrm>
              <a:off x="625687" y="268752"/>
              <a:ext cx="138577" cy="42832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>
                  <a:solidFill>
                    <a:srgbClr val="284760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等线" panose="02010600030101010101" charset="-122"/>
                </a:defRPr>
              </a:pPr>
              <a:endParaRPr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Rectangle 144">
              <a:extLst>
                <a:ext uri="{FF2B5EF4-FFF2-40B4-BE49-F238E27FC236}">
                  <a16:creationId xmlns:a16="http://schemas.microsoft.com/office/drawing/2014/main" id="{D62BCB64-FB19-E7E0-13AD-53B597968745}"/>
                </a:ext>
              </a:extLst>
            </p:cNvPr>
            <p:cNvSpPr/>
            <p:nvPr/>
          </p:nvSpPr>
          <p:spPr>
            <a:xfrm>
              <a:off x="827251" y="428323"/>
              <a:ext cx="138577" cy="26875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>
                  <a:solidFill>
                    <a:srgbClr val="284760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等线" panose="02010600030101010101" charset="-122"/>
                </a:defRPr>
              </a:pPr>
              <a:endParaRPr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145">
              <a:extLst>
                <a:ext uri="{FF2B5EF4-FFF2-40B4-BE49-F238E27FC236}">
                  <a16:creationId xmlns:a16="http://schemas.microsoft.com/office/drawing/2014/main" id="{3D3ABB8A-B358-F3C2-B4CD-B6429D674A07}"/>
                </a:ext>
              </a:extLst>
            </p:cNvPr>
            <p:cNvSpPr/>
            <p:nvPr/>
          </p:nvSpPr>
          <p:spPr>
            <a:xfrm>
              <a:off x="-1" y="-1"/>
              <a:ext cx="1205188" cy="965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44" y="1336"/>
                  </a:moveTo>
                  <a:cubicBezTo>
                    <a:pt x="14460" y="1336"/>
                    <a:pt x="14460" y="1336"/>
                    <a:pt x="14460" y="1336"/>
                  </a:cubicBezTo>
                  <a:cubicBezTo>
                    <a:pt x="14460" y="445"/>
                    <a:pt x="13745" y="0"/>
                    <a:pt x="13031" y="0"/>
                  </a:cubicBezTo>
                  <a:cubicBezTo>
                    <a:pt x="8569" y="0"/>
                    <a:pt x="8569" y="0"/>
                    <a:pt x="8569" y="0"/>
                  </a:cubicBezTo>
                  <a:cubicBezTo>
                    <a:pt x="7855" y="0"/>
                    <a:pt x="7140" y="445"/>
                    <a:pt x="7140" y="1336"/>
                  </a:cubicBezTo>
                  <a:cubicBezTo>
                    <a:pt x="2856" y="1336"/>
                    <a:pt x="2856" y="1336"/>
                    <a:pt x="2856" y="1336"/>
                  </a:cubicBezTo>
                  <a:cubicBezTo>
                    <a:pt x="1250" y="1336"/>
                    <a:pt x="0" y="3118"/>
                    <a:pt x="0" y="5122"/>
                  </a:cubicBezTo>
                  <a:cubicBezTo>
                    <a:pt x="0" y="18037"/>
                    <a:pt x="0" y="18037"/>
                    <a:pt x="0" y="18037"/>
                  </a:cubicBezTo>
                  <a:cubicBezTo>
                    <a:pt x="0" y="20041"/>
                    <a:pt x="1250" y="21600"/>
                    <a:pt x="2856" y="21600"/>
                  </a:cubicBezTo>
                  <a:cubicBezTo>
                    <a:pt x="18744" y="21600"/>
                    <a:pt x="18744" y="21600"/>
                    <a:pt x="18744" y="21600"/>
                  </a:cubicBezTo>
                  <a:cubicBezTo>
                    <a:pt x="20350" y="21600"/>
                    <a:pt x="21600" y="20041"/>
                    <a:pt x="21600" y="18037"/>
                  </a:cubicBezTo>
                  <a:cubicBezTo>
                    <a:pt x="21600" y="5122"/>
                    <a:pt x="21600" y="5122"/>
                    <a:pt x="21600" y="5122"/>
                  </a:cubicBezTo>
                  <a:cubicBezTo>
                    <a:pt x="21600" y="3118"/>
                    <a:pt x="20350" y="1336"/>
                    <a:pt x="18744" y="1336"/>
                  </a:cubicBezTo>
                  <a:close/>
                  <a:moveTo>
                    <a:pt x="19815" y="18037"/>
                  </a:moveTo>
                  <a:cubicBezTo>
                    <a:pt x="19815" y="18705"/>
                    <a:pt x="19279" y="19373"/>
                    <a:pt x="18744" y="19373"/>
                  </a:cubicBezTo>
                  <a:cubicBezTo>
                    <a:pt x="2856" y="19373"/>
                    <a:pt x="2856" y="19373"/>
                    <a:pt x="2856" y="19373"/>
                  </a:cubicBezTo>
                  <a:cubicBezTo>
                    <a:pt x="2321" y="19373"/>
                    <a:pt x="1785" y="18705"/>
                    <a:pt x="1785" y="18037"/>
                  </a:cubicBezTo>
                  <a:cubicBezTo>
                    <a:pt x="1785" y="5122"/>
                    <a:pt x="1785" y="5122"/>
                    <a:pt x="1785" y="5122"/>
                  </a:cubicBezTo>
                  <a:cubicBezTo>
                    <a:pt x="1785" y="4454"/>
                    <a:pt x="2321" y="3786"/>
                    <a:pt x="2856" y="3786"/>
                  </a:cubicBezTo>
                  <a:cubicBezTo>
                    <a:pt x="18744" y="3786"/>
                    <a:pt x="18744" y="3786"/>
                    <a:pt x="18744" y="3786"/>
                  </a:cubicBezTo>
                  <a:cubicBezTo>
                    <a:pt x="19279" y="3786"/>
                    <a:pt x="19815" y="4454"/>
                    <a:pt x="19815" y="5122"/>
                  </a:cubicBezTo>
                  <a:lnTo>
                    <a:pt x="19815" y="1803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>
                  <a:solidFill>
                    <a:srgbClr val="284760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等线" panose="02010600030101010101" charset="-122"/>
                </a:defRPr>
              </a:pPr>
              <a:endParaRPr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Freeform 146">
              <a:extLst>
                <a:ext uri="{FF2B5EF4-FFF2-40B4-BE49-F238E27FC236}">
                  <a16:creationId xmlns:a16="http://schemas.microsoft.com/office/drawing/2014/main" id="{6FD8EEE1-581B-C6D9-D42D-37CED6354168}"/>
                </a:ext>
              </a:extLst>
            </p:cNvPr>
            <p:cNvSpPr/>
            <p:nvPr/>
          </p:nvSpPr>
          <p:spPr>
            <a:xfrm>
              <a:off x="169164" y="1016218"/>
              <a:ext cx="200371" cy="19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600" extrusionOk="0">
                  <a:moveTo>
                    <a:pt x="1070" y="14040"/>
                  </a:moveTo>
                  <a:cubicBezTo>
                    <a:pt x="-987" y="16200"/>
                    <a:pt x="42" y="19440"/>
                    <a:pt x="3127" y="21600"/>
                  </a:cubicBezTo>
                  <a:cubicBezTo>
                    <a:pt x="3127" y="21600"/>
                    <a:pt x="4156" y="21600"/>
                    <a:pt x="5184" y="21600"/>
                  </a:cubicBezTo>
                  <a:cubicBezTo>
                    <a:pt x="7242" y="21600"/>
                    <a:pt x="9299" y="20520"/>
                    <a:pt x="10327" y="19440"/>
                  </a:cubicBezTo>
                  <a:cubicBezTo>
                    <a:pt x="20613" y="0"/>
                    <a:pt x="20613" y="0"/>
                    <a:pt x="20613" y="0"/>
                  </a:cubicBezTo>
                  <a:cubicBezTo>
                    <a:pt x="8270" y="0"/>
                    <a:pt x="8270" y="0"/>
                    <a:pt x="8270" y="0"/>
                  </a:cubicBezTo>
                  <a:lnTo>
                    <a:pt x="1070" y="140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>
                  <a:solidFill>
                    <a:srgbClr val="284760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等线" panose="02010600030101010101" charset="-122"/>
                </a:defRPr>
              </a:pPr>
              <a:endParaRPr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Freeform 147">
              <a:extLst>
                <a:ext uri="{FF2B5EF4-FFF2-40B4-BE49-F238E27FC236}">
                  <a16:creationId xmlns:a16="http://schemas.microsoft.com/office/drawing/2014/main" id="{DB8BA7EC-013A-A638-B954-2E9959015C06}"/>
                </a:ext>
              </a:extLst>
            </p:cNvPr>
            <p:cNvSpPr/>
            <p:nvPr/>
          </p:nvSpPr>
          <p:spPr>
            <a:xfrm>
              <a:off x="835650" y="1016218"/>
              <a:ext cx="200370" cy="197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600" extrusionOk="0">
                  <a:moveTo>
                    <a:pt x="1234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286" y="19440"/>
                    <a:pt x="10286" y="19440"/>
                    <a:pt x="10286" y="19440"/>
                  </a:cubicBezTo>
                  <a:cubicBezTo>
                    <a:pt x="11314" y="20520"/>
                    <a:pt x="13371" y="21600"/>
                    <a:pt x="15429" y="21600"/>
                  </a:cubicBezTo>
                  <a:cubicBezTo>
                    <a:pt x="16457" y="21600"/>
                    <a:pt x="17486" y="21600"/>
                    <a:pt x="17486" y="21600"/>
                  </a:cubicBezTo>
                  <a:cubicBezTo>
                    <a:pt x="20571" y="19440"/>
                    <a:pt x="21600" y="16200"/>
                    <a:pt x="19543" y="14040"/>
                  </a:cubicBezTo>
                  <a:lnTo>
                    <a:pt x="1234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914400">
                <a:defRPr>
                  <a:solidFill>
                    <a:srgbClr val="284760"/>
                  </a:solidFill>
                  <a:latin typeface="等线" panose="02010600030101010101" charset="-122"/>
                  <a:ea typeface="等线" panose="02010600030101010101" charset="-122"/>
                  <a:cs typeface="等线" panose="02010600030101010101" charset="-122"/>
                  <a:sym typeface="等线" panose="02010600030101010101" charset="-122"/>
                </a:defRPr>
              </a:pPr>
              <a:endParaRPr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23D116EF-F934-AC97-7204-08527A51BD6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304860" y="2844710"/>
            <a:ext cx="7128315" cy="1100228"/>
          </a:xfrm>
        </p:spPr>
        <p:txBody>
          <a:bodyPr anchor="ctr" anchorCtr="0"/>
          <a:lstStyle>
            <a:lvl1pPr algn="ctr">
              <a:buNone/>
              <a:defRPr sz="4400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algn="ctr">
              <a:buNone/>
              <a:defRPr/>
            </a:lvl2pPr>
            <a:lvl3pPr algn="ctr">
              <a:buNone/>
              <a:defRPr/>
            </a:lvl3pPr>
            <a:lvl4pPr algn="ctr">
              <a:buNone/>
              <a:defRPr/>
            </a:lvl4pPr>
            <a:lvl5pPr algn="ctr">
              <a:buNone/>
              <a:defRPr/>
            </a:lvl5pPr>
          </a:lstStyle>
          <a:p>
            <a:pPr lvl="0"/>
            <a:r>
              <a:rPr kumimoji="1" lang="zh-CN" altLang="en-US" dirty="0"/>
              <a:t>小节标题</a:t>
            </a:r>
          </a:p>
        </p:txBody>
      </p:sp>
    </p:spTree>
    <p:extLst>
      <p:ext uri="{BB962C8B-B14F-4D97-AF65-F5344CB8AC3E}">
        <p14:creationId xmlns:p14="http://schemas.microsoft.com/office/powerpoint/2010/main" val="34931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13BCAB2-56AA-063C-C486-F3FC7D2317F6}"/>
              </a:ext>
            </a:extLst>
          </p:cNvPr>
          <p:cNvSpPr/>
          <p:nvPr userDrawn="1"/>
        </p:nvSpPr>
        <p:spPr>
          <a:xfrm>
            <a:off x="318245" y="365126"/>
            <a:ext cx="11555506" cy="742706"/>
          </a:xfrm>
          <a:prstGeom prst="rect">
            <a:avLst/>
          </a:prstGeom>
          <a:gradFill>
            <a:gsLst>
              <a:gs pos="29000">
                <a:schemeClr val="bg1"/>
              </a:gs>
              <a:gs pos="76000">
                <a:schemeClr val="accent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C048D8-F1BE-FF8A-0C5E-A24B7941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6E7CA-2717-2402-0229-6D981292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" y="1208762"/>
            <a:ext cx="11555506" cy="552614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1pPr>
            <a:lvl2pPr>
              <a:defRPr>
                <a:solidFill>
                  <a:schemeClr val="tx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2pPr>
            <a:lvl3pPr>
              <a:defRPr>
                <a:solidFill>
                  <a:schemeClr val="tx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3pPr>
            <a:lvl4pPr>
              <a:defRPr>
                <a:solidFill>
                  <a:schemeClr val="tx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4pPr>
            <a:lvl5pPr>
              <a:defRPr>
                <a:solidFill>
                  <a:schemeClr val="tx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7" name="图片 2" descr="图片 2">
            <a:extLst>
              <a:ext uri="{FF2B5EF4-FFF2-40B4-BE49-F238E27FC236}">
                <a16:creationId xmlns:a16="http://schemas.microsoft.com/office/drawing/2014/main" id="{FB9A431E-428A-3755-F084-9B42685B19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7565" r="27707"/>
          <a:stretch>
            <a:fillRect/>
          </a:stretch>
        </p:blipFill>
        <p:spPr>
          <a:xfrm>
            <a:off x="10085292" y="365126"/>
            <a:ext cx="1788459" cy="7427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" name="灯片编号占位符 7">
            <a:extLst>
              <a:ext uri="{FF2B5EF4-FFF2-40B4-BE49-F238E27FC236}">
                <a16:creationId xmlns:a16="http://schemas.microsoft.com/office/drawing/2014/main" id="{CE5042E3-397D-C105-F84D-E1CF198A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A647B-8A5F-5A47-9E79-933493AFD0C3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13BCAB2-56AA-063C-C486-F3FC7D2317F6}"/>
              </a:ext>
            </a:extLst>
          </p:cNvPr>
          <p:cNvSpPr/>
          <p:nvPr userDrawn="1"/>
        </p:nvSpPr>
        <p:spPr>
          <a:xfrm>
            <a:off x="318245" y="365126"/>
            <a:ext cx="11555506" cy="742706"/>
          </a:xfrm>
          <a:prstGeom prst="rect">
            <a:avLst/>
          </a:prstGeom>
          <a:gradFill>
            <a:gsLst>
              <a:gs pos="29000">
                <a:schemeClr val="bg1"/>
              </a:gs>
              <a:gs pos="76000">
                <a:schemeClr val="accent4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C048D8-F1BE-FF8A-0C5E-A24B7941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96E7CA-2717-2402-0229-6D981292E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" y="1208762"/>
            <a:ext cx="5777751" cy="552614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1pPr>
            <a:lvl2pPr>
              <a:defRPr>
                <a:solidFill>
                  <a:schemeClr val="tx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2pPr>
            <a:lvl3pPr>
              <a:defRPr>
                <a:solidFill>
                  <a:schemeClr val="tx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3pPr>
            <a:lvl4pPr>
              <a:defRPr>
                <a:solidFill>
                  <a:schemeClr val="tx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4pPr>
            <a:lvl5pPr>
              <a:defRPr>
                <a:solidFill>
                  <a:schemeClr val="tx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pic>
        <p:nvPicPr>
          <p:cNvPr id="7" name="图片 2" descr="图片 2">
            <a:extLst>
              <a:ext uri="{FF2B5EF4-FFF2-40B4-BE49-F238E27FC236}">
                <a16:creationId xmlns:a16="http://schemas.microsoft.com/office/drawing/2014/main" id="{FB9A431E-428A-3755-F084-9B42685B19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7565" r="27707"/>
          <a:stretch>
            <a:fillRect/>
          </a:stretch>
        </p:blipFill>
        <p:spPr>
          <a:xfrm>
            <a:off x="10085292" y="365126"/>
            <a:ext cx="1788459" cy="7427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ED8EEFC-A7D2-6DA6-CF87-2624AA5E876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5998" y="1208762"/>
            <a:ext cx="5777753" cy="552614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1pPr>
            <a:lvl2pPr>
              <a:defRPr>
                <a:solidFill>
                  <a:schemeClr val="tx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2pPr>
            <a:lvl3pPr>
              <a:defRPr>
                <a:solidFill>
                  <a:schemeClr val="tx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3pPr>
            <a:lvl4pPr>
              <a:defRPr>
                <a:solidFill>
                  <a:schemeClr val="tx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4pPr>
            <a:lvl5pPr>
              <a:defRPr>
                <a:solidFill>
                  <a:schemeClr val="tx1"/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073B70E-51A1-3E09-9D47-3AE691F1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A647B-8A5F-5A47-9E79-933493AFD0C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05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266D9A-37A6-72E3-BEE5-98B8815A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365126"/>
            <a:ext cx="11555506" cy="742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AE4E8-7BC1-7F35-A265-F6AF7C96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247" y="1213338"/>
            <a:ext cx="11555506" cy="552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5F1C6FE-6179-6E98-7171-8DE33EB3D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FZXiaoBiaoSong-B05S" panose="03000509000000000000" pitchFamily="66" charset="-122"/>
                <a:ea typeface="FZXiaoBiaoSong-B05S" panose="03000509000000000000" pitchFamily="66" charset="-122"/>
              </a:defRPr>
            </a:lvl1pPr>
          </a:lstStyle>
          <a:p>
            <a:fld id="{EC5A647B-8A5F-5A47-9E79-933493AFD0C3}" type="slidenum">
              <a:rPr kumimoji="1" lang="zh-CN" altLang="en-US" smtClean="0"/>
              <a:pPr/>
              <a:t>‹#›</a:t>
            </a:fld>
            <a:endParaRPr kumimoji="1" lang="zh-CN" altLang="en-US">
              <a:latin typeface="FZXiaoBiaoSong-B05S" panose="03000509000000000000" pitchFamily="66" charset="-122"/>
              <a:ea typeface="FZXiaoBiaoSong-B05S" panose="03000509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43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  <p:sldLayoutId id="2147483663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ZXiaoBiaoSong-B05S" panose="03000509000000000000" pitchFamily="66" charset="-122"/>
          <a:ea typeface="FZXiaoBiaoSong-B05S" panose="03000509000000000000" pitchFamily="66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ZXiaoBiaoSong-B05S" panose="03000509000000000000" pitchFamily="66" charset="-122"/>
          <a:ea typeface="FZXiaoBiaoSong-B05S" panose="03000509000000000000" pitchFamily="66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ZXiaoBiaoSong-B05S" panose="03000509000000000000" pitchFamily="66" charset="-122"/>
          <a:ea typeface="FZXiaoBiaoSong-B05S" panose="03000509000000000000" pitchFamily="66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FZXiaoBiaoSong-B05S" panose="03000509000000000000" pitchFamily="66" charset="-122"/>
          <a:ea typeface="FZXiaoBiaoSong-B05S" panose="03000509000000000000" pitchFamily="66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FZXiaoBiaoSong-B05S" panose="03000509000000000000" pitchFamily="66" charset="-122"/>
          <a:ea typeface="FZXiaoBiaoSong-B05S" panose="03000509000000000000" pitchFamily="66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1_Office 主题​​">
  <a:themeElements>
    <a:clrScheme name="SeqPal">
      <a:dk1>
        <a:srgbClr val="424242"/>
      </a:dk1>
      <a:lt1>
        <a:srgbClr val="FFFFFF"/>
      </a:lt1>
      <a:dk2>
        <a:srgbClr val="424242"/>
      </a:dk2>
      <a:lt2>
        <a:srgbClr val="E8E8E8"/>
      </a:lt2>
      <a:accent1>
        <a:srgbClr val="A6292D"/>
      </a:accent1>
      <a:accent2>
        <a:srgbClr val="AC491A"/>
      </a:accent2>
      <a:accent3>
        <a:srgbClr val="21723F"/>
      </a:accent3>
      <a:accent4>
        <a:srgbClr val="296399"/>
      </a:accent4>
      <a:accent5>
        <a:srgbClr val="644B8F"/>
      </a:accent5>
      <a:accent6>
        <a:srgbClr val="3F3F3F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0</Words>
  <Application>Microsoft Macintosh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等线</vt:lpstr>
      <vt:lpstr>SimSun</vt:lpstr>
      <vt:lpstr>Microsoft YaHei</vt:lpstr>
      <vt:lpstr>FZXiaoBiaoSong-B05S</vt:lpstr>
      <vt:lpstr>Arial</vt:lpstr>
      <vt:lpstr>1_Office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RW X.</dc:creator>
  <cp:lastModifiedBy>RW X.</cp:lastModifiedBy>
  <cp:revision>410</cp:revision>
  <dcterms:created xsi:type="dcterms:W3CDTF">2025-10-25T06:47:19Z</dcterms:created>
  <dcterms:modified xsi:type="dcterms:W3CDTF">2025-10-28T14:17:18Z</dcterms:modified>
</cp:coreProperties>
</file>