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BA631F03-85A4-430B-8D5F-018D2282FC41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shape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No alt text provided</a:t>
            </a:r>
          </a:p>
          <a:p>
            <a:pPr marL="216000" indent="0">
              <a:lnSpc>
                <a:spcPct val="100000"/>
              </a:lnSpc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textbox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No alt text provided</a:t>
            </a:r>
          </a:p>
          <a:p>
            <a:pPr marL="216000" indent="0">
              <a:lnSpc>
                <a:spcPct val="100000"/>
              </a:lnSpc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textbox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No alt text provided</a:t>
            </a:r>
          </a:p>
          <a:p>
            <a:pPr marL="216000" indent="0">
              <a:lnSpc>
                <a:spcPct val="100000"/>
              </a:lnSpc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RE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No alt text provided</a:t>
            </a:r>
          </a:p>
          <a:p>
            <a:pPr marL="216000" indent="0">
              <a:lnSpc>
                <a:spcPct val="100000"/>
              </a:lnSpc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cardVisual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No alt text provided</a:t>
            </a:r>
          </a:p>
          <a:p>
            <a:pPr marL="216000" indent="0">
              <a:lnSpc>
                <a:spcPct val="100000"/>
              </a:lnSpc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shape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No alt text provided</a:t>
            </a:r>
          </a:p>
          <a:p>
            <a:pPr marL="216000" indent="0">
              <a:lnSpc>
                <a:spcPct val="100000"/>
              </a:lnSpc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slicer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No alt text provided</a:t>
            </a:r>
          </a:p>
          <a:p>
            <a:pPr marL="216000" indent="0">
              <a:lnSpc>
                <a:spcPct val="100000"/>
              </a:lnSpc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FAT CONTENT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No alt text provided</a:t>
            </a:r>
          </a:p>
          <a:p>
            <a:pPr marL="216000" indent="0">
              <a:lnSpc>
                <a:spcPct val="100000"/>
              </a:lnSpc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cardVisual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No alt text provided</a:t>
            </a:r>
          </a:p>
          <a:p>
            <a:pPr marL="216000" indent="0">
              <a:lnSpc>
                <a:spcPct val="100000"/>
              </a:lnSpc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FAT BY OUTLET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No alt text provided</a:t>
            </a:r>
          </a:p>
          <a:p>
            <a:pPr marL="216000" indent="0">
              <a:lnSpc>
                <a:spcPct val="100000"/>
              </a:lnSpc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shape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No alt text provided</a:t>
            </a:r>
          </a:p>
          <a:p>
            <a:pPr marL="216000" indent="0">
              <a:lnSpc>
                <a:spcPct val="100000"/>
              </a:lnSpc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shape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No alt text provided</a:t>
            </a:r>
          </a:p>
          <a:p>
            <a:pPr marL="216000" indent="0">
              <a:lnSpc>
                <a:spcPct val="100000"/>
              </a:lnSpc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ITEM TYPE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No alt text provided</a:t>
            </a:r>
          </a:p>
          <a:p>
            <a:pPr marL="216000" indent="0">
              <a:lnSpc>
                <a:spcPct val="100000"/>
              </a:lnSpc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shape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No alt text provided</a:t>
            </a:r>
          </a:p>
          <a:p>
            <a:pPr marL="216000" indent="0">
              <a:lnSpc>
                <a:spcPct val="100000"/>
              </a:lnSpc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OUTLET ESTABLISHMENT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No alt text provided</a:t>
            </a:r>
          </a:p>
          <a:p>
            <a:pPr marL="216000" indent="0">
              <a:lnSpc>
                <a:spcPct val="100000"/>
              </a:lnSpc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shape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No alt text provided</a:t>
            </a:r>
          </a:p>
          <a:p>
            <a:pPr marL="216000" indent="0">
              <a:lnSpc>
                <a:spcPct val="100000"/>
              </a:lnSpc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OUTLET SIZE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No alt text provided</a:t>
            </a:r>
          </a:p>
          <a:p>
            <a:pPr marL="216000" indent="0">
              <a:lnSpc>
                <a:spcPct val="100000"/>
              </a:lnSpc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shape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No alt text provided</a:t>
            </a:r>
          </a:p>
          <a:p>
            <a:pPr marL="216000" indent="0">
              <a:lnSpc>
                <a:spcPct val="100000"/>
              </a:lnSpc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shape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No alt text provided</a:t>
            </a:r>
          </a:p>
          <a:p>
            <a:pPr marL="216000" indent="0">
              <a:lnSpc>
                <a:spcPct val="100000"/>
              </a:lnSpc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OUTLET LOCATION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No alt text provided</a:t>
            </a:r>
          </a:p>
          <a:p>
            <a:pPr marL="216000" indent="0">
              <a:lnSpc>
                <a:spcPct val="100000"/>
              </a:lnSpc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OUTLET TYPE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No alt text provided</a:t>
            </a:r>
          </a:p>
          <a:p>
            <a:pPr marL="216000" indent="0">
              <a:lnSpc>
                <a:spcPct val="100000"/>
              </a:lnSpc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slicer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No alt text provided</a:t>
            </a:r>
          </a:p>
          <a:p>
            <a:pPr marL="216000" indent="0">
              <a:lnSpc>
                <a:spcPct val="100000"/>
              </a:lnSpc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slicer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No alt text provided</a:t>
            </a:r>
          </a:p>
          <a:p>
            <a:pPr marL="216000" indent="0">
              <a:lnSpc>
                <a:spcPct val="100000"/>
              </a:lnSpc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slicer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No alt text provided</a:t>
            </a:r>
          </a:p>
          <a:p>
            <a:pPr marL="216000" indent="0">
              <a:lnSpc>
                <a:spcPct val="100000"/>
              </a:lnSpc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textbox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No alt text provided</a:t>
            </a:r>
          </a:p>
          <a:p>
            <a:pPr marL="216000" indent="0">
              <a:lnSpc>
                <a:spcPct val="100000"/>
              </a:lnSpc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image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No alt text provided</a:t>
            </a:r>
          </a:p>
          <a:p>
            <a:pPr marL="216000" indent="0">
              <a:lnSpc>
                <a:spcPct val="100000"/>
              </a:lnSpc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image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No alt text provided</a:t>
            </a:r>
          </a:p>
          <a:p>
            <a:pPr marL="216000" indent="0">
              <a:lnSpc>
                <a:spcPct val="100000"/>
              </a:lnSpc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image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No alt text provided</a:t>
            </a:r>
          </a:p>
          <a:p>
            <a:pPr marL="216000" indent="0">
              <a:lnSpc>
                <a:spcPct val="100000"/>
              </a:lnSpc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textbox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No alt text provided</a:t>
            </a:r>
          </a:p>
          <a:p>
            <a:pPr marL="216000" indent="0">
              <a:lnSpc>
                <a:spcPct val="100000"/>
              </a:lnSpc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F022E86-66E1-43F4-BC7C-F4EF37A30F3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6171840" cy="23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83280" y="3533400"/>
            <a:ext cx="6171840" cy="23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60818E1-8A54-4DB6-9633-CC5D4EB1ADF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1832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83458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BB69DB2-6CE9-4395-8F09-40DBC03D8DD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7270200" y="98748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9357120" y="98748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183280" y="353340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7270200" y="353340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9357120" y="353340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02B6F20-E097-44E1-9D3B-9E181CC11C3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55998B6-24E5-430D-B25E-1C70F9C85D7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1A61712-FF1D-4F39-A966-45AE26140A3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E69A38F-D08E-4F63-AB24-1B8F76B7603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191A0BA-3531-4457-B2F6-B422BEECE0A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A7BB629-04A3-4542-9890-02E903D6AEB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9880" y="457200"/>
            <a:ext cx="3931920" cy="7417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0B12EB5-89C0-4E82-87BC-BDBB384485E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51832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EE3FEC9-5073-4CB8-AB68-653C988EA98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1763EFC-277F-40D4-81F4-30895C43ECCA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83458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7DD3829-1215-41B0-8D20-4F09573D9B0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183280" y="3533400"/>
            <a:ext cx="6171840" cy="23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14D3185-A5A8-4083-8397-5AD388B7165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6171840" cy="23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83280" y="3533400"/>
            <a:ext cx="6171840" cy="23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4187B10-24BD-4C5B-B040-10BC86B428D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1832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83458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5CFBC6C-7527-4AE9-838E-F5E0ED469F9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7270200" y="98748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9357120" y="98748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5183280" y="353340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7270200" y="353340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9357120" y="353340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1AD49E6-0797-41ED-A71A-33D7AA260108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C076A22-94CB-434C-A1EE-AA215B54232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3D174AD-803F-4516-B01B-C307E8C27B6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507196F-BF42-4CFC-AEE0-A518E079522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9880" y="457200"/>
            <a:ext cx="3931920" cy="7417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2548F5F-9A0E-40E6-8696-2083F83FAAF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1832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16D0CEB-9020-42E0-9B99-54AF576D1F1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83458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8248E7E-7834-4678-B5CF-2F8C3E0BADF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183280" y="3533400"/>
            <a:ext cx="6171840" cy="23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55CA63A-9BDF-46B2-981E-20FB0F63E94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7E49A2A-E0E0-4429-A4D6-0F2CAB2DB6D9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/>
                </a:solidFill>
                <a:latin typeface="Calibri"/>
              </a:rPr>
              <a:t>Edit Master text styles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17081EA-5B7A-4BBB-9702-2C9622F56201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c9c34e8-6a90-4c8b-8c93-14a12ce61691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10720" y="2982240"/>
            <a:ext cx="6313680" cy="5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b">
            <a:normAutofit fontScale="63645"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F3C910"/>
                </a:solidFill>
                <a:latin typeface="Segoe UI Black"/>
                <a:ea typeface="Segoe UI Black"/>
              </a:rPr>
              <a:t>blinkit Data Analysis using PowerBI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1" name="Text Placeholder 2"/>
          <p:cNvSpPr/>
          <p:nvPr/>
        </p:nvSpPr>
        <p:spPr>
          <a:xfrm>
            <a:off x="853560" y="3658680"/>
            <a:ext cx="1487520" cy="25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2572"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0" u="sng" strike="noStrike" spc="-1">
                <a:solidFill>
                  <a:schemeClr val="lt1"/>
                </a:solidFill>
                <a:uFillTx/>
                <a:latin typeface="Segoe UI"/>
                <a:ea typeface="Segoe UI"/>
                <a:hlinkClick r:id="rId3"/>
              </a:rPr>
              <a:t>View in Power BI</a:t>
            </a: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TextBox 16"/>
          <p:cNvSpPr/>
          <p:nvPr/>
        </p:nvSpPr>
        <p:spPr>
          <a:xfrm>
            <a:off x="832320" y="5823720"/>
            <a:ext cx="21772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900" b="1" strike="noStrike" spc="-1">
                <a:solidFill>
                  <a:schemeClr val="lt1"/>
                </a:solidFill>
                <a:latin typeface="Segoe UI Semibold"/>
                <a:ea typeface="Segoe UI Semibold"/>
              </a:rPr>
              <a:t>Downloaded at:</a:t>
            </a:r>
            <a:endParaRPr lang="en-US" sz="9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900" b="0" strike="noStrike" spc="-1">
                <a:solidFill>
                  <a:schemeClr val="lt1"/>
                </a:solidFill>
                <a:latin typeface="Segoe UI"/>
                <a:ea typeface="Segoe UI"/>
              </a:rPr>
              <a:t>19/08/2024 06:50:33 UTC</a:t>
            </a:r>
            <a:endParaRPr lang="en-US" sz="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TextBox 9"/>
          <p:cNvSpPr/>
          <p:nvPr/>
        </p:nvSpPr>
        <p:spPr>
          <a:xfrm>
            <a:off x="828360" y="5407920"/>
            <a:ext cx="21772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900" b="1" strike="noStrike" spc="-1">
                <a:solidFill>
                  <a:schemeClr val="lt1"/>
                </a:solidFill>
                <a:latin typeface="Segoe UI Semibold"/>
                <a:ea typeface="Segoe UI Semibold"/>
              </a:rPr>
              <a:t>Last data refresh:</a:t>
            </a:r>
            <a:endParaRPr lang="en-US" sz="9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900" b="0" strike="noStrike" spc="-1">
                <a:solidFill>
                  <a:schemeClr val="lt1"/>
                </a:solidFill>
                <a:latin typeface="Segoe UI"/>
                <a:ea typeface="Segoe UI"/>
              </a:rPr>
              <a:t>18/08/2024 20:10:56 UTC</a:t>
            </a:r>
            <a:endParaRPr lang="en-US" sz="9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4" name="Picture 15" descr="Microsoft Power BI"/>
          <p:cNvPicPr/>
          <p:nvPr/>
        </p:nvPicPr>
        <p:blipFill>
          <a:blip r:embed="rId4"/>
          <a:stretch/>
        </p:blipFill>
        <p:spPr>
          <a:xfrm>
            <a:off x="923400" y="722520"/>
            <a:ext cx="1490400" cy="245520"/>
          </a:xfrm>
          <a:prstGeom prst="rect">
            <a:avLst/>
          </a:prstGeom>
          <a:ln w="0">
            <a:noFill/>
          </a:ln>
        </p:spPr>
      </p:pic>
      <p:pic>
        <p:nvPicPr>
          <p:cNvPr id="95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2139840" y="3694320"/>
            <a:ext cx="161640" cy="152640"/>
          </a:xfrm>
          <a:prstGeom prst="rect">
            <a:avLst/>
          </a:prstGeom>
          <a:ln w="0">
            <a:noFill/>
          </a:ln>
        </p:spPr>
      </p:pic>
      <p:sp>
        <p:nvSpPr>
          <p:cNvPr id="96" name="TextBox 1"/>
          <p:cNvSpPr/>
          <p:nvPr/>
        </p:nvSpPr>
        <p:spPr>
          <a:xfrm>
            <a:off x="8115480" y="4946040"/>
            <a:ext cx="18907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IN" sz="1800" b="0" strike="noStrike" spc="-1">
                <a:solidFill>
                  <a:srgbClr val="FFFF00"/>
                </a:solidFill>
                <a:latin typeface="Segoe UI Black"/>
                <a:ea typeface="Segoe UI Black"/>
              </a:rPr>
              <a:t>Developed by:</a:t>
            </a:r>
            <a:br>
              <a:rPr sz="1800"/>
            </a:br>
            <a:r>
              <a:rPr lang="en-IN" sz="1800" b="0" strike="noStrike" spc="-1">
                <a:solidFill>
                  <a:srgbClr val="FFFF00"/>
                </a:solidFill>
                <a:latin typeface="Segoe UI Black"/>
                <a:ea typeface="Segoe UI Black"/>
              </a:rPr>
              <a:t>Sumukh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br>
              <a:rPr sz="1800"/>
            </a:br>
            <a:br>
              <a:rPr sz="1800"/>
            </a:b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E9EA2A-D8F2-A7F2-E08A-BD30DA8EF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20" y="0"/>
            <a:ext cx="1185796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182</Words>
  <Application>Microsoft Office PowerPoint</Application>
  <PresentationFormat>Widescreen</PresentationFormat>
  <Paragraphs>94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Segoe UI Black</vt:lpstr>
      <vt:lpstr>Segoe UI Semibold</vt:lpstr>
      <vt:lpstr>Symbol</vt:lpstr>
      <vt:lpstr>Times New Roman</vt:lpstr>
      <vt:lpstr>Wingdings</vt:lpstr>
      <vt:lpstr>Custom Design</vt:lpstr>
      <vt:lpstr>Custom Design</vt:lpstr>
      <vt:lpstr>blinkit Data Analysis using PowerBI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Power BI</dc:creator>
  <dc:description/>
  <cp:lastModifiedBy>Vivek Kaushal</cp:lastModifiedBy>
  <cp:revision>7</cp:revision>
  <dcterms:created xsi:type="dcterms:W3CDTF">2016-09-04T11:54:55Z</dcterms:created>
  <dcterms:modified xsi:type="dcterms:W3CDTF">2025-07-19T03:37:59Z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2</vt:i4>
  </property>
</Properties>
</file>