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5" r:id="rId1"/>
  </p:sldMasterIdLst>
  <p:notesMasterIdLst>
    <p:notesMasterId r:id="rId2"/>
  </p:notesMaster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0"/>
    <a:srgbClr val="D4F2F3"/>
    <a:srgbClr val="FFCA33"/>
    <a:srgbClr val="64CE7D"/>
    <a:srgbClr val="38ACE5"/>
    <a:srgbClr val="DFC0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9"/>
    <p:restoredTop sz="96405"/>
  </p:normalViewPr>
  <p:slideViewPr>
    <p:cSldViewPr snapToGrid="0" snapToObjects="1" showGuides="1">
      <p:cViewPr varScale="1">
        <p:scale>
          <a:sx n="69" d="100"/>
          <a:sy n="69" d="100"/>
        </p:scale>
        <p:origin x="3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29B601-2119-DF41-BCF4-F524FC7C9C7E}" type="datetimeFigureOut">
              <a:rPr kumimoji="1" lang="zh-CN" altLang="en-US" smtClean="0"/>
              <a:t>2021/8/15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06A584-ED22-564B-8832-531B0ABDF25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3320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microsoft.com/office/2007/relationships/hdphoto" Target="../media/hdphoto3.wdp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2192000" cy="1142999"/>
          </a:xfrm>
          <a:prstGeom prst="rect">
            <a:avLst/>
          </a:prstGeom>
        </p:spPr>
      </p:pic>
      <p:sp>
        <p:nvSpPr>
          <p:cNvPr id="20" name="Institute">
            <a:extLst>
              <a:ext uri="{FF2B5EF4-FFF2-40B4-BE49-F238E27FC236}">
                <a16:creationId xmlns:a16="http://schemas.microsoft.com/office/drawing/2014/main" id="{012432AD-ACEB-4975-B2F6-406A9DBDFE3E}"/>
              </a:ext>
            </a:extLst>
          </p:cNvPr>
          <p:cNvSpPr txBox="1">
            <a:spLocks/>
          </p:cNvSpPr>
          <p:nvPr/>
        </p:nvSpPr>
        <p:spPr>
          <a:xfrm>
            <a:off x="1967542" y="-3929"/>
            <a:ext cx="8256917" cy="1440161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1" hangingPunct="1">
              <a:lnSpc>
                <a:spcPct val="100000"/>
              </a:lnSpc>
              <a:spcBef>
                <a:spcPct val="20000"/>
              </a:spcBef>
              <a:buFont typeface="Arial" pitchFamily="34" charset="0"/>
              <a:buNone/>
              <a:defRPr sz="3200" b="0" kern="1200" baseline="0">
                <a:solidFill>
                  <a:srgbClr val="021C7D"/>
                </a:solidFill>
                <a:latin typeface="+mj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200" b="0" i="0" dirty="0">
                <a:solidFill>
                  <a:srgbClr val="297D9B"/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</a:rPr>
              <a:t>2021 SCHOOL OF PHYSICS, BUAA</a:t>
            </a:r>
          </a:p>
        </p:txBody>
      </p:sp>
      <p:pic>
        <p:nvPicPr>
          <p:cNvPr id="4" name="Logo2">
            <a:extLst>
              <a:ext uri="{FF2B5EF4-FFF2-40B4-BE49-F238E27FC236}">
                <a16:creationId xmlns:a16="http://schemas.microsoft.com/office/drawing/2014/main" id="{39A0E93F-EFBA-834F-8118-8C57817E0D1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37" y="5573351"/>
            <a:ext cx="1358900" cy="1270000"/>
          </a:xfrm>
          <a:prstGeom prst="rect">
            <a:avLst/>
          </a:prstGeom>
        </p:spPr>
      </p:pic>
      <p:pic>
        <p:nvPicPr>
          <p:cNvPr id="27" name="Logo">
            <a:extLst>
              <a:ext uri="{FF2B5EF4-FFF2-40B4-BE49-F238E27FC236}">
                <a16:creationId xmlns:a16="http://schemas.microsoft.com/office/drawing/2014/main" id="{44E924E2-75AD-3D4A-B8BF-D2DFE0A5D8E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766297" y="5733703"/>
            <a:ext cx="2774043" cy="1047541"/>
          </a:xfrm>
          <a:prstGeom prst="rect">
            <a:avLst/>
          </a:prstGeom>
        </p:spPr>
      </p:pic>
      <p:grpSp>
        <p:nvGrpSpPr>
          <p:cNvPr id="43" name="Graphic">
            <a:extLst>
              <a:ext uri="{FF2B5EF4-FFF2-40B4-BE49-F238E27FC236}">
                <a16:creationId xmlns:a16="http://schemas.microsoft.com/office/drawing/2014/main" id="{6B1D3BA0-A09B-E34F-932D-BE0C420658CD}"/>
              </a:ext>
            </a:extLst>
          </p:cNvPr>
          <p:cNvGrpSpPr/>
          <p:nvPr userDrawn="1"/>
        </p:nvGrpSpPr>
        <p:grpSpPr>
          <a:xfrm>
            <a:off x="-469858" y="1056980"/>
            <a:ext cx="5359715" cy="3904972"/>
            <a:chOff x="-513394" y="1056980"/>
            <a:chExt cx="5359715" cy="3904972"/>
          </a:xfrm>
        </p:grpSpPr>
        <p:pic>
          <p:nvPicPr>
            <p:cNvPr id="40" name="MainFig">
              <a:extLst>
                <a:ext uri="{FF2B5EF4-FFF2-40B4-BE49-F238E27FC236}">
                  <a16:creationId xmlns:a16="http://schemas.microsoft.com/office/drawing/2014/main" id="{63813E83-A12E-714D-94FE-318D7082C2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-513394" y="1473654"/>
              <a:ext cx="4134807" cy="3252573"/>
            </a:xfrm>
            <a:prstGeom prst="rect">
              <a:avLst/>
            </a:prstGeom>
          </p:spPr>
        </p:pic>
        <p:sp>
          <p:nvSpPr>
            <p:cNvPr id="41" name="Curve">
              <a:extLst>
                <a:ext uri="{FF2B5EF4-FFF2-40B4-BE49-F238E27FC236}">
                  <a16:creationId xmlns:a16="http://schemas.microsoft.com/office/drawing/2014/main" id="{8FECBCC2-5058-324F-9EEE-E46A50F3AE49}"/>
                </a:ext>
              </a:extLst>
            </p:cNvPr>
            <p:cNvSpPr/>
            <p:nvPr userDrawn="1"/>
          </p:nvSpPr>
          <p:spPr>
            <a:xfrm rot="21339136">
              <a:off x="941349" y="1056980"/>
              <a:ext cx="3904972" cy="3904972"/>
            </a:xfrm>
            <a:prstGeom prst="arc">
              <a:avLst>
                <a:gd name="adj1" fmla="val 20088877"/>
                <a:gd name="adj2" fmla="val 2775428"/>
              </a:avLst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2" name="Logo">
              <a:extLst>
                <a:ext uri="{FF2B5EF4-FFF2-40B4-BE49-F238E27FC236}">
                  <a16:creationId xmlns:a16="http://schemas.microsoft.com/office/drawing/2014/main" id="{172DA24A-6645-5F47-8DDC-C3E6154B52C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2942756" y="2304357"/>
              <a:ext cx="1679745" cy="634309"/>
            </a:xfrm>
            <a:prstGeom prst="rect">
              <a:avLst/>
            </a:prstGeom>
          </p:spPr>
        </p:pic>
      </p:grpSp>
      <p:sp>
        <p:nvSpPr>
          <p:cNvPr id="11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6029903" y="2772314"/>
            <a:ext cx="4607171" cy="1234457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2667" b="0" i="0" baseline="0">
                <a:solidFill>
                  <a:schemeClr val="tx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  <a:cs typeface="Arial" pitchFamily="34" charset="0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zh-CN" altLang="en-US" b="1" dirty="0"/>
              <a:t>单击此处编辑副标题</a:t>
            </a: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0568EE4-24E9-534A-854F-58C9318690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95883" y="1371515"/>
            <a:ext cx="6875212" cy="1325563"/>
          </a:xfrm>
          <a:noFill/>
        </p:spPr>
        <p:txBody>
          <a:bodyPr anchor="ctr"/>
          <a:lstStyle>
            <a:lvl1pPr>
              <a:defRPr lang="zh-CN" altLang="en-US" sz="4267" b="0" i="0" baseline="0">
                <a:solidFill>
                  <a:srgbClr val="021C7D"/>
                </a:solidFill>
                <a:latin typeface="Kozuka Gothic Pro R" panose="020B0400000000000000" pitchFamily="34" charset="-128"/>
                <a:ea typeface="맑은 고딕" pitchFamily="50" charset="-127"/>
                <a:cs typeface="Arial" pitchFamily="34" charset="0"/>
              </a:defRPr>
            </a:lvl1pPr>
          </a:lstStyle>
          <a:p>
            <a:pPr marL="0" lvl="0" indent="0">
              <a:lnSpc>
                <a:spcPct val="100000"/>
              </a:lnSpc>
              <a:spcBef>
                <a:spcPct val="20000"/>
              </a:spcBef>
              <a:buFont typeface="Arial" pitchFamily="34" charset="0"/>
            </a:pPr>
            <a:r>
              <a:rPr kumimoji="1" lang="zh-CN" altLang="en-US" dirty="0"/>
              <a:t>单击此处编辑标题</a:t>
            </a:r>
          </a:p>
        </p:txBody>
      </p:sp>
      <p:sp>
        <p:nvSpPr>
          <p:cNvPr id="7" name="Author"/>
          <p:cNvSpPr>
            <a:spLocks noGrp="1"/>
          </p:cNvSpPr>
          <p:nvPr>
            <p:ph sz="quarter" idx="12" hasCustomPrompt="1"/>
          </p:nvPr>
        </p:nvSpPr>
        <p:spPr>
          <a:xfrm>
            <a:off x="7547916" y="4118788"/>
            <a:ext cx="1707519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2400" b="0" baseline="0" dirty="0" smtClean="0">
                <a:solidFill>
                  <a:srgbClr val="297D9B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</a:lstStyle>
          <a:p>
            <a:pPr marL="0" lvl="0" defTabSz="914400" latinLnBrk="0"/>
            <a:r>
              <a:rPr lang="zh-CN" altLang="en-US" dirty="0"/>
              <a:t>编辑</a:t>
            </a:r>
            <a:r>
              <a:rPr lang="en-US" altLang="zh-CN" dirty="0"/>
              <a:t>Author</a:t>
            </a:r>
            <a:endParaRPr lang="zh-CN" altLang="en-US" dirty="0"/>
          </a:p>
        </p:txBody>
      </p:sp>
      <p:sp>
        <p:nvSpPr>
          <p:cNvPr id="18" name="Email"/>
          <p:cNvSpPr>
            <a:spLocks noGrp="1"/>
          </p:cNvSpPr>
          <p:nvPr>
            <p:ph sz="quarter" idx="13" hasCustomPrompt="1"/>
          </p:nvPr>
        </p:nvSpPr>
        <p:spPr>
          <a:xfrm>
            <a:off x="7547916" y="4642840"/>
            <a:ext cx="1571264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lang="zh-CN" altLang="en-US" sz="2400" b="0" baseline="0" dirty="0" smtClean="0">
                <a:solidFill>
                  <a:srgbClr val="0000F0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</a:lstStyle>
          <a:p>
            <a:pPr marL="0" lvl="0" defTabSz="914400" latinLnBrk="0"/>
            <a:r>
              <a:rPr lang="zh-CN" altLang="en-US" dirty="0"/>
              <a:t>编辑</a:t>
            </a:r>
            <a:r>
              <a:rPr lang="en-US" altLang="zh-CN" dirty="0"/>
              <a:t>Email</a:t>
            </a:r>
            <a:endParaRPr lang="zh-CN" altLang="en-US" dirty="0"/>
          </a:p>
        </p:txBody>
      </p:sp>
      <p:sp>
        <p:nvSpPr>
          <p:cNvPr id="19" name="Date"/>
          <p:cNvSpPr>
            <a:spLocks noGrp="1"/>
          </p:cNvSpPr>
          <p:nvPr>
            <p:ph sz="quarter" idx="14" hasCustomPrompt="1"/>
          </p:nvPr>
        </p:nvSpPr>
        <p:spPr>
          <a:xfrm>
            <a:off x="7547916" y="5166892"/>
            <a:ext cx="1451038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None/>
              <a:defRPr lang="zh-CN" altLang="en-US" sz="2400" b="0" baseline="0" dirty="0" smtClean="0">
                <a:solidFill>
                  <a:srgbClr val="297D9B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</a:lstStyle>
          <a:p>
            <a:pPr marL="0" lvl="0" defTabSz="914400" latinLnBrk="0"/>
            <a:r>
              <a:rPr lang="zh-CN" altLang="en-US" dirty="0"/>
              <a:t>编辑</a:t>
            </a:r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9508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000222"/>
            <a:ext cx="12192000" cy="76808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you!</a:t>
            </a:r>
          </a:p>
        </p:txBody>
      </p:sp>
      <p:sp>
        <p:nvSpPr>
          <p:cNvPr id="4" name="Oval 3"/>
          <p:cNvSpPr/>
          <p:nvPr/>
        </p:nvSpPr>
        <p:spPr>
          <a:xfrm>
            <a:off x="4415814" y="1220755"/>
            <a:ext cx="3360373" cy="3360373"/>
          </a:xfrm>
          <a:prstGeom prst="ellipse">
            <a:avLst/>
          </a:prstGeom>
          <a:solidFill>
            <a:srgbClr val="FFFFFE"/>
          </a:solidFill>
          <a:ln>
            <a:solidFill>
              <a:srgbClr val="A82B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EFD"/>
              </a:clrFrom>
              <a:clrTo>
                <a:srgbClr val="FFFEF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r="4955"/>
          <a:stretch>
            <a:fillRect/>
          </a:stretch>
        </p:blipFill>
        <p:spPr bwMode="auto">
          <a:xfrm>
            <a:off x="4751851" y="1650008"/>
            <a:ext cx="3165527" cy="2715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Oval 3">
            <a:extLst>
              <a:ext uri="{FF2B5EF4-FFF2-40B4-BE49-F238E27FC236}">
                <a16:creationId xmlns:a16="http://schemas.microsoft.com/office/drawing/2014/main" id="{328CD3F3-86B5-C747-895F-A33F10E0C0EB}"/>
              </a:ext>
            </a:extLst>
          </p:cNvPr>
          <p:cNvSpPr/>
          <p:nvPr userDrawn="1"/>
        </p:nvSpPr>
        <p:spPr>
          <a:xfrm>
            <a:off x="4415814" y="1220755"/>
            <a:ext cx="3360373" cy="3360373"/>
          </a:xfrm>
          <a:prstGeom prst="ellipse">
            <a:avLst/>
          </a:prstGeom>
          <a:solidFill>
            <a:srgbClr val="FFFFFE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EBC52D79-5D6A-7C47-B240-92F859AA45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22969"/>
            <a:ext cx="12191989" cy="114299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FC104705-DC9D-814D-8979-D4F37C46341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66297" y="5733703"/>
            <a:ext cx="2774043" cy="1047541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698D5B95-F079-3243-96A8-BDBF88ECD40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9237" y="5573351"/>
            <a:ext cx="1358900" cy="1270000"/>
          </a:xfrm>
          <a:prstGeom prst="rect">
            <a:avLst/>
          </a:prstGeom>
        </p:spPr>
      </p:pic>
      <p:grpSp>
        <p:nvGrpSpPr>
          <p:cNvPr id="38" name="组合 37">
            <a:extLst>
              <a:ext uri="{FF2B5EF4-FFF2-40B4-BE49-F238E27FC236}">
                <a16:creationId xmlns:a16="http://schemas.microsoft.com/office/drawing/2014/main" id="{56DB5BFA-B809-7847-944E-AAC53E68D2E4}"/>
              </a:ext>
            </a:extLst>
          </p:cNvPr>
          <p:cNvGrpSpPr/>
          <p:nvPr userDrawn="1"/>
        </p:nvGrpSpPr>
        <p:grpSpPr>
          <a:xfrm>
            <a:off x="4004739" y="1585062"/>
            <a:ext cx="3602895" cy="2624991"/>
            <a:chOff x="-513394" y="1056980"/>
            <a:chExt cx="5359715" cy="3904972"/>
          </a:xfrm>
        </p:grpSpPr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479E67BB-2F54-EF42-90FA-415951A2CB5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-513394" y="1473654"/>
              <a:ext cx="4134807" cy="3252573"/>
            </a:xfrm>
            <a:prstGeom prst="rect">
              <a:avLst/>
            </a:prstGeom>
          </p:spPr>
        </p:pic>
        <p:sp>
          <p:nvSpPr>
            <p:cNvPr id="40" name="弧 39">
              <a:extLst>
                <a:ext uri="{FF2B5EF4-FFF2-40B4-BE49-F238E27FC236}">
                  <a16:creationId xmlns:a16="http://schemas.microsoft.com/office/drawing/2014/main" id="{847422B2-AA02-894C-AFB0-196DA74757C1}"/>
                </a:ext>
              </a:extLst>
            </p:cNvPr>
            <p:cNvSpPr/>
            <p:nvPr userDrawn="1"/>
          </p:nvSpPr>
          <p:spPr>
            <a:xfrm rot="21339136">
              <a:off x="941349" y="1056980"/>
              <a:ext cx="3904972" cy="3904972"/>
            </a:xfrm>
            <a:prstGeom prst="arc">
              <a:avLst>
                <a:gd name="adj1" fmla="val 20088877"/>
                <a:gd name="adj2" fmla="val 2775428"/>
              </a:avLst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45DA5AA1-3FDD-554F-9282-10224D4928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2942756" y="2304357"/>
              <a:ext cx="1679745" cy="6343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555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0583" y="6075182"/>
            <a:ext cx="1869757" cy="706062"/>
          </a:xfrm>
          <a:prstGeom prst="rect">
            <a:avLst/>
          </a:prstGeom>
        </p:spPr>
      </p:pic>
      <p:sp>
        <p:nvSpPr>
          <p:cNvPr id="3" name="Fig1"/>
          <p:cNvSpPr>
            <a:spLocks noGrp="1"/>
          </p:cNvSpPr>
          <p:nvPr>
            <p:ph type="pic" sz="quarter" idx="12"/>
          </p:nvPr>
        </p:nvSpPr>
        <p:spPr>
          <a:xfrm>
            <a:off x="294842" y="1718100"/>
            <a:ext cx="5875050" cy="343579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06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0583" y="6075182"/>
            <a:ext cx="1869757" cy="706062"/>
          </a:xfrm>
          <a:prstGeom prst="rect">
            <a:avLst/>
          </a:prstGeom>
        </p:spPr>
      </p:pic>
      <p:sp>
        <p:nvSpPr>
          <p:cNvPr id="3" name="Fig1"/>
          <p:cNvSpPr>
            <a:spLocks noGrp="1"/>
          </p:cNvSpPr>
          <p:nvPr>
            <p:ph type="pic" sz="quarter" idx="12"/>
          </p:nvPr>
        </p:nvSpPr>
        <p:spPr>
          <a:xfrm>
            <a:off x="294842" y="1718100"/>
            <a:ext cx="4997450" cy="471011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10" name="Fig2"/>
          <p:cNvSpPr>
            <a:spLocks noGrp="1"/>
          </p:cNvSpPr>
          <p:nvPr>
            <p:ph type="pic" sz="quarter" idx="13"/>
          </p:nvPr>
        </p:nvSpPr>
        <p:spPr>
          <a:xfrm>
            <a:off x="5673133" y="1717474"/>
            <a:ext cx="4997450" cy="471011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787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0583" y="6075182"/>
            <a:ext cx="1869757" cy="706062"/>
          </a:xfrm>
          <a:prstGeom prst="rect">
            <a:avLst/>
          </a:prstGeom>
        </p:spPr>
      </p:pic>
      <p:sp>
        <p:nvSpPr>
          <p:cNvPr id="3" name="Content"/>
          <p:cNvSpPr>
            <a:spLocks noGrp="1"/>
          </p:cNvSpPr>
          <p:nvPr>
            <p:ph sz="quarter" idx="12"/>
          </p:nvPr>
        </p:nvSpPr>
        <p:spPr>
          <a:xfrm>
            <a:off x="600075" y="1730375"/>
            <a:ext cx="9807575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23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0583" y="6075182"/>
            <a:ext cx="1869757" cy="706062"/>
          </a:xfrm>
          <a:prstGeom prst="rect">
            <a:avLst/>
          </a:prstGeom>
        </p:spPr>
      </p:pic>
      <p:sp>
        <p:nvSpPr>
          <p:cNvPr id="3" name="Left Content"/>
          <p:cNvSpPr>
            <a:spLocks noGrp="1"/>
          </p:cNvSpPr>
          <p:nvPr>
            <p:ph sz="quarter" idx="12"/>
          </p:nvPr>
        </p:nvSpPr>
        <p:spPr>
          <a:xfrm>
            <a:off x="600076" y="2152073"/>
            <a:ext cx="4969452" cy="43376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0" name="Right Content"/>
          <p:cNvSpPr>
            <a:spLocks noGrp="1"/>
          </p:cNvSpPr>
          <p:nvPr>
            <p:ph sz="quarter" idx="13"/>
          </p:nvPr>
        </p:nvSpPr>
        <p:spPr>
          <a:xfrm>
            <a:off x="6017203" y="2152073"/>
            <a:ext cx="4969452" cy="43546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11" name="Left Text"/>
          <p:cNvSpPr>
            <a:spLocks noGrp="1"/>
          </p:cNvSpPr>
          <p:nvPr>
            <p:ph sz="quarter" idx="14" hasCustomPrompt="1"/>
          </p:nvPr>
        </p:nvSpPr>
        <p:spPr>
          <a:xfrm>
            <a:off x="600076" y="1599597"/>
            <a:ext cx="1340816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2400" b="0" baseline="0" dirty="0" smtClean="0">
                <a:solidFill>
                  <a:srgbClr val="297D9B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</a:lstStyle>
          <a:p>
            <a:pPr marL="0" lvl="0" defTabSz="914400" latinLnBrk="0"/>
            <a:r>
              <a:rPr lang="en-US" altLang="zh-CN" dirty="0" smtClean="0"/>
              <a:t>Left Text</a:t>
            </a:r>
            <a:endParaRPr lang="zh-CN" altLang="en-US" dirty="0"/>
          </a:p>
        </p:txBody>
      </p:sp>
      <p:sp>
        <p:nvSpPr>
          <p:cNvPr id="12" name="Right Text"/>
          <p:cNvSpPr>
            <a:spLocks noGrp="1"/>
          </p:cNvSpPr>
          <p:nvPr>
            <p:ph sz="quarter" idx="15" hasCustomPrompt="1"/>
          </p:nvPr>
        </p:nvSpPr>
        <p:spPr>
          <a:xfrm>
            <a:off x="6017203" y="1537197"/>
            <a:ext cx="1547603" cy="461665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2400" b="0" baseline="0" dirty="0" smtClean="0">
                <a:solidFill>
                  <a:srgbClr val="297D9B"/>
                </a:solidFill>
                <a:latin typeface="+mj-lt"/>
                <a:ea typeface="맑은 고딕" pitchFamily="50" charset="-127"/>
                <a:cs typeface="Arial" pitchFamily="34" charset="0"/>
              </a:defRPr>
            </a:lvl1pPr>
          </a:lstStyle>
          <a:p>
            <a:pPr marL="0" lvl="0" defTabSz="914400" latinLnBrk="0"/>
            <a:r>
              <a:rPr lang="en-US" altLang="zh-CN" dirty="0" smtClean="0"/>
              <a:t>Right Text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184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0583" y="6075182"/>
            <a:ext cx="1869757" cy="706062"/>
          </a:xfrm>
          <a:prstGeom prst="rect">
            <a:avLst/>
          </a:prstGeom>
        </p:spPr>
      </p:pic>
      <p:sp>
        <p:nvSpPr>
          <p:cNvPr id="4" name="Table"/>
          <p:cNvSpPr>
            <a:spLocks noGrp="1"/>
          </p:cNvSpPr>
          <p:nvPr>
            <p:ph type="tbl" sz="quarter" idx="12"/>
          </p:nvPr>
        </p:nvSpPr>
        <p:spPr>
          <a:xfrm>
            <a:off x="628650" y="1671638"/>
            <a:ext cx="9964738" cy="4840287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56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0583" y="6075182"/>
            <a:ext cx="1869757" cy="70606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2"/>
          </p:nvPr>
        </p:nvSpPr>
        <p:spPr>
          <a:xfrm>
            <a:off x="600075" y="1730375"/>
            <a:ext cx="9807575" cy="4759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796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5D7041B1-5EFF-984F-9346-A584051869D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70583" y="6075182"/>
            <a:ext cx="1869757" cy="706062"/>
          </a:xfrm>
          <a:prstGeom prst="rect">
            <a:avLst/>
          </a:prstGeom>
        </p:spPr>
      </p:pic>
      <p:sp>
        <p:nvSpPr>
          <p:cNvPr id="6" name="underbar">
            <a:extLst>
              <a:ext uri="{FF2B5EF4-FFF2-40B4-BE49-F238E27FC236}">
                <a16:creationId xmlns:a16="http://schemas.microsoft.com/office/drawing/2014/main" id="{0B373A3D-A168-2D41-B019-2259A6285D88}"/>
              </a:ext>
            </a:extLst>
          </p:cNvPr>
          <p:cNvSpPr/>
          <p:nvPr userDrawn="1"/>
        </p:nvSpPr>
        <p:spPr>
          <a:xfrm>
            <a:off x="743919" y="6287903"/>
            <a:ext cx="10221132" cy="1128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31750"/>
          </a:effectLst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Kozuka Gothic Pro L" panose="020B0200000000000000" pitchFamily="34" charset="-128"/>
              <a:ea typeface="Kozuka Gothic Pro L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6968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ackground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" y="0"/>
            <a:ext cx="12191989" cy="1142999"/>
          </a:xfrm>
          <a:prstGeom prst="rect">
            <a:avLst/>
          </a:prstGeom>
        </p:spPr>
      </p:pic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6659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R" panose="020B0400000000000000" pitchFamily="34" charset="-128"/>
                <a:ea typeface="Kozuka Gothic Pro R" panose="020B04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Sub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124744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Kozuka Gothic Pro L" panose="020B0200000000000000" pitchFamily="34" charset="-128"/>
                <a:ea typeface="Kozuka Gothic Pro L" panose="020B0200000000000000" pitchFamily="34" charset="-128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7004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0BAD485-5B11-F344-980A-D9DAF52F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93AA4C1-49A4-9046-8F1B-AEAC9E7EA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FF3EE4-7997-4043-93BE-AAB005E333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98524-3AC0-7A4B-BF1D-DC6BDBAEA602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D9B514-B619-AA4A-9262-E9B1554AD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68753-CFAC-9A45-B363-D1B757B135B0}" type="datetimeFigureOut">
              <a:rPr kumimoji="1" lang="zh-CN" altLang="en-US" smtClean="0"/>
              <a:t>2021/8/15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9391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6" r:id="rId1"/>
    <p:sldLayoutId id="2147483857" r:id="rId2"/>
    <p:sldLayoutId id="2147483856" r:id="rId3"/>
    <p:sldLayoutId id="2147483858" r:id="rId4"/>
    <p:sldLayoutId id="2147483860" r:id="rId5"/>
    <p:sldLayoutId id="2147483859" r:id="rId6"/>
    <p:sldLayoutId id="2147483851" r:id="rId7"/>
    <p:sldLayoutId id="2147483854" r:id="rId8"/>
    <p:sldLayoutId id="2147483855" r:id="rId9"/>
    <p:sldLayoutId id="2147483847" r:id="rId10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none">
        <a:spAutoFit/>
      </a:bodyPr>
      <a:lstStyle>
        <a:defPPr algn="l">
          <a:defRPr dirty="0">
            <a:latin typeface="Kozuka Gothic Pro L" panose="020B0200000000000000" pitchFamily="34" charset="-128"/>
            <a:ea typeface="Kozuka Gothic Pro L" panose="020B0200000000000000" pitchFamily="34" charset="-128"/>
          </a:defRPr>
        </a:defPPr>
      </a:lst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Kozuka Gothic Pro L" panose="020B0200000000000000" pitchFamily="34" charset="-128"/>
            <a:ea typeface="Kozuka Gothic Pro L" panose="020B0200000000000000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CMP_templete" id="{2FF5C5AD-4916-2747-BC6F-93FDF11FCAB6}" vid="{77424928-4B44-4549-BFDD-FD58D5DEB9A5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Cover and End Slide Master</Template>
  <TotalTime>86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8" baseType="lpstr">
      <vt:lpstr>Arial Unicode MS</vt:lpstr>
      <vt:lpstr>Hiragino Sans GB W3</vt:lpstr>
      <vt:lpstr>Kozuka Gothic Pro L</vt:lpstr>
      <vt:lpstr>Kozuka Gothic Pro R</vt:lpstr>
      <vt:lpstr>맑은 고딕</vt:lpstr>
      <vt:lpstr>等线</vt:lpstr>
      <vt:lpstr>Arial</vt:lpstr>
      <vt:lpstr>Cover and End Slide Master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parkman auex</dc:creator>
  <cp:lastModifiedBy>parkman</cp:lastModifiedBy>
  <cp:revision>17</cp:revision>
  <dcterms:created xsi:type="dcterms:W3CDTF">2021-08-15T09:52:43Z</dcterms:created>
  <dcterms:modified xsi:type="dcterms:W3CDTF">2021-08-15T12:08:51Z</dcterms:modified>
</cp:coreProperties>
</file>