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2F3"/>
    <a:srgbClr val="0000F0"/>
    <a:srgbClr val="FFCA33"/>
    <a:srgbClr val="64CE7D"/>
    <a:srgbClr val="38ACE5"/>
    <a:srgbClr val="DFC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/>
    <p:restoredTop sz="96405"/>
  </p:normalViewPr>
  <p:slideViewPr>
    <p:cSldViewPr snapToGrid="0" snapToObjects="1" showGuides="1">
      <p:cViewPr varScale="1">
        <p:scale>
          <a:sx n="122" d="100"/>
          <a:sy n="122" d="100"/>
        </p:scale>
        <p:origin x="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48EBD-5255-E146-9072-45F2221DAC58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D321BA-2C09-6B4C-BC9B-59D22036DF40}">
      <dgm:prSet phldrT="[文本]"/>
      <dgm:spPr/>
      <dgm:t>
        <a:bodyPr/>
        <a:lstStyle/>
        <a:p>
          <a:r>
            <a:rPr lang="en-US" altLang="zh-CN" dirty="0"/>
            <a:t>DFT </a:t>
          </a:r>
          <a:endParaRPr lang="zh-CN" altLang="en-US" dirty="0"/>
        </a:p>
      </dgm:t>
    </dgm:pt>
    <dgm:pt modelId="{FA11305E-0E6A-DA48-BBA6-976E3FAC5D24}" type="parTrans" cxnId="{BD9B337B-D6D2-CF40-ABD2-3C638A897561}">
      <dgm:prSet/>
      <dgm:spPr/>
      <dgm:t>
        <a:bodyPr/>
        <a:lstStyle/>
        <a:p>
          <a:endParaRPr lang="zh-CN" altLang="en-US"/>
        </a:p>
      </dgm:t>
    </dgm:pt>
    <dgm:pt modelId="{C85D3BDB-41E1-E646-9496-D844F65305F6}" type="sibTrans" cxnId="{BD9B337B-D6D2-CF40-ABD2-3C638A897561}">
      <dgm:prSet/>
      <dgm:spPr/>
      <dgm:t>
        <a:bodyPr/>
        <a:lstStyle/>
        <a:p>
          <a:endParaRPr lang="zh-CN" altLang="en-US"/>
        </a:p>
      </dgm:t>
    </dgm:pt>
    <dgm:pt modelId="{237A0713-C1C2-5246-A7FB-CE0795584E21}" type="asst">
      <dgm:prSet phldrT="[文本]"/>
      <dgm:spPr/>
      <dgm:t>
        <a:bodyPr/>
        <a:lstStyle/>
        <a:p>
          <a:r>
            <a:rPr lang="en-US" altLang="zh-CN" dirty="0"/>
            <a:t>Vasplib</a:t>
          </a:r>
          <a:endParaRPr lang="zh-CN" altLang="en-US" dirty="0"/>
        </a:p>
      </dgm:t>
    </dgm:pt>
    <dgm:pt modelId="{EADAC657-566F-9048-A05C-C1301B28BC80}" type="parTrans" cxnId="{67AF0852-64E5-0542-BD13-1C27C1A2AB8E}">
      <dgm:prSet/>
      <dgm:spPr/>
      <dgm:t>
        <a:bodyPr/>
        <a:lstStyle/>
        <a:p>
          <a:endParaRPr lang="zh-CN" altLang="en-US"/>
        </a:p>
      </dgm:t>
    </dgm:pt>
    <dgm:pt modelId="{482B1C9F-C359-7C41-A209-18BFA46BB936}" type="sibTrans" cxnId="{67AF0852-64E5-0542-BD13-1C27C1A2AB8E}">
      <dgm:prSet/>
      <dgm:spPr/>
      <dgm:t>
        <a:bodyPr/>
        <a:lstStyle/>
        <a:p>
          <a:endParaRPr lang="zh-CN" altLang="en-US"/>
        </a:p>
      </dgm:t>
    </dgm:pt>
    <dgm:pt modelId="{CB420838-7EC5-9E40-9788-84AA1F4A7FEC}">
      <dgm:prSet phldrT="[文本]"/>
      <dgm:spPr/>
      <dgm:t>
        <a:bodyPr/>
        <a:lstStyle/>
        <a:p>
          <a:r>
            <a:rPr lang="en-US" altLang="zh-CN" dirty="0"/>
            <a:t>HR</a:t>
          </a:r>
          <a:endParaRPr lang="zh-CN" altLang="en-US" dirty="0"/>
        </a:p>
      </dgm:t>
    </dgm:pt>
    <dgm:pt modelId="{371BDF9A-0F19-5A4F-99B5-D7CC0D6378CB}" type="parTrans" cxnId="{B0F1DBFA-0736-1D45-A7AA-6A0353B54150}">
      <dgm:prSet/>
      <dgm:spPr/>
      <dgm:t>
        <a:bodyPr/>
        <a:lstStyle/>
        <a:p>
          <a:endParaRPr lang="zh-CN" altLang="en-US"/>
        </a:p>
      </dgm:t>
    </dgm:pt>
    <dgm:pt modelId="{81BC56DE-3D23-1E43-A2C6-EDE61DEBAC71}" type="sibTrans" cxnId="{B0F1DBFA-0736-1D45-A7AA-6A0353B54150}">
      <dgm:prSet/>
      <dgm:spPr/>
      <dgm:t>
        <a:bodyPr/>
        <a:lstStyle/>
        <a:p>
          <a:endParaRPr lang="zh-CN" altLang="en-US"/>
        </a:p>
      </dgm:t>
    </dgm:pt>
    <dgm:pt modelId="{BB9C4D5C-8E2D-AC42-8A84-B34F79162F19}">
      <dgm:prSet phldrT="[文本]"/>
      <dgm:spPr/>
      <dgm:t>
        <a:bodyPr/>
        <a:lstStyle/>
        <a:p>
          <a:r>
            <a:rPr lang="en-US" altLang="zh-CN" dirty="0" err="1"/>
            <a:t>Htrig</a:t>
          </a:r>
          <a:endParaRPr lang="zh-CN" altLang="en-US" dirty="0"/>
        </a:p>
      </dgm:t>
    </dgm:pt>
    <dgm:pt modelId="{18111803-BA08-EE49-A699-BEFBDC338DB4}" type="parTrans" cxnId="{88F196EA-930F-5A4A-9568-C3D3C732FAC3}">
      <dgm:prSet/>
      <dgm:spPr/>
      <dgm:t>
        <a:bodyPr/>
        <a:lstStyle/>
        <a:p>
          <a:endParaRPr lang="zh-CN" altLang="en-US"/>
        </a:p>
      </dgm:t>
    </dgm:pt>
    <dgm:pt modelId="{136F9547-5905-5D42-B28C-ED1CB09E3411}" type="sibTrans" cxnId="{88F196EA-930F-5A4A-9568-C3D3C732FAC3}">
      <dgm:prSet/>
      <dgm:spPr/>
      <dgm:t>
        <a:bodyPr/>
        <a:lstStyle/>
        <a:p>
          <a:endParaRPr lang="zh-CN" altLang="en-US"/>
        </a:p>
      </dgm:t>
    </dgm:pt>
    <dgm:pt modelId="{A31214DC-5DB8-0B4F-9402-061EB4821981}">
      <dgm:prSet phldrT="[文本]"/>
      <dgm:spPr/>
      <dgm:t>
        <a:bodyPr/>
        <a:lstStyle/>
        <a:p>
          <a:r>
            <a:rPr lang="en-US" altLang="zh-CN" dirty="0"/>
            <a:t>HK</a:t>
          </a:r>
          <a:endParaRPr lang="zh-CN" altLang="en-US" dirty="0"/>
        </a:p>
      </dgm:t>
    </dgm:pt>
    <dgm:pt modelId="{21811C92-FD27-9A4D-92A2-72088CFC690E}" type="parTrans" cxnId="{E9B17341-CBE3-1641-BB3A-89E259C740AE}">
      <dgm:prSet/>
      <dgm:spPr/>
      <dgm:t>
        <a:bodyPr/>
        <a:lstStyle/>
        <a:p>
          <a:endParaRPr lang="zh-CN" altLang="en-US"/>
        </a:p>
      </dgm:t>
    </dgm:pt>
    <dgm:pt modelId="{061C5C6B-B843-8944-A4F4-DEFD60B81D1A}" type="sibTrans" cxnId="{E9B17341-CBE3-1641-BB3A-89E259C740AE}">
      <dgm:prSet/>
      <dgm:spPr/>
      <dgm:t>
        <a:bodyPr/>
        <a:lstStyle/>
        <a:p>
          <a:endParaRPr lang="zh-CN" altLang="en-US"/>
        </a:p>
      </dgm:t>
    </dgm:pt>
    <dgm:pt modelId="{39D2CEA0-E6CD-9E44-B7E2-B5D1C12781F9}">
      <dgm:prSet/>
      <dgm:spPr/>
      <dgm:t>
        <a:bodyPr/>
        <a:lstStyle/>
        <a:p>
          <a:r>
            <a:rPr lang="en-US" altLang="zh-CN" dirty="0"/>
            <a:t>wannier</a:t>
          </a:r>
          <a:endParaRPr lang="zh-CN" altLang="en-US" dirty="0"/>
        </a:p>
      </dgm:t>
    </dgm:pt>
    <dgm:pt modelId="{43606FAC-7118-4948-A083-B377F99042E2}" type="parTrans" cxnId="{381938AF-F096-A74E-A971-728816A8CAA1}">
      <dgm:prSet/>
      <dgm:spPr/>
      <dgm:t>
        <a:bodyPr/>
        <a:lstStyle/>
        <a:p>
          <a:endParaRPr lang="zh-CN" altLang="en-US"/>
        </a:p>
      </dgm:t>
    </dgm:pt>
    <dgm:pt modelId="{6C34C455-4565-3044-9815-8C20E6AE5AB7}" type="sibTrans" cxnId="{381938AF-F096-A74E-A971-728816A8CAA1}">
      <dgm:prSet/>
      <dgm:spPr/>
      <dgm:t>
        <a:bodyPr/>
        <a:lstStyle/>
        <a:p>
          <a:endParaRPr lang="zh-CN" altLang="en-US"/>
        </a:p>
      </dgm:t>
    </dgm:pt>
    <dgm:pt modelId="{10B49C0E-BA44-2C4E-976A-B7BC3D3187D8}">
      <dgm:prSet/>
      <dgm:spPr/>
      <dgm:t>
        <a:bodyPr/>
        <a:lstStyle/>
        <a:p>
          <a:r>
            <a:rPr lang="en-US" altLang="zh-CN" dirty="0" err="1"/>
            <a:t>spglib</a:t>
          </a:r>
          <a:r>
            <a:rPr lang="en-US" altLang="zh-CN" dirty="0"/>
            <a:t>…</a:t>
          </a:r>
          <a:endParaRPr lang="zh-CN" altLang="en-US" dirty="0"/>
        </a:p>
      </dgm:t>
    </dgm:pt>
    <dgm:pt modelId="{690E6DC9-2464-9046-B389-065187BEA36F}" type="sibTrans" cxnId="{684BDC36-17EB-4042-9038-41E246DB06C9}">
      <dgm:prSet/>
      <dgm:spPr/>
      <dgm:t>
        <a:bodyPr/>
        <a:lstStyle/>
        <a:p>
          <a:endParaRPr lang="zh-CN" altLang="en-US"/>
        </a:p>
      </dgm:t>
    </dgm:pt>
    <dgm:pt modelId="{FCA86F2F-610A-1F40-9DB9-24E3B4EED6FF}" type="parTrans" cxnId="{684BDC36-17EB-4042-9038-41E246DB06C9}">
      <dgm:prSet/>
      <dgm:spPr/>
      <dgm:t>
        <a:bodyPr/>
        <a:lstStyle/>
        <a:p>
          <a:endParaRPr lang="zh-CN" altLang="en-US"/>
        </a:p>
      </dgm:t>
    </dgm:pt>
    <dgm:pt modelId="{16E689ED-3796-964B-BA48-655A232E039D}" type="pres">
      <dgm:prSet presAssocID="{C8748EBD-5255-E146-9072-45F2221DAC5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907697-97A3-0946-BA50-8A912A65C1BB}" type="pres">
      <dgm:prSet presAssocID="{BED321BA-2C09-6B4C-BC9B-59D22036DF40}" presName="hierRoot1" presStyleCnt="0">
        <dgm:presLayoutVars>
          <dgm:hierBranch val="init"/>
        </dgm:presLayoutVars>
      </dgm:prSet>
      <dgm:spPr/>
    </dgm:pt>
    <dgm:pt modelId="{995E549D-53D6-0042-A236-2780BD51F664}" type="pres">
      <dgm:prSet presAssocID="{BED321BA-2C09-6B4C-BC9B-59D22036DF40}" presName="rootComposite1" presStyleCnt="0"/>
      <dgm:spPr/>
    </dgm:pt>
    <dgm:pt modelId="{653020F4-69D8-A643-B310-679E32F82CB9}" type="pres">
      <dgm:prSet presAssocID="{BED321BA-2C09-6B4C-BC9B-59D22036DF40}" presName="rootText1" presStyleLbl="alignAcc1" presStyleIdx="0" presStyleCnt="0" custLinFactY="-90844" custLinFactNeighborX="-5729" custLinFactNeighborY="-100000">
        <dgm:presLayoutVars>
          <dgm:chPref val="3"/>
        </dgm:presLayoutVars>
      </dgm:prSet>
      <dgm:spPr/>
    </dgm:pt>
    <dgm:pt modelId="{1B97EE75-EDEA-8C40-B3B3-26CECDF99034}" type="pres">
      <dgm:prSet presAssocID="{BED321BA-2C09-6B4C-BC9B-59D22036DF40}" presName="topArc1" presStyleLbl="parChTrans1D1" presStyleIdx="0" presStyleCnt="14"/>
      <dgm:spPr/>
    </dgm:pt>
    <dgm:pt modelId="{02C24E8A-AF10-BF4B-A956-E8DE4B29A85F}" type="pres">
      <dgm:prSet presAssocID="{BED321BA-2C09-6B4C-BC9B-59D22036DF40}" presName="bottomArc1" presStyleLbl="parChTrans1D1" presStyleIdx="1" presStyleCnt="14"/>
      <dgm:spPr/>
    </dgm:pt>
    <dgm:pt modelId="{6A3D0F1C-E158-4944-BA7F-BA7C15D5D0BB}" type="pres">
      <dgm:prSet presAssocID="{BED321BA-2C09-6B4C-BC9B-59D22036DF40}" presName="topConnNode1" presStyleLbl="node1" presStyleIdx="0" presStyleCnt="0"/>
      <dgm:spPr/>
    </dgm:pt>
    <dgm:pt modelId="{7A0F3D3F-ABF5-204D-802C-F230434234CC}" type="pres">
      <dgm:prSet presAssocID="{BED321BA-2C09-6B4C-BC9B-59D22036DF40}" presName="hierChild2" presStyleCnt="0"/>
      <dgm:spPr/>
    </dgm:pt>
    <dgm:pt modelId="{2D4A8B7E-BE8F-044B-BB7D-0B866BFBF88B}" type="pres">
      <dgm:prSet presAssocID="{43606FAC-7118-4948-A083-B377F99042E2}" presName="Name28" presStyleLbl="parChTrans1D2" presStyleIdx="0" presStyleCnt="4"/>
      <dgm:spPr/>
    </dgm:pt>
    <dgm:pt modelId="{BDA9EA32-1454-C64F-BEDB-9A1BD515065F}" type="pres">
      <dgm:prSet presAssocID="{39D2CEA0-E6CD-9E44-B7E2-B5D1C12781F9}" presName="hierRoot2" presStyleCnt="0">
        <dgm:presLayoutVars>
          <dgm:hierBranch val="init"/>
        </dgm:presLayoutVars>
      </dgm:prSet>
      <dgm:spPr/>
    </dgm:pt>
    <dgm:pt modelId="{21E6C05B-0A46-0C40-9BDB-2BC8233B086D}" type="pres">
      <dgm:prSet presAssocID="{39D2CEA0-E6CD-9E44-B7E2-B5D1C12781F9}" presName="rootComposite2" presStyleCnt="0"/>
      <dgm:spPr/>
    </dgm:pt>
    <dgm:pt modelId="{86CE308B-C886-0F45-BC8C-2254BEF85293}" type="pres">
      <dgm:prSet presAssocID="{39D2CEA0-E6CD-9E44-B7E2-B5D1C12781F9}" presName="rootText2" presStyleLbl="alignAcc1" presStyleIdx="0" presStyleCnt="0">
        <dgm:presLayoutVars>
          <dgm:chPref val="3"/>
        </dgm:presLayoutVars>
      </dgm:prSet>
      <dgm:spPr/>
    </dgm:pt>
    <dgm:pt modelId="{0515C10F-E1A9-BC4B-AFC9-F1374FF12714}" type="pres">
      <dgm:prSet presAssocID="{39D2CEA0-E6CD-9E44-B7E2-B5D1C12781F9}" presName="topArc2" presStyleLbl="parChTrans1D1" presStyleIdx="2" presStyleCnt="14"/>
      <dgm:spPr/>
    </dgm:pt>
    <dgm:pt modelId="{71C2384A-7B58-B348-A453-1F96644BB8CB}" type="pres">
      <dgm:prSet presAssocID="{39D2CEA0-E6CD-9E44-B7E2-B5D1C12781F9}" presName="bottomArc2" presStyleLbl="parChTrans1D1" presStyleIdx="3" presStyleCnt="14"/>
      <dgm:spPr/>
    </dgm:pt>
    <dgm:pt modelId="{31F55B0B-C6B0-0A42-8202-C56905B6D59B}" type="pres">
      <dgm:prSet presAssocID="{39D2CEA0-E6CD-9E44-B7E2-B5D1C12781F9}" presName="topConnNode2" presStyleLbl="node2" presStyleIdx="0" presStyleCnt="0"/>
      <dgm:spPr/>
    </dgm:pt>
    <dgm:pt modelId="{03D9676A-D2D1-AD4A-BBB0-8133EBBC6571}" type="pres">
      <dgm:prSet presAssocID="{39D2CEA0-E6CD-9E44-B7E2-B5D1C12781F9}" presName="hierChild4" presStyleCnt="0"/>
      <dgm:spPr/>
    </dgm:pt>
    <dgm:pt modelId="{19D4D3DE-8B7C-5A47-BB95-E7DC7B54867E}" type="pres">
      <dgm:prSet presAssocID="{39D2CEA0-E6CD-9E44-B7E2-B5D1C12781F9}" presName="hierChild5" presStyleCnt="0"/>
      <dgm:spPr/>
    </dgm:pt>
    <dgm:pt modelId="{0EE76B10-F539-7746-AC7C-2451E6C579F4}" type="pres">
      <dgm:prSet presAssocID="{BED321BA-2C09-6B4C-BC9B-59D22036DF40}" presName="hierChild3" presStyleCnt="0"/>
      <dgm:spPr/>
    </dgm:pt>
    <dgm:pt modelId="{04F5826D-2C05-774B-861A-54AB4623F52A}" type="pres">
      <dgm:prSet presAssocID="{10B49C0E-BA44-2C4E-976A-B7BC3D3187D8}" presName="hierRoot1" presStyleCnt="0">
        <dgm:presLayoutVars>
          <dgm:hierBranch val="init"/>
        </dgm:presLayoutVars>
      </dgm:prSet>
      <dgm:spPr/>
    </dgm:pt>
    <dgm:pt modelId="{C9E26B0A-99E7-BA44-8474-BB997A809FD6}" type="pres">
      <dgm:prSet presAssocID="{10B49C0E-BA44-2C4E-976A-B7BC3D3187D8}" presName="rootComposite1" presStyleCnt="0"/>
      <dgm:spPr/>
    </dgm:pt>
    <dgm:pt modelId="{0B848A9A-B3B9-4A4E-8F33-C0E621181319}" type="pres">
      <dgm:prSet presAssocID="{10B49C0E-BA44-2C4E-976A-B7BC3D3187D8}" presName="rootText1" presStyleLbl="alignAcc1" presStyleIdx="0" presStyleCnt="0" custLinFactX="100000" custLinFactY="-71275" custLinFactNeighborX="144345" custLinFactNeighborY="-100000">
        <dgm:presLayoutVars>
          <dgm:chPref val="3"/>
        </dgm:presLayoutVars>
      </dgm:prSet>
      <dgm:spPr/>
    </dgm:pt>
    <dgm:pt modelId="{B5876D42-70CB-2044-9F99-0C6020C9BDBB}" type="pres">
      <dgm:prSet presAssocID="{10B49C0E-BA44-2C4E-976A-B7BC3D3187D8}" presName="topArc1" presStyleLbl="parChTrans1D1" presStyleIdx="4" presStyleCnt="14"/>
      <dgm:spPr/>
    </dgm:pt>
    <dgm:pt modelId="{8EFE099A-9AA9-8645-AAC8-D2369F4F50D1}" type="pres">
      <dgm:prSet presAssocID="{10B49C0E-BA44-2C4E-976A-B7BC3D3187D8}" presName="bottomArc1" presStyleLbl="parChTrans1D1" presStyleIdx="5" presStyleCnt="14"/>
      <dgm:spPr/>
    </dgm:pt>
    <dgm:pt modelId="{A5ADC701-0329-474F-9C9F-5E47811857C3}" type="pres">
      <dgm:prSet presAssocID="{10B49C0E-BA44-2C4E-976A-B7BC3D3187D8}" presName="topConnNode1" presStyleLbl="node1" presStyleIdx="0" presStyleCnt="0"/>
      <dgm:spPr/>
    </dgm:pt>
    <dgm:pt modelId="{F372A0FC-FC59-D148-8240-DF64D9D2EBE0}" type="pres">
      <dgm:prSet presAssocID="{10B49C0E-BA44-2C4E-976A-B7BC3D3187D8}" presName="hierChild2" presStyleCnt="0"/>
      <dgm:spPr/>
    </dgm:pt>
    <dgm:pt modelId="{942B9510-0E10-9745-90F3-DBBB36BEB2D3}" type="pres">
      <dgm:prSet presAssocID="{10B49C0E-BA44-2C4E-976A-B7BC3D3187D8}" presName="hierChild3" presStyleCnt="0"/>
      <dgm:spPr/>
    </dgm:pt>
    <dgm:pt modelId="{539BDA4B-058C-3747-827F-B0164163B573}" type="pres">
      <dgm:prSet presAssocID="{237A0713-C1C2-5246-A7FB-CE0795584E21}" presName="hierRoot1" presStyleCnt="0">
        <dgm:presLayoutVars>
          <dgm:hierBranch val="init"/>
        </dgm:presLayoutVars>
      </dgm:prSet>
      <dgm:spPr/>
    </dgm:pt>
    <dgm:pt modelId="{33B42799-2798-5E43-89B1-A7EF02C56E70}" type="pres">
      <dgm:prSet presAssocID="{237A0713-C1C2-5246-A7FB-CE0795584E21}" presName="rootComposite1" presStyleCnt="0"/>
      <dgm:spPr/>
    </dgm:pt>
    <dgm:pt modelId="{13EF0826-4511-5E47-ADDA-7AE3009BF1CE}" type="pres">
      <dgm:prSet presAssocID="{237A0713-C1C2-5246-A7FB-CE0795584E21}" presName="rootText1" presStyleLbl="alignAcc1" presStyleIdx="0" presStyleCnt="0" custLinFactY="-75560" custLinFactNeighborX="-99" custLinFactNeighborY="-100000">
        <dgm:presLayoutVars>
          <dgm:chPref val="3"/>
        </dgm:presLayoutVars>
      </dgm:prSet>
      <dgm:spPr/>
    </dgm:pt>
    <dgm:pt modelId="{E26D5439-47C0-1648-BF3F-FBDF45263C4B}" type="pres">
      <dgm:prSet presAssocID="{237A0713-C1C2-5246-A7FB-CE0795584E21}" presName="topArc1" presStyleLbl="parChTrans1D1" presStyleIdx="6" presStyleCnt="14"/>
      <dgm:spPr/>
    </dgm:pt>
    <dgm:pt modelId="{71CCDD4D-5D63-8B46-800D-CE369A12460C}" type="pres">
      <dgm:prSet presAssocID="{237A0713-C1C2-5246-A7FB-CE0795584E21}" presName="bottomArc1" presStyleLbl="parChTrans1D1" presStyleIdx="7" presStyleCnt="14"/>
      <dgm:spPr/>
    </dgm:pt>
    <dgm:pt modelId="{D2F79F7F-1C31-8E42-94AD-CC06590FB304}" type="pres">
      <dgm:prSet presAssocID="{237A0713-C1C2-5246-A7FB-CE0795584E21}" presName="topConnNode1" presStyleLbl="asst0" presStyleIdx="0" presStyleCnt="0"/>
      <dgm:spPr/>
    </dgm:pt>
    <dgm:pt modelId="{C92445C3-F48F-1544-838C-E9CBE0A4A416}" type="pres">
      <dgm:prSet presAssocID="{237A0713-C1C2-5246-A7FB-CE0795584E21}" presName="hierChild2" presStyleCnt="0"/>
      <dgm:spPr/>
    </dgm:pt>
    <dgm:pt modelId="{6A3F1318-0463-D145-875D-2A16736FE6B3}" type="pres">
      <dgm:prSet presAssocID="{371BDF9A-0F19-5A4F-99B5-D7CC0D6378CB}" presName="Name28" presStyleLbl="parChTrans1D2" presStyleIdx="1" presStyleCnt="4"/>
      <dgm:spPr/>
    </dgm:pt>
    <dgm:pt modelId="{E070E048-87BE-AA4C-9017-1745E160DD4A}" type="pres">
      <dgm:prSet presAssocID="{CB420838-7EC5-9E40-9788-84AA1F4A7FEC}" presName="hierRoot2" presStyleCnt="0">
        <dgm:presLayoutVars>
          <dgm:hierBranch val="init"/>
        </dgm:presLayoutVars>
      </dgm:prSet>
      <dgm:spPr/>
    </dgm:pt>
    <dgm:pt modelId="{5223C895-9B1E-E54B-97E9-708D1D8343E4}" type="pres">
      <dgm:prSet presAssocID="{CB420838-7EC5-9E40-9788-84AA1F4A7FEC}" presName="rootComposite2" presStyleCnt="0"/>
      <dgm:spPr/>
    </dgm:pt>
    <dgm:pt modelId="{BF3D99DB-8249-1F43-98E9-9C7D1266576C}" type="pres">
      <dgm:prSet presAssocID="{CB420838-7EC5-9E40-9788-84AA1F4A7FEC}" presName="rootText2" presStyleLbl="alignAcc1" presStyleIdx="0" presStyleCnt="0">
        <dgm:presLayoutVars>
          <dgm:chPref val="3"/>
        </dgm:presLayoutVars>
      </dgm:prSet>
      <dgm:spPr/>
    </dgm:pt>
    <dgm:pt modelId="{80AD3D4F-C8BD-2B4B-AC3A-21424D71D8B8}" type="pres">
      <dgm:prSet presAssocID="{CB420838-7EC5-9E40-9788-84AA1F4A7FEC}" presName="topArc2" presStyleLbl="parChTrans1D1" presStyleIdx="8" presStyleCnt="14"/>
      <dgm:spPr/>
    </dgm:pt>
    <dgm:pt modelId="{77C5399A-DF20-5249-848F-5E3B267CA4CE}" type="pres">
      <dgm:prSet presAssocID="{CB420838-7EC5-9E40-9788-84AA1F4A7FEC}" presName="bottomArc2" presStyleLbl="parChTrans1D1" presStyleIdx="9" presStyleCnt="14"/>
      <dgm:spPr/>
    </dgm:pt>
    <dgm:pt modelId="{0B8B2616-95FC-3749-84A1-604F193000B7}" type="pres">
      <dgm:prSet presAssocID="{CB420838-7EC5-9E40-9788-84AA1F4A7FEC}" presName="topConnNode2" presStyleLbl="node2" presStyleIdx="0" presStyleCnt="0"/>
      <dgm:spPr/>
    </dgm:pt>
    <dgm:pt modelId="{1E8FA3B5-75E4-A94B-BA9F-1675E498BE5F}" type="pres">
      <dgm:prSet presAssocID="{CB420838-7EC5-9E40-9788-84AA1F4A7FEC}" presName="hierChild4" presStyleCnt="0"/>
      <dgm:spPr/>
    </dgm:pt>
    <dgm:pt modelId="{1F1323B2-D33B-6E44-9857-7840A8F5CB7B}" type="pres">
      <dgm:prSet presAssocID="{CB420838-7EC5-9E40-9788-84AA1F4A7FEC}" presName="hierChild5" presStyleCnt="0"/>
      <dgm:spPr/>
    </dgm:pt>
    <dgm:pt modelId="{2ACEACA7-5DC5-4341-9075-44AF77B7E450}" type="pres">
      <dgm:prSet presAssocID="{18111803-BA08-EE49-A699-BEFBDC338DB4}" presName="Name28" presStyleLbl="parChTrans1D2" presStyleIdx="2" presStyleCnt="4"/>
      <dgm:spPr/>
    </dgm:pt>
    <dgm:pt modelId="{8E110582-F0D4-0D44-A7CB-463B939A76F3}" type="pres">
      <dgm:prSet presAssocID="{BB9C4D5C-8E2D-AC42-8A84-B34F79162F19}" presName="hierRoot2" presStyleCnt="0">
        <dgm:presLayoutVars>
          <dgm:hierBranch val="init"/>
        </dgm:presLayoutVars>
      </dgm:prSet>
      <dgm:spPr/>
    </dgm:pt>
    <dgm:pt modelId="{2ECA2C72-1FD3-F34C-AB7B-B1D2CEDEBC3E}" type="pres">
      <dgm:prSet presAssocID="{BB9C4D5C-8E2D-AC42-8A84-B34F79162F19}" presName="rootComposite2" presStyleCnt="0"/>
      <dgm:spPr/>
    </dgm:pt>
    <dgm:pt modelId="{520975D1-9887-5543-B80B-6EEE472C1ED2}" type="pres">
      <dgm:prSet presAssocID="{BB9C4D5C-8E2D-AC42-8A84-B34F79162F19}" presName="rootText2" presStyleLbl="alignAcc1" presStyleIdx="0" presStyleCnt="0">
        <dgm:presLayoutVars>
          <dgm:chPref val="3"/>
        </dgm:presLayoutVars>
      </dgm:prSet>
      <dgm:spPr/>
    </dgm:pt>
    <dgm:pt modelId="{4933A1ED-FE79-E141-A8B4-512FDFD2FD99}" type="pres">
      <dgm:prSet presAssocID="{BB9C4D5C-8E2D-AC42-8A84-B34F79162F19}" presName="topArc2" presStyleLbl="parChTrans1D1" presStyleIdx="10" presStyleCnt="14"/>
      <dgm:spPr/>
    </dgm:pt>
    <dgm:pt modelId="{07AD5F05-3A46-8A42-997E-ED98101628A6}" type="pres">
      <dgm:prSet presAssocID="{BB9C4D5C-8E2D-AC42-8A84-B34F79162F19}" presName="bottomArc2" presStyleLbl="parChTrans1D1" presStyleIdx="11" presStyleCnt="14"/>
      <dgm:spPr/>
    </dgm:pt>
    <dgm:pt modelId="{15F92FF7-3152-C847-80A4-AD4495A5DA05}" type="pres">
      <dgm:prSet presAssocID="{BB9C4D5C-8E2D-AC42-8A84-B34F79162F19}" presName="topConnNode2" presStyleLbl="node2" presStyleIdx="0" presStyleCnt="0"/>
      <dgm:spPr/>
    </dgm:pt>
    <dgm:pt modelId="{855F63EE-49B1-3848-985C-B13BB1B2C9B8}" type="pres">
      <dgm:prSet presAssocID="{BB9C4D5C-8E2D-AC42-8A84-B34F79162F19}" presName="hierChild4" presStyleCnt="0"/>
      <dgm:spPr/>
    </dgm:pt>
    <dgm:pt modelId="{41768153-79E8-524E-8139-7C5EEE583362}" type="pres">
      <dgm:prSet presAssocID="{BB9C4D5C-8E2D-AC42-8A84-B34F79162F19}" presName="hierChild5" presStyleCnt="0"/>
      <dgm:spPr/>
    </dgm:pt>
    <dgm:pt modelId="{95B0AFDF-FB9F-E543-B06E-5510E6979AE8}" type="pres">
      <dgm:prSet presAssocID="{21811C92-FD27-9A4D-92A2-72088CFC690E}" presName="Name28" presStyleLbl="parChTrans1D2" presStyleIdx="3" presStyleCnt="4"/>
      <dgm:spPr/>
    </dgm:pt>
    <dgm:pt modelId="{E411BE77-CF90-9A4A-B15F-E4114B89ECA9}" type="pres">
      <dgm:prSet presAssocID="{A31214DC-5DB8-0B4F-9402-061EB4821981}" presName="hierRoot2" presStyleCnt="0">
        <dgm:presLayoutVars>
          <dgm:hierBranch val="init"/>
        </dgm:presLayoutVars>
      </dgm:prSet>
      <dgm:spPr/>
    </dgm:pt>
    <dgm:pt modelId="{3B0FF2C7-1F3B-554E-A146-A6A10E2BE289}" type="pres">
      <dgm:prSet presAssocID="{A31214DC-5DB8-0B4F-9402-061EB4821981}" presName="rootComposite2" presStyleCnt="0"/>
      <dgm:spPr/>
    </dgm:pt>
    <dgm:pt modelId="{4BFF4E3D-7B5A-274F-AFD3-C6F801ECB62C}" type="pres">
      <dgm:prSet presAssocID="{A31214DC-5DB8-0B4F-9402-061EB4821981}" presName="rootText2" presStyleLbl="alignAcc1" presStyleIdx="0" presStyleCnt="0">
        <dgm:presLayoutVars>
          <dgm:chPref val="3"/>
        </dgm:presLayoutVars>
      </dgm:prSet>
      <dgm:spPr/>
    </dgm:pt>
    <dgm:pt modelId="{C3758805-769E-454D-9F6C-E875E98067D0}" type="pres">
      <dgm:prSet presAssocID="{A31214DC-5DB8-0B4F-9402-061EB4821981}" presName="topArc2" presStyleLbl="parChTrans1D1" presStyleIdx="12" presStyleCnt="14"/>
      <dgm:spPr/>
    </dgm:pt>
    <dgm:pt modelId="{760E3374-9E3B-924C-AE34-39F96ECDCF0B}" type="pres">
      <dgm:prSet presAssocID="{A31214DC-5DB8-0B4F-9402-061EB4821981}" presName="bottomArc2" presStyleLbl="parChTrans1D1" presStyleIdx="13" presStyleCnt="14"/>
      <dgm:spPr/>
    </dgm:pt>
    <dgm:pt modelId="{A752718C-DB8C-574F-A66A-295D42BD9E0B}" type="pres">
      <dgm:prSet presAssocID="{A31214DC-5DB8-0B4F-9402-061EB4821981}" presName="topConnNode2" presStyleLbl="node2" presStyleIdx="0" presStyleCnt="0"/>
      <dgm:spPr/>
    </dgm:pt>
    <dgm:pt modelId="{14E966BA-37BD-3A48-A373-23A28DD240D3}" type="pres">
      <dgm:prSet presAssocID="{A31214DC-5DB8-0B4F-9402-061EB4821981}" presName="hierChild4" presStyleCnt="0"/>
      <dgm:spPr/>
    </dgm:pt>
    <dgm:pt modelId="{FEE91845-F32A-0746-BCCA-6112CD931DC6}" type="pres">
      <dgm:prSet presAssocID="{A31214DC-5DB8-0B4F-9402-061EB4821981}" presName="hierChild5" presStyleCnt="0"/>
      <dgm:spPr/>
    </dgm:pt>
    <dgm:pt modelId="{C999AB9B-CC30-D543-BD21-FB3B9CBAAFC9}" type="pres">
      <dgm:prSet presAssocID="{237A0713-C1C2-5246-A7FB-CE0795584E21}" presName="hierChild3" presStyleCnt="0"/>
      <dgm:spPr/>
    </dgm:pt>
  </dgm:ptLst>
  <dgm:cxnLst>
    <dgm:cxn modelId="{48C58508-8C5E-0149-B400-E9632AE63E2F}" type="presOf" srcId="{39D2CEA0-E6CD-9E44-B7E2-B5D1C12781F9}" destId="{31F55B0B-C6B0-0A42-8202-C56905B6D59B}" srcOrd="1" destOrd="0" presId="urn:microsoft.com/office/officeart/2008/layout/HalfCircleOrganizationChart"/>
    <dgm:cxn modelId="{43353B11-D141-9448-A734-DFBB293F6B67}" type="presOf" srcId="{CB420838-7EC5-9E40-9788-84AA1F4A7FEC}" destId="{BF3D99DB-8249-1F43-98E9-9C7D1266576C}" srcOrd="0" destOrd="0" presId="urn:microsoft.com/office/officeart/2008/layout/HalfCircleOrganizationChart"/>
    <dgm:cxn modelId="{9FCE6811-8643-0B4B-9782-BC807D956243}" type="presOf" srcId="{371BDF9A-0F19-5A4F-99B5-D7CC0D6378CB}" destId="{6A3F1318-0463-D145-875D-2A16736FE6B3}" srcOrd="0" destOrd="0" presId="urn:microsoft.com/office/officeart/2008/layout/HalfCircleOrganizationChart"/>
    <dgm:cxn modelId="{6CFCFC15-2160-304B-8C75-A64AA9416E5E}" type="presOf" srcId="{BB9C4D5C-8E2D-AC42-8A84-B34F79162F19}" destId="{520975D1-9887-5543-B80B-6EEE472C1ED2}" srcOrd="0" destOrd="0" presId="urn:microsoft.com/office/officeart/2008/layout/HalfCircleOrganizationChart"/>
    <dgm:cxn modelId="{B1E4FB22-1EEA-4341-9C1D-04365DBAAF1C}" type="presOf" srcId="{C8748EBD-5255-E146-9072-45F2221DAC58}" destId="{16E689ED-3796-964B-BA48-655A232E039D}" srcOrd="0" destOrd="0" presId="urn:microsoft.com/office/officeart/2008/layout/HalfCircleOrganizationChart"/>
    <dgm:cxn modelId="{8222FC24-5CED-F14B-84AE-B2FA8599A152}" type="presOf" srcId="{A31214DC-5DB8-0B4F-9402-061EB4821981}" destId="{A752718C-DB8C-574F-A66A-295D42BD9E0B}" srcOrd="1" destOrd="0" presId="urn:microsoft.com/office/officeart/2008/layout/HalfCircleOrganizationChart"/>
    <dgm:cxn modelId="{684BDC36-17EB-4042-9038-41E246DB06C9}" srcId="{C8748EBD-5255-E146-9072-45F2221DAC58}" destId="{10B49C0E-BA44-2C4E-976A-B7BC3D3187D8}" srcOrd="1" destOrd="0" parTransId="{FCA86F2F-610A-1F40-9DB9-24E3B4EED6FF}" sibTransId="{690E6DC9-2464-9046-B389-065187BEA36F}"/>
    <dgm:cxn modelId="{E9B17341-CBE3-1641-BB3A-89E259C740AE}" srcId="{237A0713-C1C2-5246-A7FB-CE0795584E21}" destId="{A31214DC-5DB8-0B4F-9402-061EB4821981}" srcOrd="2" destOrd="0" parTransId="{21811C92-FD27-9A4D-92A2-72088CFC690E}" sibTransId="{061C5C6B-B843-8944-A4F4-DEFD60B81D1A}"/>
    <dgm:cxn modelId="{67AF0852-64E5-0542-BD13-1C27C1A2AB8E}" srcId="{C8748EBD-5255-E146-9072-45F2221DAC58}" destId="{237A0713-C1C2-5246-A7FB-CE0795584E21}" srcOrd="2" destOrd="0" parTransId="{EADAC657-566F-9048-A05C-C1301B28BC80}" sibTransId="{482B1C9F-C359-7C41-A209-18BFA46BB936}"/>
    <dgm:cxn modelId="{A9A0A354-A882-2944-9737-C70F9D3977D7}" type="presOf" srcId="{39D2CEA0-E6CD-9E44-B7E2-B5D1C12781F9}" destId="{86CE308B-C886-0F45-BC8C-2254BEF85293}" srcOrd="0" destOrd="0" presId="urn:microsoft.com/office/officeart/2008/layout/HalfCircleOrganizationChart"/>
    <dgm:cxn modelId="{D4FA4A6A-6B13-514E-B05D-992A8935669C}" type="presOf" srcId="{43606FAC-7118-4948-A083-B377F99042E2}" destId="{2D4A8B7E-BE8F-044B-BB7D-0B866BFBF88B}" srcOrd="0" destOrd="0" presId="urn:microsoft.com/office/officeart/2008/layout/HalfCircleOrganizationChart"/>
    <dgm:cxn modelId="{BD9B337B-D6D2-CF40-ABD2-3C638A897561}" srcId="{C8748EBD-5255-E146-9072-45F2221DAC58}" destId="{BED321BA-2C09-6B4C-BC9B-59D22036DF40}" srcOrd="0" destOrd="0" parTransId="{FA11305E-0E6A-DA48-BBA6-976E3FAC5D24}" sibTransId="{C85D3BDB-41E1-E646-9496-D844F65305F6}"/>
    <dgm:cxn modelId="{2FEB9D81-71B9-B442-A466-4B28681B8451}" type="presOf" srcId="{BED321BA-2C09-6B4C-BC9B-59D22036DF40}" destId="{653020F4-69D8-A643-B310-679E32F82CB9}" srcOrd="0" destOrd="0" presId="urn:microsoft.com/office/officeart/2008/layout/HalfCircleOrganizationChart"/>
    <dgm:cxn modelId="{16258485-5467-1948-AD0D-BFFDA0219CF7}" type="presOf" srcId="{CB420838-7EC5-9E40-9788-84AA1F4A7FEC}" destId="{0B8B2616-95FC-3749-84A1-604F193000B7}" srcOrd="1" destOrd="0" presId="urn:microsoft.com/office/officeart/2008/layout/HalfCircleOrganizationChart"/>
    <dgm:cxn modelId="{7D1B558E-6D4A-2347-AD13-BEEA0DA13582}" type="presOf" srcId="{BED321BA-2C09-6B4C-BC9B-59D22036DF40}" destId="{6A3D0F1C-E158-4944-BA7F-BA7C15D5D0BB}" srcOrd="1" destOrd="0" presId="urn:microsoft.com/office/officeart/2008/layout/HalfCircleOrganizationChart"/>
    <dgm:cxn modelId="{12026EAA-EA8C-B641-B7E9-34F87AE84891}" type="presOf" srcId="{21811C92-FD27-9A4D-92A2-72088CFC690E}" destId="{95B0AFDF-FB9F-E543-B06E-5510E6979AE8}" srcOrd="0" destOrd="0" presId="urn:microsoft.com/office/officeart/2008/layout/HalfCircleOrganizationChart"/>
    <dgm:cxn modelId="{381938AF-F096-A74E-A971-728816A8CAA1}" srcId="{BED321BA-2C09-6B4C-BC9B-59D22036DF40}" destId="{39D2CEA0-E6CD-9E44-B7E2-B5D1C12781F9}" srcOrd="0" destOrd="0" parTransId="{43606FAC-7118-4948-A083-B377F99042E2}" sibTransId="{6C34C455-4565-3044-9815-8C20E6AE5AB7}"/>
    <dgm:cxn modelId="{1024DAB0-3D50-4C4E-B58C-ABFDDE5269D9}" type="presOf" srcId="{BB9C4D5C-8E2D-AC42-8A84-B34F79162F19}" destId="{15F92FF7-3152-C847-80A4-AD4495A5DA05}" srcOrd="1" destOrd="0" presId="urn:microsoft.com/office/officeart/2008/layout/HalfCircleOrganizationChart"/>
    <dgm:cxn modelId="{7CD3BCB8-61E6-1348-8950-AE65FC0D3BA0}" type="presOf" srcId="{237A0713-C1C2-5246-A7FB-CE0795584E21}" destId="{D2F79F7F-1C31-8E42-94AD-CC06590FB304}" srcOrd="1" destOrd="0" presId="urn:microsoft.com/office/officeart/2008/layout/HalfCircleOrganizationChart"/>
    <dgm:cxn modelId="{334F43BB-7C6A-DF4D-B661-F0E603719E70}" type="presOf" srcId="{A31214DC-5DB8-0B4F-9402-061EB4821981}" destId="{4BFF4E3D-7B5A-274F-AFD3-C6F801ECB62C}" srcOrd="0" destOrd="0" presId="urn:microsoft.com/office/officeart/2008/layout/HalfCircleOrganizationChart"/>
    <dgm:cxn modelId="{CA1E98D6-863B-C744-8813-AF290E5155C0}" type="presOf" srcId="{10B49C0E-BA44-2C4E-976A-B7BC3D3187D8}" destId="{0B848A9A-B3B9-4A4E-8F33-C0E621181319}" srcOrd="0" destOrd="0" presId="urn:microsoft.com/office/officeart/2008/layout/HalfCircleOrganizationChart"/>
    <dgm:cxn modelId="{88F196EA-930F-5A4A-9568-C3D3C732FAC3}" srcId="{237A0713-C1C2-5246-A7FB-CE0795584E21}" destId="{BB9C4D5C-8E2D-AC42-8A84-B34F79162F19}" srcOrd="1" destOrd="0" parTransId="{18111803-BA08-EE49-A699-BEFBDC338DB4}" sibTransId="{136F9547-5905-5D42-B28C-ED1CB09E3411}"/>
    <dgm:cxn modelId="{FFABF3F7-0641-9241-8483-61B79CF083E2}" type="presOf" srcId="{10B49C0E-BA44-2C4E-976A-B7BC3D3187D8}" destId="{A5ADC701-0329-474F-9C9F-5E47811857C3}" srcOrd="1" destOrd="0" presId="urn:microsoft.com/office/officeart/2008/layout/HalfCircleOrganizationChart"/>
    <dgm:cxn modelId="{EBC525FA-2C77-CA42-8928-A53E864D2488}" type="presOf" srcId="{18111803-BA08-EE49-A699-BEFBDC338DB4}" destId="{2ACEACA7-5DC5-4341-9075-44AF77B7E450}" srcOrd="0" destOrd="0" presId="urn:microsoft.com/office/officeart/2008/layout/HalfCircleOrganizationChart"/>
    <dgm:cxn modelId="{FB9BB7FA-4637-9B43-BE82-A84C6019366B}" type="presOf" srcId="{237A0713-C1C2-5246-A7FB-CE0795584E21}" destId="{13EF0826-4511-5E47-ADDA-7AE3009BF1CE}" srcOrd="0" destOrd="0" presId="urn:microsoft.com/office/officeart/2008/layout/HalfCircleOrganizationChart"/>
    <dgm:cxn modelId="{B0F1DBFA-0736-1D45-A7AA-6A0353B54150}" srcId="{237A0713-C1C2-5246-A7FB-CE0795584E21}" destId="{CB420838-7EC5-9E40-9788-84AA1F4A7FEC}" srcOrd="0" destOrd="0" parTransId="{371BDF9A-0F19-5A4F-99B5-D7CC0D6378CB}" sibTransId="{81BC56DE-3D23-1E43-A2C6-EDE61DEBAC71}"/>
    <dgm:cxn modelId="{A5CC6A1C-DCCA-BF43-89A2-554E7964C695}" type="presParOf" srcId="{16E689ED-3796-964B-BA48-655A232E039D}" destId="{3B907697-97A3-0946-BA50-8A912A65C1BB}" srcOrd="0" destOrd="0" presId="urn:microsoft.com/office/officeart/2008/layout/HalfCircleOrganizationChart"/>
    <dgm:cxn modelId="{D14461DB-719D-3F4F-AA9E-FD8240F6EF8F}" type="presParOf" srcId="{3B907697-97A3-0946-BA50-8A912A65C1BB}" destId="{995E549D-53D6-0042-A236-2780BD51F664}" srcOrd="0" destOrd="0" presId="urn:microsoft.com/office/officeart/2008/layout/HalfCircleOrganizationChart"/>
    <dgm:cxn modelId="{0FD26BB7-DA42-494F-96D0-E6B2EE3F9C90}" type="presParOf" srcId="{995E549D-53D6-0042-A236-2780BD51F664}" destId="{653020F4-69D8-A643-B310-679E32F82CB9}" srcOrd="0" destOrd="0" presId="urn:microsoft.com/office/officeart/2008/layout/HalfCircleOrganizationChart"/>
    <dgm:cxn modelId="{AFF4E4C2-E506-D04E-806A-C4804A9C4A2B}" type="presParOf" srcId="{995E549D-53D6-0042-A236-2780BD51F664}" destId="{1B97EE75-EDEA-8C40-B3B3-26CECDF99034}" srcOrd="1" destOrd="0" presId="urn:microsoft.com/office/officeart/2008/layout/HalfCircleOrganizationChart"/>
    <dgm:cxn modelId="{BCC40B8E-411C-3346-ACA9-434AFD5346F7}" type="presParOf" srcId="{995E549D-53D6-0042-A236-2780BD51F664}" destId="{02C24E8A-AF10-BF4B-A956-E8DE4B29A85F}" srcOrd="2" destOrd="0" presId="urn:microsoft.com/office/officeart/2008/layout/HalfCircleOrganizationChart"/>
    <dgm:cxn modelId="{23F307CA-1CE4-234F-91B4-646479A2B8BA}" type="presParOf" srcId="{995E549D-53D6-0042-A236-2780BD51F664}" destId="{6A3D0F1C-E158-4944-BA7F-BA7C15D5D0BB}" srcOrd="3" destOrd="0" presId="urn:microsoft.com/office/officeart/2008/layout/HalfCircleOrganizationChart"/>
    <dgm:cxn modelId="{3143FE88-7E18-5E4A-BB82-3FD9CED3C00A}" type="presParOf" srcId="{3B907697-97A3-0946-BA50-8A912A65C1BB}" destId="{7A0F3D3F-ABF5-204D-802C-F230434234CC}" srcOrd="1" destOrd="0" presId="urn:microsoft.com/office/officeart/2008/layout/HalfCircleOrganizationChart"/>
    <dgm:cxn modelId="{73F267D8-7510-2740-AA1A-E1DAF0CC3424}" type="presParOf" srcId="{7A0F3D3F-ABF5-204D-802C-F230434234CC}" destId="{2D4A8B7E-BE8F-044B-BB7D-0B866BFBF88B}" srcOrd="0" destOrd="0" presId="urn:microsoft.com/office/officeart/2008/layout/HalfCircleOrganizationChart"/>
    <dgm:cxn modelId="{FE472BA1-27F4-2243-83BD-07E1B5940C60}" type="presParOf" srcId="{7A0F3D3F-ABF5-204D-802C-F230434234CC}" destId="{BDA9EA32-1454-C64F-BEDB-9A1BD515065F}" srcOrd="1" destOrd="0" presId="urn:microsoft.com/office/officeart/2008/layout/HalfCircleOrganizationChart"/>
    <dgm:cxn modelId="{D60E7A85-0054-1A40-A5C2-917A37A8024C}" type="presParOf" srcId="{BDA9EA32-1454-C64F-BEDB-9A1BD515065F}" destId="{21E6C05B-0A46-0C40-9BDB-2BC8233B086D}" srcOrd="0" destOrd="0" presId="urn:microsoft.com/office/officeart/2008/layout/HalfCircleOrganizationChart"/>
    <dgm:cxn modelId="{4EE49788-CF77-F445-90ED-42EEF1CDD2B6}" type="presParOf" srcId="{21E6C05B-0A46-0C40-9BDB-2BC8233B086D}" destId="{86CE308B-C886-0F45-BC8C-2254BEF85293}" srcOrd="0" destOrd="0" presId="urn:microsoft.com/office/officeart/2008/layout/HalfCircleOrganizationChart"/>
    <dgm:cxn modelId="{FCCAC3C6-7500-354E-969B-F9B53862B35E}" type="presParOf" srcId="{21E6C05B-0A46-0C40-9BDB-2BC8233B086D}" destId="{0515C10F-E1A9-BC4B-AFC9-F1374FF12714}" srcOrd="1" destOrd="0" presId="urn:microsoft.com/office/officeart/2008/layout/HalfCircleOrganizationChart"/>
    <dgm:cxn modelId="{9EF04509-0CD6-774F-98F5-1CA3CD21B106}" type="presParOf" srcId="{21E6C05B-0A46-0C40-9BDB-2BC8233B086D}" destId="{71C2384A-7B58-B348-A453-1F96644BB8CB}" srcOrd="2" destOrd="0" presId="urn:microsoft.com/office/officeart/2008/layout/HalfCircleOrganizationChart"/>
    <dgm:cxn modelId="{E8EAF3A9-0338-BF4F-948B-5A8F3035EFA1}" type="presParOf" srcId="{21E6C05B-0A46-0C40-9BDB-2BC8233B086D}" destId="{31F55B0B-C6B0-0A42-8202-C56905B6D59B}" srcOrd="3" destOrd="0" presId="urn:microsoft.com/office/officeart/2008/layout/HalfCircleOrganizationChart"/>
    <dgm:cxn modelId="{AD186356-845E-E349-988C-18CF3FFDE20D}" type="presParOf" srcId="{BDA9EA32-1454-C64F-BEDB-9A1BD515065F}" destId="{03D9676A-D2D1-AD4A-BBB0-8133EBBC6571}" srcOrd="1" destOrd="0" presId="urn:microsoft.com/office/officeart/2008/layout/HalfCircleOrganizationChart"/>
    <dgm:cxn modelId="{8231E9DF-1070-7543-9972-A7CC5ED82FC7}" type="presParOf" srcId="{BDA9EA32-1454-C64F-BEDB-9A1BD515065F}" destId="{19D4D3DE-8B7C-5A47-BB95-E7DC7B54867E}" srcOrd="2" destOrd="0" presId="urn:microsoft.com/office/officeart/2008/layout/HalfCircleOrganizationChart"/>
    <dgm:cxn modelId="{D45FF00E-CCFE-D644-AFDE-D870AEAD926D}" type="presParOf" srcId="{3B907697-97A3-0946-BA50-8A912A65C1BB}" destId="{0EE76B10-F539-7746-AC7C-2451E6C579F4}" srcOrd="2" destOrd="0" presId="urn:microsoft.com/office/officeart/2008/layout/HalfCircleOrganizationChart"/>
    <dgm:cxn modelId="{7CEB940F-CAAF-F74A-84FA-950F7EF1AD10}" type="presParOf" srcId="{16E689ED-3796-964B-BA48-655A232E039D}" destId="{04F5826D-2C05-774B-861A-54AB4623F52A}" srcOrd="1" destOrd="0" presId="urn:microsoft.com/office/officeart/2008/layout/HalfCircleOrganizationChart"/>
    <dgm:cxn modelId="{506DD8B9-7B1C-CE4A-A258-CBA5479222BE}" type="presParOf" srcId="{04F5826D-2C05-774B-861A-54AB4623F52A}" destId="{C9E26B0A-99E7-BA44-8474-BB997A809FD6}" srcOrd="0" destOrd="0" presId="urn:microsoft.com/office/officeart/2008/layout/HalfCircleOrganizationChart"/>
    <dgm:cxn modelId="{0D1095C0-96C5-5146-A6C5-086D08DC47D7}" type="presParOf" srcId="{C9E26B0A-99E7-BA44-8474-BB997A809FD6}" destId="{0B848A9A-B3B9-4A4E-8F33-C0E621181319}" srcOrd="0" destOrd="0" presId="urn:microsoft.com/office/officeart/2008/layout/HalfCircleOrganizationChart"/>
    <dgm:cxn modelId="{39D8968A-1CC6-5A40-99EF-58CCCE97A44D}" type="presParOf" srcId="{C9E26B0A-99E7-BA44-8474-BB997A809FD6}" destId="{B5876D42-70CB-2044-9F99-0C6020C9BDBB}" srcOrd="1" destOrd="0" presId="urn:microsoft.com/office/officeart/2008/layout/HalfCircleOrganizationChart"/>
    <dgm:cxn modelId="{4A74DBA3-DE5C-6446-AF40-5D066E5860EA}" type="presParOf" srcId="{C9E26B0A-99E7-BA44-8474-BB997A809FD6}" destId="{8EFE099A-9AA9-8645-AAC8-D2369F4F50D1}" srcOrd="2" destOrd="0" presId="urn:microsoft.com/office/officeart/2008/layout/HalfCircleOrganizationChart"/>
    <dgm:cxn modelId="{A1F801C8-FFA6-6D46-9364-CE68AD472EBE}" type="presParOf" srcId="{C9E26B0A-99E7-BA44-8474-BB997A809FD6}" destId="{A5ADC701-0329-474F-9C9F-5E47811857C3}" srcOrd="3" destOrd="0" presId="urn:microsoft.com/office/officeart/2008/layout/HalfCircleOrganizationChart"/>
    <dgm:cxn modelId="{58A50DE7-F924-4645-BD2C-802340CE5924}" type="presParOf" srcId="{04F5826D-2C05-774B-861A-54AB4623F52A}" destId="{F372A0FC-FC59-D148-8240-DF64D9D2EBE0}" srcOrd="1" destOrd="0" presId="urn:microsoft.com/office/officeart/2008/layout/HalfCircleOrganizationChart"/>
    <dgm:cxn modelId="{72E05819-6467-FD4B-A0F8-251073615194}" type="presParOf" srcId="{04F5826D-2C05-774B-861A-54AB4623F52A}" destId="{942B9510-0E10-9745-90F3-DBBB36BEB2D3}" srcOrd="2" destOrd="0" presId="urn:microsoft.com/office/officeart/2008/layout/HalfCircleOrganizationChart"/>
    <dgm:cxn modelId="{BA6AEDB0-1758-C942-B7EF-4838EE3339EB}" type="presParOf" srcId="{16E689ED-3796-964B-BA48-655A232E039D}" destId="{539BDA4B-058C-3747-827F-B0164163B573}" srcOrd="2" destOrd="0" presId="urn:microsoft.com/office/officeart/2008/layout/HalfCircleOrganizationChart"/>
    <dgm:cxn modelId="{CCA58785-6483-6E49-93C8-451376BBFDD6}" type="presParOf" srcId="{539BDA4B-058C-3747-827F-B0164163B573}" destId="{33B42799-2798-5E43-89B1-A7EF02C56E70}" srcOrd="0" destOrd="0" presId="urn:microsoft.com/office/officeart/2008/layout/HalfCircleOrganizationChart"/>
    <dgm:cxn modelId="{642F43FB-2CB8-3940-B4DA-588B60DD7A47}" type="presParOf" srcId="{33B42799-2798-5E43-89B1-A7EF02C56E70}" destId="{13EF0826-4511-5E47-ADDA-7AE3009BF1CE}" srcOrd="0" destOrd="0" presId="urn:microsoft.com/office/officeart/2008/layout/HalfCircleOrganizationChart"/>
    <dgm:cxn modelId="{433823D7-31BC-8C44-81CD-EE902AF85314}" type="presParOf" srcId="{33B42799-2798-5E43-89B1-A7EF02C56E70}" destId="{E26D5439-47C0-1648-BF3F-FBDF45263C4B}" srcOrd="1" destOrd="0" presId="urn:microsoft.com/office/officeart/2008/layout/HalfCircleOrganizationChart"/>
    <dgm:cxn modelId="{4C02CCB5-0E37-7544-8CF6-B9E273AC0AF6}" type="presParOf" srcId="{33B42799-2798-5E43-89B1-A7EF02C56E70}" destId="{71CCDD4D-5D63-8B46-800D-CE369A12460C}" srcOrd="2" destOrd="0" presId="urn:microsoft.com/office/officeart/2008/layout/HalfCircleOrganizationChart"/>
    <dgm:cxn modelId="{2CE6E46F-0D5E-BD49-876C-EAD1DCDE233D}" type="presParOf" srcId="{33B42799-2798-5E43-89B1-A7EF02C56E70}" destId="{D2F79F7F-1C31-8E42-94AD-CC06590FB304}" srcOrd="3" destOrd="0" presId="urn:microsoft.com/office/officeart/2008/layout/HalfCircleOrganizationChart"/>
    <dgm:cxn modelId="{5D50B058-5703-3448-B3E8-B2422900BE76}" type="presParOf" srcId="{539BDA4B-058C-3747-827F-B0164163B573}" destId="{C92445C3-F48F-1544-838C-E9CBE0A4A416}" srcOrd="1" destOrd="0" presId="urn:microsoft.com/office/officeart/2008/layout/HalfCircleOrganizationChart"/>
    <dgm:cxn modelId="{1AEA2482-D1F6-0044-80FD-4804E1244C68}" type="presParOf" srcId="{C92445C3-F48F-1544-838C-E9CBE0A4A416}" destId="{6A3F1318-0463-D145-875D-2A16736FE6B3}" srcOrd="0" destOrd="0" presId="urn:microsoft.com/office/officeart/2008/layout/HalfCircleOrganizationChart"/>
    <dgm:cxn modelId="{08E75F5A-5849-DD4A-A839-8E30C6D38D38}" type="presParOf" srcId="{C92445C3-F48F-1544-838C-E9CBE0A4A416}" destId="{E070E048-87BE-AA4C-9017-1745E160DD4A}" srcOrd="1" destOrd="0" presId="urn:microsoft.com/office/officeart/2008/layout/HalfCircleOrganizationChart"/>
    <dgm:cxn modelId="{360362AE-AF74-A745-9DB0-8810E5735CD5}" type="presParOf" srcId="{E070E048-87BE-AA4C-9017-1745E160DD4A}" destId="{5223C895-9B1E-E54B-97E9-708D1D8343E4}" srcOrd="0" destOrd="0" presId="urn:microsoft.com/office/officeart/2008/layout/HalfCircleOrganizationChart"/>
    <dgm:cxn modelId="{5BA20C3D-A110-EE4C-A4F2-C5FE17BE151B}" type="presParOf" srcId="{5223C895-9B1E-E54B-97E9-708D1D8343E4}" destId="{BF3D99DB-8249-1F43-98E9-9C7D1266576C}" srcOrd="0" destOrd="0" presId="urn:microsoft.com/office/officeart/2008/layout/HalfCircleOrganizationChart"/>
    <dgm:cxn modelId="{7EC8964C-5024-A046-A652-71C00ED714C3}" type="presParOf" srcId="{5223C895-9B1E-E54B-97E9-708D1D8343E4}" destId="{80AD3D4F-C8BD-2B4B-AC3A-21424D71D8B8}" srcOrd="1" destOrd="0" presId="urn:microsoft.com/office/officeart/2008/layout/HalfCircleOrganizationChart"/>
    <dgm:cxn modelId="{9BFEA37B-B39E-C943-9DAC-9F01562DBB87}" type="presParOf" srcId="{5223C895-9B1E-E54B-97E9-708D1D8343E4}" destId="{77C5399A-DF20-5249-848F-5E3B267CA4CE}" srcOrd="2" destOrd="0" presId="urn:microsoft.com/office/officeart/2008/layout/HalfCircleOrganizationChart"/>
    <dgm:cxn modelId="{EA3E9FE6-1538-874E-89D9-8A3F795B5A6E}" type="presParOf" srcId="{5223C895-9B1E-E54B-97E9-708D1D8343E4}" destId="{0B8B2616-95FC-3749-84A1-604F193000B7}" srcOrd="3" destOrd="0" presId="urn:microsoft.com/office/officeart/2008/layout/HalfCircleOrganizationChart"/>
    <dgm:cxn modelId="{331F6B0E-BC90-7F44-9F19-D7E3956CE93A}" type="presParOf" srcId="{E070E048-87BE-AA4C-9017-1745E160DD4A}" destId="{1E8FA3B5-75E4-A94B-BA9F-1675E498BE5F}" srcOrd="1" destOrd="0" presId="urn:microsoft.com/office/officeart/2008/layout/HalfCircleOrganizationChart"/>
    <dgm:cxn modelId="{55DF6E5E-F1FD-994D-9CD9-D16169BA6CED}" type="presParOf" srcId="{E070E048-87BE-AA4C-9017-1745E160DD4A}" destId="{1F1323B2-D33B-6E44-9857-7840A8F5CB7B}" srcOrd="2" destOrd="0" presId="urn:microsoft.com/office/officeart/2008/layout/HalfCircleOrganizationChart"/>
    <dgm:cxn modelId="{40087772-C8C0-B844-BAC6-AC71231F35C1}" type="presParOf" srcId="{C92445C3-F48F-1544-838C-E9CBE0A4A416}" destId="{2ACEACA7-5DC5-4341-9075-44AF77B7E450}" srcOrd="2" destOrd="0" presId="urn:microsoft.com/office/officeart/2008/layout/HalfCircleOrganizationChart"/>
    <dgm:cxn modelId="{5D9E75F9-3D31-214C-BE2E-FB1E318BA7A1}" type="presParOf" srcId="{C92445C3-F48F-1544-838C-E9CBE0A4A416}" destId="{8E110582-F0D4-0D44-A7CB-463B939A76F3}" srcOrd="3" destOrd="0" presId="urn:microsoft.com/office/officeart/2008/layout/HalfCircleOrganizationChart"/>
    <dgm:cxn modelId="{006F4734-106A-A548-B928-705A83F148C3}" type="presParOf" srcId="{8E110582-F0D4-0D44-A7CB-463B939A76F3}" destId="{2ECA2C72-1FD3-F34C-AB7B-B1D2CEDEBC3E}" srcOrd="0" destOrd="0" presId="urn:microsoft.com/office/officeart/2008/layout/HalfCircleOrganizationChart"/>
    <dgm:cxn modelId="{41DE4C87-5320-A646-9500-22A69CEA0101}" type="presParOf" srcId="{2ECA2C72-1FD3-F34C-AB7B-B1D2CEDEBC3E}" destId="{520975D1-9887-5543-B80B-6EEE472C1ED2}" srcOrd="0" destOrd="0" presId="urn:microsoft.com/office/officeart/2008/layout/HalfCircleOrganizationChart"/>
    <dgm:cxn modelId="{E0223602-9185-B049-A92F-C9632A73D996}" type="presParOf" srcId="{2ECA2C72-1FD3-F34C-AB7B-B1D2CEDEBC3E}" destId="{4933A1ED-FE79-E141-A8B4-512FDFD2FD99}" srcOrd="1" destOrd="0" presId="urn:microsoft.com/office/officeart/2008/layout/HalfCircleOrganizationChart"/>
    <dgm:cxn modelId="{7FFC9697-7F87-914E-817E-87271F1E351D}" type="presParOf" srcId="{2ECA2C72-1FD3-F34C-AB7B-B1D2CEDEBC3E}" destId="{07AD5F05-3A46-8A42-997E-ED98101628A6}" srcOrd="2" destOrd="0" presId="urn:microsoft.com/office/officeart/2008/layout/HalfCircleOrganizationChart"/>
    <dgm:cxn modelId="{BA23EAD6-3538-F14E-AC12-E0E02034E676}" type="presParOf" srcId="{2ECA2C72-1FD3-F34C-AB7B-B1D2CEDEBC3E}" destId="{15F92FF7-3152-C847-80A4-AD4495A5DA05}" srcOrd="3" destOrd="0" presId="urn:microsoft.com/office/officeart/2008/layout/HalfCircleOrganizationChart"/>
    <dgm:cxn modelId="{0FEE3730-60E4-FB49-A51B-1BC9E54E8A3D}" type="presParOf" srcId="{8E110582-F0D4-0D44-A7CB-463B939A76F3}" destId="{855F63EE-49B1-3848-985C-B13BB1B2C9B8}" srcOrd="1" destOrd="0" presId="urn:microsoft.com/office/officeart/2008/layout/HalfCircleOrganizationChart"/>
    <dgm:cxn modelId="{42D9E922-5A9F-7E44-B0CA-BAEBD00594DD}" type="presParOf" srcId="{8E110582-F0D4-0D44-A7CB-463B939A76F3}" destId="{41768153-79E8-524E-8139-7C5EEE583362}" srcOrd="2" destOrd="0" presId="urn:microsoft.com/office/officeart/2008/layout/HalfCircleOrganizationChart"/>
    <dgm:cxn modelId="{537B9F50-FBFF-9747-872C-A66C1646E524}" type="presParOf" srcId="{C92445C3-F48F-1544-838C-E9CBE0A4A416}" destId="{95B0AFDF-FB9F-E543-B06E-5510E6979AE8}" srcOrd="4" destOrd="0" presId="urn:microsoft.com/office/officeart/2008/layout/HalfCircleOrganizationChart"/>
    <dgm:cxn modelId="{E533DA9A-8530-404F-B939-A7B894C8F59B}" type="presParOf" srcId="{C92445C3-F48F-1544-838C-E9CBE0A4A416}" destId="{E411BE77-CF90-9A4A-B15F-E4114B89ECA9}" srcOrd="5" destOrd="0" presId="urn:microsoft.com/office/officeart/2008/layout/HalfCircleOrganizationChart"/>
    <dgm:cxn modelId="{C82CE715-DC16-4243-88B2-2C9A7888DF0F}" type="presParOf" srcId="{E411BE77-CF90-9A4A-B15F-E4114B89ECA9}" destId="{3B0FF2C7-1F3B-554E-A146-A6A10E2BE289}" srcOrd="0" destOrd="0" presId="urn:microsoft.com/office/officeart/2008/layout/HalfCircleOrganizationChart"/>
    <dgm:cxn modelId="{BCEA42DD-C609-A94C-8212-043B739ACEAB}" type="presParOf" srcId="{3B0FF2C7-1F3B-554E-A146-A6A10E2BE289}" destId="{4BFF4E3D-7B5A-274F-AFD3-C6F801ECB62C}" srcOrd="0" destOrd="0" presId="urn:microsoft.com/office/officeart/2008/layout/HalfCircleOrganizationChart"/>
    <dgm:cxn modelId="{C3710AC6-EEED-7848-8041-61F3F5EA2A15}" type="presParOf" srcId="{3B0FF2C7-1F3B-554E-A146-A6A10E2BE289}" destId="{C3758805-769E-454D-9F6C-E875E98067D0}" srcOrd="1" destOrd="0" presId="urn:microsoft.com/office/officeart/2008/layout/HalfCircleOrganizationChart"/>
    <dgm:cxn modelId="{CC4F0756-FBE4-4A42-80C8-4016323AF810}" type="presParOf" srcId="{3B0FF2C7-1F3B-554E-A146-A6A10E2BE289}" destId="{760E3374-9E3B-924C-AE34-39F96ECDCF0B}" srcOrd="2" destOrd="0" presId="urn:microsoft.com/office/officeart/2008/layout/HalfCircleOrganizationChart"/>
    <dgm:cxn modelId="{22343B91-6D59-3140-804F-776062E8AA55}" type="presParOf" srcId="{3B0FF2C7-1F3B-554E-A146-A6A10E2BE289}" destId="{A752718C-DB8C-574F-A66A-295D42BD9E0B}" srcOrd="3" destOrd="0" presId="urn:microsoft.com/office/officeart/2008/layout/HalfCircleOrganizationChart"/>
    <dgm:cxn modelId="{D7AF85F0-53DE-0B4D-B41C-C762C94D16AC}" type="presParOf" srcId="{E411BE77-CF90-9A4A-B15F-E4114B89ECA9}" destId="{14E966BA-37BD-3A48-A373-23A28DD240D3}" srcOrd="1" destOrd="0" presId="urn:microsoft.com/office/officeart/2008/layout/HalfCircleOrganizationChart"/>
    <dgm:cxn modelId="{8DAD3495-EE9F-7B44-BB34-801A75ADA815}" type="presParOf" srcId="{E411BE77-CF90-9A4A-B15F-E4114B89ECA9}" destId="{FEE91845-F32A-0746-BCCA-6112CD931DC6}" srcOrd="2" destOrd="0" presId="urn:microsoft.com/office/officeart/2008/layout/HalfCircleOrganizationChart"/>
    <dgm:cxn modelId="{8CCCDBC5-EF0D-6343-A3B3-FC1040D3509D}" type="presParOf" srcId="{539BDA4B-058C-3747-827F-B0164163B573}" destId="{C999AB9B-CC30-D543-BD21-FB3B9CBAAFC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0AFDF-FB9F-E543-B06E-5510E6979AE8}">
      <dsp:nvSpPr>
        <dsp:cNvPr id="0" name=""/>
        <dsp:cNvSpPr/>
      </dsp:nvSpPr>
      <dsp:spPr>
        <a:xfrm>
          <a:off x="6151181" y="961017"/>
          <a:ext cx="2549805" cy="162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966"/>
              </a:lnTo>
              <a:lnTo>
                <a:pt x="2549805" y="1403966"/>
              </a:lnTo>
              <a:lnTo>
                <a:pt x="2549805" y="1625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EACA7-5DC5-4341-9075-44AF77B7E450}">
      <dsp:nvSpPr>
        <dsp:cNvPr id="0" name=""/>
        <dsp:cNvSpPr/>
      </dsp:nvSpPr>
      <dsp:spPr>
        <a:xfrm>
          <a:off x="6105461" y="961017"/>
          <a:ext cx="91440" cy="16250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966"/>
              </a:lnTo>
              <a:lnTo>
                <a:pt x="47804" y="1403966"/>
              </a:lnTo>
              <a:lnTo>
                <a:pt x="47804" y="1625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F1318-0463-D145-875D-2A16736FE6B3}">
      <dsp:nvSpPr>
        <dsp:cNvPr id="0" name=""/>
        <dsp:cNvSpPr/>
      </dsp:nvSpPr>
      <dsp:spPr>
        <a:xfrm>
          <a:off x="3605545" y="961017"/>
          <a:ext cx="2545636" cy="1625049"/>
        </a:xfrm>
        <a:custGeom>
          <a:avLst/>
          <a:gdLst/>
          <a:ahLst/>
          <a:cxnLst/>
          <a:rect l="0" t="0" r="0" b="0"/>
          <a:pathLst>
            <a:path>
              <a:moveTo>
                <a:pt x="2545636" y="0"/>
              </a:moveTo>
              <a:lnTo>
                <a:pt x="2545636" y="1403966"/>
              </a:lnTo>
              <a:lnTo>
                <a:pt x="0" y="1403966"/>
              </a:lnTo>
              <a:lnTo>
                <a:pt x="0" y="1625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A8B7E-BE8F-044B-BB7D-0B866BFBF88B}">
      <dsp:nvSpPr>
        <dsp:cNvPr id="0" name=""/>
        <dsp:cNvSpPr/>
      </dsp:nvSpPr>
      <dsp:spPr>
        <a:xfrm>
          <a:off x="1007057" y="863277"/>
          <a:ext cx="91440" cy="1722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1707"/>
              </a:lnTo>
              <a:lnTo>
                <a:pt x="50767" y="1501707"/>
              </a:lnTo>
              <a:lnTo>
                <a:pt x="50767" y="1722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7EE75-EDEA-8C40-B3B3-26CECDF99034}">
      <dsp:nvSpPr>
        <dsp:cNvPr id="0" name=""/>
        <dsp:cNvSpPr/>
      </dsp:nvSpPr>
      <dsp:spPr>
        <a:xfrm>
          <a:off x="526388" y="-189499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24E8A-AF10-BF4B-A956-E8DE4B29A85F}">
      <dsp:nvSpPr>
        <dsp:cNvPr id="0" name=""/>
        <dsp:cNvSpPr/>
      </dsp:nvSpPr>
      <dsp:spPr>
        <a:xfrm>
          <a:off x="526388" y="-189499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20F4-69D8-A643-B310-679E32F82CB9}">
      <dsp:nvSpPr>
        <dsp:cNvPr id="0" name=""/>
        <dsp:cNvSpPr/>
      </dsp:nvSpPr>
      <dsp:spPr>
        <a:xfrm>
          <a:off x="0" y="0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DFT </a:t>
          </a:r>
          <a:endParaRPr lang="zh-CN" altLang="en-US" sz="4400" kern="1200" dirty="0"/>
        </a:p>
      </dsp:txBody>
      <dsp:txXfrm>
        <a:off x="0" y="0"/>
        <a:ext cx="2105554" cy="673777"/>
      </dsp:txXfrm>
    </dsp:sp>
    <dsp:sp modelId="{0515C10F-E1A9-BC4B-AFC9-F1374FF12714}">
      <dsp:nvSpPr>
        <dsp:cNvPr id="0" name=""/>
        <dsp:cNvSpPr/>
      </dsp:nvSpPr>
      <dsp:spPr>
        <a:xfrm>
          <a:off x="531436" y="2586067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384A-7B58-B348-A453-1F96644BB8CB}">
      <dsp:nvSpPr>
        <dsp:cNvPr id="0" name=""/>
        <dsp:cNvSpPr/>
      </dsp:nvSpPr>
      <dsp:spPr>
        <a:xfrm>
          <a:off x="531436" y="2586067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E308B-C886-0F45-BC8C-2254BEF85293}">
      <dsp:nvSpPr>
        <dsp:cNvPr id="0" name=""/>
        <dsp:cNvSpPr/>
      </dsp:nvSpPr>
      <dsp:spPr>
        <a:xfrm>
          <a:off x="5047" y="2775567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wannier</a:t>
          </a:r>
          <a:endParaRPr lang="zh-CN" altLang="en-US" sz="4400" kern="1200" dirty="0"/>
        </a:p>
      </dsp:txBody>
      <dsp:txXfrm>
        <a:off x="5047" y="2775567"/>
        <a:ext cx="2105554" cy="673777"/>
      </dsp:txXfrm>
    </dsp:sp>
    <dsp:sp modelId="{B5876D42-70CB-2044-9F99-0C6020C9BDBB}">
      <dsp:nvSpPr>
        <dsp:cNvPr id="0" name=""/>
        <dsp:cNvSpPr/>
      </dsp:nvSpPr>
      <dsp:spPr>
        <a:xfrm>
          <a:off x="8179646" y="-62887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099A-9AA9-8645-AAC8-D2369F4F50D1}">
      <dsp:nvSpPr>
        <dsp:cNvPr id="0" name=""/>
        <dsp:cNvSpPr/>
      </dsp:nvSpPr>
      <dsp:spPr>
        <a:xfrm>
          <a:off x="8179646" y="-62887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48A9A-B3B9-4A4E-8F33-C0E621181319}">
      <dsp:nvSpPr>
        <dsp:cNvPr id="0" name=""/>
        <dsp:cNvSpPr/>
      </dsp:nvSpPr>
      <dsp:spPr>
        <a:xfrm>
          <a:off x="7653257" y="126611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 err="1"/>
            <a:t>spglib</a:t>
          </a:r>
          <a:r>
            <a:rPr lang="en-US" altLang="zh-CN" sz="4400" kern="1200" dirty="0"/>
            <a:t>…</a:t>
          </a:r>
          <a:endParaRPr lang="zh-CN" altLang="en-US" sz="4400" kern="1200" dirty="0"/>
        </a:p>
      </dsp:txBody>
      <dsp:txXfrm>
        <a:off x="7653257" y="126611"/>
        <a:ext cx="2105554" cy="673777"/>
      </dsp:txXfrm>
    </dsp:sp>
    <dsp:sp modelId="{E26D5439-47C0-1648-BF3F-FBDF45263C4B}">
      <dsp:nvSpPr>
        <dsp:cNvPr id="0" name=""/>
        <dsp:cNvSpPr/>
      </dsp:nvSpPr>
      <dsp:spPr>
        <a:xfrm>
          <a:off x="5624793" y="-91759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CDD4D-5D63-8B46-800D-CE369A12460C}">
      <dsp:nvSpPr>
        <dsp:cNvPr id="0" name=""/>
        <dsp:cNvSpPr/>
      </dsp:nvSpPr>
      <dsp:spPr>
        <a:xfrm>
          <a:off x="5624793" y="-91759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F0826-4511-5E47-ADDA-7AE3009BF1CE}">
      <dsp:nvSpPr>
        <dsp:cNvPr id="0" name=""/>
        <dsp:cNvSpPr/>
      </dsp:nvSpPr>
      <dsp:spPr>
        <a:xfrm>
          <a:off x="5098404" y="97740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Vasplib</a:t>
          </a:r>
          <a:endParaRPr lang="zh-CN" altLang="en-US" sz="4400" kern="1200" dirty="0"/>
        </a:p>
      </dsp:txBody>
      <dsp:txXfrm>
        <a:off x="5098404" y="97740"/>
        <a:ext cx="2105554" cy="673777"/>
      </dsp:txXfrm>
    </dsp:sp>
    <dsp:sp modelId="{80AD3D4F-C8BD-2B4B-AC3A-21424D71D8B8}">
      <dsp:nvSpPr>
        <dsp:cNvPr id="0" name=""/>
        <dsp:cNvSpPr/>
      </dsp:nvSpPr>
      <dsp:spPr>
        <a:xfrm>
          <a:off x="3079157" y="2586067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5399A-DF20-5249-848F-5E3B267CA4CE}">
      <dsp:nvSpPr>
        <dsp:cNvPr id="0" name=""/>
        <dsp:cNvSpPr/>
      </dsp:nvSpPr>
      <dsp:spPr>
        <a:xfrm>
          <a:off x="3079157" y="2586067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D99DB-8249-1F43-98E9-9C7D1266576C}">
      <dsp:nvSpPr>
        <dsp:cNvPr id="0" name=""/>
        <dsp:cNvSpPr/>
      </dsp:nvSpPr>
      <dsp:spPr>
        <a:xfrm>
          <a:off x="2552768" y="2775567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HR</a:t>
          </a:r>
          <a:endParaRPr lang="zh-CN" altLang="en-US" sz="4400" kern="1200" dirty="0"/>
        </a:p>
      </dsp:txBody>
      <dsp:txXfrm>
        <a:off x="2552768" y="2775567"/>
        <a:ext cx="2105554" cy="673777"/>
      </dsp:txXfrm>
    </dsp:sp>
    <dsp:sp modelId="{4933A1ED-FE79-E141-A8B4-512FDFD2FD99}">
      <dsp:nvSpPr>
        <dsp:cNvPr id="0" name=""/>
        <dsp:cNvSpPr/>
      </dsp:nvSpPr>
      <dsp:spPr>
        <a:xfrm>
          <a:off x="5626877" y="2586067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D5F05-3A46-8A42-997E-ED98101628A6}">
      <dsp:nvSpPr>
        <dsp:cNvPr id="0" name=""/>
        <dsp:cNvSpPr/>
      </dsp:nvSpPr>
      <dsp:spPr>
        <a:xfrm>
          <a:off x="5626877" y="2586067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975D1-9887-5543-B80B-6EEE472C1ED2}">
      <dsp:nvSpPr>
        <dsp:cNvPr id="0" name=""/>
        <dsp:cNvSpPr/>
      </dsp:nvSpPr>
      <dsp:spPr>
        <a:xfrm>
          <a:off x="5100489" y="2775567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 err="1"/>
            <a:t>Htrig</a:t>
          </a:r>
          <a:endParaRPr lang="zh-CN" altLang="en-US" sz="4400" kern="1200" dirty="0"/>
        </a:p>
      </dsp:txBody>
      <dsp:txXfrm>
        <a:off x="5100489" y="2775567"/>
        <a:ext cx="2105554" cy="673777"/>
      </dsp:txXfrm>
    </dsp:sp>
    <dsp:sp modelId="{C3758805-769E-454D-9F6C-E875E98067D0}">
      <dsp:nvSpPr>
        <dsp:cNvPr id="0" name=""/>
        <dsp:cNvSpPr/>
      </dsp:nvSpPr>
      <dsp:spPr>
        <a:xfrm>
          <a:off x="8174598" y="2586067"/>
          <a:ext cx="1052777" cy="105277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E3374-9E3B-924C-AE34-39F96ECDCF0B}">
      <dsp:nvSpPr>
        <dsp:cNvPr id="0" name=""/>
        <dsp:cNvSpPr/>
      </dsp:nvSpPr>
      <dsp:spPr>
        <a:xfrm>
          <a:off x="8174598" y="2586067"/>
          <a:ext cx="1052777" cy="105277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4E3D-7B5A-274F-AFD3-C6F801ECB62C}">
      <dsp:nvSpPr>
        <dsp:cNvPr id="0" name=""/>
        <dsp:cNvSpPr/>
      </dsp:nvSpPr>
      <dsp:spPr>
        <a:xfrm>
          <a:off x="7648209" y="2775567"/>
          <a:ext cx="2105554" cy="6737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HK</a:t>
          </a:r>
          <a:endParaRPr lang="zh-CN" altLang="en-US" sz="4400" kern="1200" dirty="0"/>
        </a:p>
      </dsp:txBody>
      <dsp:txXfrm>
        <a:off x="7648209" y="2775567"/>
        <a:ext cx="2105554" cy="673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B601-2119-DF41-BCF4-F524FC7C9C7E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A584-ED22-564B-8832-531B0ABD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49936" y="1473654"/>
            <a:ext cx="662473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 baseline="0">
                <a:solidFill>
                  <a:srgbClr val="021C7D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r>
              <a:rPr lang="en-US" altLang="ko-KR" sz="4267" dirty="0">
                <a:ea typeface="맑은 고딕" pitchFamily="50" charset="-127"/>
              </a:rPr>
              <a:t>Title of the submission/research work</a:t>
            </a:r>
            <a:endParaRPr lang="en-US" altLang="ko-KR" sz="4267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9739" y="3563438"/>
            <a:ext cx="6624933" cy="12344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667" b="0" i="0" baseline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itchFamily="34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CN" altLang="en-US" b="1"/>
              <a:t>单击此处编辑母版文本样式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1142999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12432AD-ACEB-4975-B2F6-406A9DBDFE3E}"/>
              </a:ext>
            </a:extLst>
          </p:cNvPr>
          <p:cNvSpPr txBox="1">
            <a:spLocks/>
          </p:cNvSpPr>
          <p:nvPr/>
        </p:nvSpPr>
        <p:spPr>
          <a:xfrm>
            <a:off x="1967542" y="-3929"/>
            <a:ext cx="8256917" cy="144016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rgbClr val="021C7D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0" i="0" dirty="0">
                <a:solidFill>
                  <a:srgbClr val="297D9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2021 SCHOOL OF PHYSICS, BUAA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0E93F-EFBA-834F-8118-8C57817E0D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4E924E2-75AD-3D4A-B8BF-D2DFE0A5D8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6B1D3BA0-A09B-E34F-932D-BE0C420658CD}"/>
              </a:ext>
            </a:extLst>
          </p:cNvPr>
          <p:cNvGrpSpPr/>
          <p:nvPr userDrawn="1"/>
        </p:nvGrpSpPr>
        <p:grpSpPr>
          <a:xfrm>
            <a:off x="-209976" y="1066605"/>
            <a:ext cx="5359715" cy="3904972"/>
            <a:chOff x="-513394" y="1056980"/>
            <a:chExt cx="5359715" cy="390497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3813E83-A12E-714D-94FE-318D7082C2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1" name="弧 40">
              <a:extLst>
                <a:ext uri="{FF2B5EF4-FFF2-40B4-BE49-F238E27FC236}">
                  <a16:creationId xmlns:a16="http://schemas.microsoft.com/office/drawing/2014/main" id="{8FECBCC2-5058-324F-9EEE-E46A50F3AE49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72DA24A-6645-5F47-8DDC-C3E6154B5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9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1064" y="6214150"/>
            <a:ext cx="1521045" cy="5743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373A3D-A168-2D41-B019-2259A6285D88}"/>
              </a:ext>
            </a:extLst>
          </p:cNvPr>
          <p:cNvSpPr/>
          <p:nvPr userDrawn="1"/>
        </p:nvSpPr>
        <p:spPr>
          <a:xfrm>
            <a:off x="743919" y="6287903"/>
            <a:ext cx="10221132" cy="112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0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1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0022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rgbClr val="A8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4955"/>
          <a:stretch>
            <a:fillRect/>
          </a:stretch>
        </p:blipFill>
        <p:spPr bwMode="auto">
          <a:xfrm>
            <a:off x="4751851" y="1650008"/>
            <a:ext cx="3165527" cy="27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>
            <a:extLst>
              <a:ext uri="{FF2B5EF4-FFF2-40B4-BE49-F238E27FC236}">
                <a16:creationId xmlns:a16="http://schemas.microsoft.com/office/drawing/2014/main" id="{328CD3F3-86B5-C747-895F-A33F10E0C0EB}"/>
              </a:ext>
            </a:extLst>
          </p:cNvPr>
          <p:cNvSpPr/>
          <p:nvPr userDrawn="1"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BC52D79-5D6A-7C47-B240-92F859AA45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22969"/>
            <a:ext cx="12191989" cy="1142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C104705-DC9D-814D-8979-D4F37C463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8D5B95-F079-3243-96A8-BDBF88ECD4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DB5BFA-B809-7847-944E-AAC53E68D2E4}"/>
              </a:ext>
            </a:extLst>
          </p:cNvPr>
          <p:cNvGrpSpPr/>
          <p:nvPr userDrawn="1"/>
        </p:nvGrpSpPr>
        <p:grpSpPr>
          <a:xfrm>
            <a:off x="4004739" y="1585062"/>
            <a:ext cx="3602895" cy="2624991"/>
            <a:chOff x="-513394" y="1056980"/>
            <a:chExt cx="5359715" cy="390497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79E67BB-2F54-EF42-90FA-415951A2C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0" name="弧 39">
              <a:extLst>
                <a:ext uri="{FF2B5EF4-FFF2-40B4-BE49-F238E27FC236}">
                  <a16:creationId xmlns:a16="http://schemas.microsoft.com/office/drawing/2014/main" id="{847422B2-AA02-894C-AFB0-196DA74757C1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5DA5AA1-3FDD-554F-9282-10224D4928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AD485-5B11-F344-980A-D9DAF52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A4C1-49A4-9046-8F1B-AEAC9E7E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F3EE4-7997-4043-93BE-AAB005E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524-3AC0-7A4B-BF1D-DC6BDBAEA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9B514-B619-AA4A-9262-E9B1554A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8753-CFAC-9A45-B363-D1B757B135B0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1" r:id="rId2"/>
    <p:sldLayoutId id="2147483853" r:id="rId3"/>
    <p:sldLayoutId id="2147483852" r:id="rId4"/>
    <p:sldLayoutId id="2147483847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rganizations/tcmp/project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B2491F-3E08-DD4C-9635-B8EDA8F7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Vasplib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FA1C4-876F-FD44-9886-A268A2BE9A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TCMP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9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1D9272-1FEA-3349-9620-F297F5D55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TCMP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62B46-3DE1-2F43-B4DB-F3F9224EC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Topological Condensed Matter Project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7B553-3102-384F-8207-DB35099B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7" y="1808436"/>
            <a:ext cx="9601707" cy="4413688"/>
          </a:xfrm>
          <a:prstGeom prst="rect">
            <a:avLst/>
          </a:prstGeom>
        </p:spPr>
      </p:pic>
      <p:sp>
        <p:nvSpPr>
          <p:cNvPr id="5" name="矩形 4">
            <a:hlinkClick r:id="rId3"/>
            <a:extLst>
              <a:ext uri="{FF2B5EF4-FFF2-40B4-BE49-F238E27FC236}">
                <a16:creationId xmlns:a16="http://schemas.microsoft.com/office/drawing/2014/main" id="{3D8DAF2F-7032-824A-BD23-5B2F477D3187}"/>
              </a:ext>
            </a:extLst>
          </p:cNvPr>
          <p:cNvSpPr/>
          <p:nvPr/>
        </p:nvSpPr>
        <p:spPr>
          <a:xfrm>
            <a:off x="778095" y="1424393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https://gitee.com/organizations/tcmp/projects</a:t>
            </a:r>
          </a:p>
        </p:txBody>
      </p:sp>
    </p:spTree>
    <p:extLst>
      <p:ext uri="{BB962C8B-B14F-4D97-AF65-F5344CB8AC3E}">
        <p14:creationId xmlns:p14="http://schemas.microsoft.com/office/powerpoint/2010/main" val="22696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78A025-9389-7E49-89F7-E61EC24D5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Vasplib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92732-5EEA-8448-832F-9A73F4D1CE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9881" y="641335"/>
            <a:ext cx="9803138" cy="1292635"/>
          </a:xfrm>
        </p:spPr>
        <p:txBody>
          <a:bodyPr/>
          <a:lstStyle/>
          <a:p>
            <a:r>
              <a:rPr lang="en-US" altLang="zh-CN" sz="1100" dirty="0"/>
              <a:t>vasplib</a:t>
            </a:r>
            <a:r>
              <a:rPr lang="zh-CN" altLang="en-US" sz="1100" dirty="0"/>
              <a:t>是 </a:t>
            </a:r>
            <a:r>
              <a:rPr lang="en-US" altLang="zh-CN" sz="1100" dirty="0"/>
              <a:t>BUAA-TCMP </a:t>
            </a:r>
            <a:r>
              <a:rPr lang="zh-CN" altLang="en-US" sz="1100" dirty="0"/>
              <a:t>推出的基于 </a:t>
            </a:r>
            <a:r>
              <a:rPr lang="en-US" altLang="zh-CN" sz="1100" dirty="0"/>
              <a:t>matlab </a:t>
            </a:r>
            <a:r>
              <a:rPr lang="zh-CN" altLang="en-US" sz="1100" dirty="0"/>
              <a:t>的第一性原理计算结果分析处理，紧束缚模型与低能有效</a:t>
            </a:r>
            <a:r>
              <a:rPr lang="en-US" altLang="zh-CN" sz="1100" dirty="0"/>
              <a:t>kp</a:t>
            </a:r>
            <a:r>
              <a:rPr lang="zh-CN" altLang="en-US" sz="1100" dirty="0"/>
              <a:t>模型的构建，调控与计算。为拓扑材料，磁性材料以及量子输运相关科研工作者提供稳定快速、简易高效的程序开发框架 无论是个人、团队、或是高校，都能够用 </a:t>
            </a:r>
            <a:r>
              <a:rPr lang="en-US" altLang="zh-CN" sz="1100" dirty="0"/>
              <a:t>vasplib</a:t>
            </a:r>
            <a:r>
              <a:rPr lang="zh-CN" altLang="en-US" sz="1100" dirty="0"/>
              <a:t>实</a:t>
            </a:r>
            <a:r>
              <a:rPr lang="en-US" altLang="zh-CN" sz="1100" dirty="0"/>
              <a:t>...</a:t>
            </a:r>
            <a:endParaRPr kumimoji="1" lang="zh-CN" altLang="en-US" sz="11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58181EF-1DBF-7E41-812D-573FEF426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804695"/>
              </p:ext>
            </p:extLst>
          </p:nvPr>
        </p:nvGraphicFramePr>
        <p:xfrm>
          <a:off x="190699" y="1706062"/>
          <a:ext cx="9758812" cy="472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B74FFF2-6645-5C4F-9ADB-1DB3E5D4066A}"/>
              </a:ext>
            </a:extLst>
          </p:cNvPr>
          <p:cNvCxnSpPr>
            <a:cxnSpLocks/>
          </p:cNvCxnSpPr>
          <p:nvPr/>
        </p:nvCxnSpPr>
        <p:spPr>
          <a:xfrm>
            <a:off x="1755158" y="2160193"/>
            <a:ext cx="336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3894359-D607-604E-98C4-F35E17F117E1}"/>
              </a:ext>
            </a:extLst>
          </p:cNvPr>
          <p:cNvCxnSpPr>
            <a:cxnSpLocks/>
          </p:cNvCxnSpPr>
          <p:nvPr/>
        </p:nvCxnSpPr>
        <p:spPr>
          <a:xfrm>
            <a:off x="2257363" y="4822591"/>
            <a:ext cx="92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54F872C-62CE-AC43-80FA-2B7918353A5F}"/>
              </a:ext>
            </a:extLst>
          </p:cNvPr>
          <p:cNvSpPr txBox="1"/>
          <p:nvPr/>
        </p:nvSpPr>
        <p:spPr>
          <a:xfrm>
            <a:off x="2075783" y="179086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数据读取处理分析与画图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4EDBE7-BEED-084A-8C5D-F25757916029}"/>
              </a:ext>
            </a:extLst>
          </p:cNvPr>
          <p:cNvSpPr txBox="1"/>
          <p:nvPr/>
        </p:nvSpPr>
        <p:spPr>
          <a:xfrm>
            <a:off x="6308185" y="2651835"/>
            <a:ext cx="238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结构，对称性，</a:t>
            </a:r>
            <a:endParaRPr kumimoji="1" lang="en-US" altLang="zh-CN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k-path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k-mesh</a:t>
            </a:r>
          </a:p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导入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B6C3AEA-C6D5-1444-A1EB-8CB35B419521}"/>
              </a:ext>
            </a:extLst>
          </p:cNvPr>
          <p:cNvCxnSpPr>
            <a:cxnSpLocks/>
          </p:cNvCxnSpPr>
          <p:nvPr/>
        </p:nvCxnSpPr>
        <p:spPr>
          <a:xfrm flipH="1">
            <a:off x="6271497" y="2685457"/>
            <a:ext cx="6137" cy="138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853D57D-6329-8E45-8AE6-24F9E12919F4}"/>
              </a:ext>
            </a:extLst>
          </p:cNvPr>
          <p:cNvCxnSpPr/>
          <p:nvPr/>
        </p:nvCxnSpPr>
        <p:spPr>
          <a:xfrm flipH="1">
            <a:off x="1706063" y="2289068"/>
            <a:ext cx="341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9202E28-33DC-BD42-8A83-9C3AA38011BA}"/>
              </a:ext>
            </a:extLst>
          </p:cNvPr>
          <p:cNvSpPr txBox="1"/>
          <p:nvPr/>
        </p:nvSpPr>
        <p:spPr>
          <a:xfrm>
            <a:off x="2607678" y="231612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DFT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计算脚本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B07ADD7-C298-3A46-9E05-AD03A595B76B}"/>
              </a:ext>
            </a:extLst>
          </p:cNvPr>
          <p:cNvCxnSpPr>
            <a:cxnSpLocks/>
          </p:cNvCxnSpPr>
          <p:nvPr/>
        </p:nvCxnSpPr>
        <p:spPr>
          <a:xfrm flipH="1">
            <a:off x="7322695" y="2155515"/>
            <a:ext cx="391406" cy="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713C294-C726-5041-B1D3-303D15C6CC4C}"/>
              </a:ext>
            </a:extLst>
          </p:cNvPr>
          <p:cNvSpPr txBox="1"/>
          <p:nvPr/>
        </p:nvSpPr>
        <p:spPr>
          <a:xfrm>
            <a:off x="4789055" y="23214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函数工具箱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C6978E-E182-6243-B3EB-F590A97FFB7B}"/>
              </a:ext>
            </a:extLst>
          </p:cNvPr>
          <p:cNvSpPr txBox="1"/>
          <p:nvPr/>
        </p:nvSpPr>
        <p:spPr>
          <a:xfrm>
            <a:off x="2607678" y="52680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实空间紧束缚模型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A7C343-07C7-654D-9A10-F71A5D55601F}"/>
              </a:ext>
            </a:extLst>
          </p:cNvPr>
          <p:cNvSpPr txBox="1"/>
          <p:nvPr/>
        </p:nvSpPr>
        <p:spPr>
          <a:xfrm>
            <a:off x="7900836" y="526807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k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空间有效模型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9B6137-008D-2A4E-9C89-3053B924C6AB}"/>
              </a:ext>
            </a:extLst>
          </p:cNvPr>
          <p:cNvSpPr txBox="1"/>
          <p:nvPr/>
        </p:nvSpPr>
        <p:spPr>
          <a:xfrm>
            <a:off x="5431363" y="528350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三角函数形式的</a:t>
            </a:r>
            <a:endParaRPr kumimoji="1" lang="en-US" altLang="zh-CN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ctr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lattice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模型</a:t>
            </a:r>
          </a:p>
        </p:txBody>
      </p:sp>
      <p:sp>
        <p:nvSpPr>
          <p:cNvPr id="43" name="弧 42">
            <a:extLst>
              <a:ext uri="{FF2B5EF4-FFF2-40B4-BE49-F238E27FC236}">
                <a16:creationId xmlns:a16="http://schemas.microsoft.com/office/drawing/2014/main" id="{3D7A9ADD-2F77-9747-BCC6-D7ADF99DF4AC}"/>
              </a:ext>
            </a:extLst>
          </p:cNvPr>
          <p:cNvSpPr/>
          <p:nvPr/>
        </p:nvSpPr>
        <p:spPr>
          <a:xfrm rot="19277560">
            <a:off x="2677741" y="3849389"/>
            <a:ext cx="6458728" cy="5354093"/>
          </a:xfrm>
          <a:prstGeom prst="arc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8F603B0-33BA-ED43-9456-5BB87C71DED4}"/>
              </a:ext>
            </a:extLst>
          </p:cNvPr>
          <p:cNvCxnSpPr/>
          <p:nvPr/>
        </p:nvCxnSpPr>
        <p:spPr>
          <a:xfrm>
            <a:off x="4230968" y="4805203"/>
            <a:ext cx="137203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BD44D1E-926B-004A-B08D-76C47BAD0E90}"/>
              </a:ext>
            </a:extLst>
          </p:cNvPr>
          <p:cNvCxnSpPr/>
          <p:nvPr/>
        </p:nvCxnSpPr>
        <p:spPr>
          <a:xfrm>
            <a:off x="7028083" y="4859413"/>
            <a:ext cx="137203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1EB6EAF-0DFC-6B43-B8C9-E8D93E63F241}"/>
              </a:ext>
            </a:extLst>
          </p:cNvPr>
          <p:cNvSpPr txBox="1"/>
          <p:nvPr/>
        </p:nvSpPr>
        <p:spPr>
          <a:xfrm>
            <a:off x="9693120" y="4152921"/>
            <a:ext cx="1726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模型的调控与构建</a:t>
            </a:r>
            <a:r>
              <a:rPr kumimoji="1" lang="en-US" altLang="zh-CN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</a:t>
            </a:r>
          </a:p>
          <a:p>
            <a:pPr algn="l"/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调参，对称性分析与约束，</a:t>
            </a:r>
            <a:endParaRPr kumimoji="1" lang="en-US" altLang="zh-CN" sz="1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扩胞与切边，旋转，加磁，加</a:t>
            </a:r>
            <a:r>
              <a:rPr kumimoji="1" lang="en-US" altLang="zh-CN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</a:t>
            </a:r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</a:t>
            </a:r>
            <a:endParaRPr kumimoji="1" lang="en-US" altLang="zh-CN" sz="1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zh-CN" altLang="en-US" sz="1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加</a:t>
            </a:r>
            <a:r>
              <a:rPr kumimoji="1" lang="zh-CN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电，</a:t>
            </a: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BE4DC1FF-20C1-ED4C-9B64-768CC2B04AF7}"/>
              </a:ext>
            </a:extLst>
          </p:cNvPr>
          <p:cNvSpPr/>
          <p:nvPr/>
        </p:nvSpPr>
        <p:spPr>
          <a:xfrm rot="16200000">
            <a:off x="6049215" y="2526590"/>
            <a:ext cx="374352" cy="6913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FDF0E6-C60F-A941-B4C5-EEBA83915B36}"/>
              </a:ext>
            </a:extLst>
          </p:cNvPr>
          <p:cNvSpPr txBox="1"/>
          <p:nvPr/>
        </p:nvSpPr>
        <p:spPr>
          <a:xfrm>
            <a:off x="4501143" y="414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格林函数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059258B-E469-F240-A165-93BB84A621FB}"/>
              </a:ext>
            </a:extLst>
          </p:cNvPr>
          <p:cNvCxnSpPr>
            <a:endCxn id="51" idx="1"/>
          </p:cNvCxnSpPr>
          <p:nvPr/>
        </p:nvCxnSpPr>
        <p:spPr>
          <a:xfrm flipV="1">
            <a:off x="4175736" y="4316469"/>
            <a:ext cx="325407" cy="30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52E5AD4-C59D-434F-B462-EF6CC47848C5}"/>
              </a:ext>
            </a:extLst>
          </p:cNvPr>
          <p:cNvCxnSpPr>
            <a:cxnSpLocks/>
          </p:cNvCxnSpPr>
          <p:nvPr/>
        </p:nvCxnSpPr>
        <p:spPr>
          <a:xfrm flipH="1" flipV="1">
            <a:off x="5419648" y="4310987"/>
            <a:ext cx="350301" cy="237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EF6759A-9AAE-FF46-AC0D-EAC27376BE2F}"/>
              </a:ext>
            </a:extLst>
          </p:cNvPr>
          <p:cNvSpPr txBox="1"/>
          <p:nvPr/>
        </p:nvSpPr>
        <p:spPr>
          <a:xfrm>
            <a:off x="3397529" y="6223363"/>
            <a:ext cx="5083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bulk, surface/slab, corner/hinge 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能谱以及波函数</a:t>
            </a:r>
          </a:p>
        </p:txBody>
      </p: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F1DF698A-A3FC-CB43-BB30-4A3AB499FDA9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397528" y="2650493"/>
            <a:ext cx="2504671" cy="3757536"/>
          </a:xfrm>
          <a:prstGeom prst="curvedConnector4">
            <a:avLst>
              <a:gd name="adj1" fmla="val -40979"/>
              <a:gd name="adj2" fmla="val 85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D1DEA67-FBFA-ED4F-9E2D-9D9E66CCFF6F}"/>
              </a:ext>
            </a:extLst>
          </p:cNvPr>
          <p:cNvCxnSpPr/>
          <p:nvPr/>
        </p:nvCxnSpPr>
        <p:spPr>
          <a:xfrm flipV="1">
            <a:off x="6865379" y="4316464"/>
            <a:ext cx="325407" cy="30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02B52E8-249C-5745-AC92-48BFAA7D2765}"/>
              </a:ext>
            </a:extLst>
          </p:cNvPr>
          <p:cNvCxnSpPr>
            <a:cxnSpLocks/>
          </p:cNvCxnSpPr>
          <p:nvPr/>
        </p:nvCxnSpPr>
        <p:spPr>
          <a:xfrm flipH="1" flipV="1">
            <a:off x="8016112" y="4304292"/>
            <a:ext cx="395962" cy="30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F2909AE-55FF-1D41-B474-F9A2026E7FC0}"/>
              </a:ext>
            </a:extLst>
          </p:cNvPr>
          <p:cNvSpPr txBox="1"/>
          <p:nvPr/>
        </p:nvSpPr>
        <p:spPr>
          <a:xfrm>
            <a:off x="7183245" y="417573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解析解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419021B-F7CE-B043-A7EC-5DA89B740034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480972" y="6408029"/>
            <a:ext cx="5428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CF346DE-3309-8443-B621-B53DB4051059}"/>
              </a:ext>
            </a:extLst>
          </p:cNvPr>
          <p:cNvSpPr txBox="1"/>
          <p:nvPr/>
        </p:nvSpPr>
        <p:spPr>
          <a:xfrm>
            <a:off x="9023862" y="6068934"/>
            <a:ext cx="16097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波函数处理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</a:t>
            </a:r>
          </a:p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Berry phase…</a:t>
            </a:r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D03775A-CAAD-6744-80C9-92D42FB0DFF0}"/>
              </a:ext>
            </a:extLst>
          </p:cNvPr>
          <p:cNvSpPr txBox="1"/>
          <p:nvPr/>
        </p:nvSpPr>
        <p:spPr>
          <a:xfrm>
            <a:off x="395256" y="5885343"/>
            <a:ext cx="158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充分利用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matlab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的优点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6A60DC1-A2AE-F647-AEAD-C33B2E89EC92}"/>
              </a:ext>
            </a:extLst>
          </p:cNvPr>
          <p:cNvSpPr/>
          <p:nvPr/>
        </p:nvSpPr>
        <p:spPr>
          <a:xfrm>
            <a:off x="8740970" y="2905531"/>
            <a:ext cx="980996" cy="519351"/>
          </a:xfrm>
          <a:prstGeom prst="ellips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l"/>
            <a:r>
              <a:rPr kumimoji="1" lang="en-US" altLang="zh-CN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Oper</a:t>
            </a:r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F235E3-EC04-1E49-9846-12AED8E68473}"/>
              </a:ext>
            </a:extLst>
          </p:cNvPr>
          <p:cNvSpPr txBox="1"/>
          <p:nvPr/>
        </p:nvSpPr>
        <p:spPr>
          <a:xfrm>
            <a:off x="9782547" y="29743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对称性操作类</a:t>
            </a: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5486A578-FF34-A247-94B3-AAE9ADD180BC}"/>
              </a:ext>
            </a:extLst>
          </p:cNvPr>
          <p:cNvCxnSpPr/>
          <p:nvPr/>
        </p:nvCxnSpPr>
        <p:spPr>
          <a:xfrm flipH="1">
            <a:off x="6708098" y="3424882"/>
            <a:ext cx="2143594" cy="886105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308548C1-7E39-2349-A755-0B800D64324B}"/>
              </a:ext>
            </a:extLst>
          </p:cNvPr>
          <p:cNvCxnSpPr>
            <a:cxnSpLocks/>
          </p:cNvCxnSpPr>
          <p:nvPr/>
        </p:nvCxnSpPr>
        <p:spPr>
          <a:xfrm flipH="1">
            <a:off x="9023862" y="3522689"/>
            <a:ext cx="75168" cy="712032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E8A67BC9-0252-5545-9A0D-DE42A9F77B21}"/>
              </a:ext>
            </a:extLst>
          </p:cNvPr>
          <p:cNvCxnSpPr>
            <a:cxnSpLocks/>
          </p:cNvCxnSpPr>
          <p:nvPr/>
        </p:nvCxnSpPr>
        <p:spPr>
          <a:xfrm flipH="1">
            <a:off x="3964898" y="3267856"/>
            <a:ext cx="4834328" cy="1043131"/>
          </a:xfrm>
          <a:prstGeom prst="straightConnector1">
            <a:avLst/>
          </a:prstGeom>
          <a:ln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9D6989-7000-104E-90D5-283A8943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8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5763CB-D5A8-6E49-9B75-B7FA51E22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学习的对象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44D1B-BDBD-5041-8B3F-CDA422347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2878D3-82B2-914F-9BB6-EC3B21B8F88C}"/>
              </a:ext>
            </a:extLst>
          </p:cNvPr>
          <p:cNvSpPr txBox="1"/>
          <p:nvPr/>
        </p:nvSpPr>
        <p:spPr>
          <a:xfrm>
            <a:off x="1011835" y="1538208"/>
            <a:ext cx="400943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wannier</a:t>
            </a:r>
            <a:r>
              <a:rPr kumimoji="1" lang="zh-CN" altLang="en-US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kumimoji="1" lang="en-US" altLang="zh-CN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pythonTB</a:t>
            </a:r>
            <a:endParaRPr kumimoji="1" lang="en-US" altLang="zh-CN" sz="3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irvsp,ir2tB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欧洲老哥 </a:t>
            </a:r>
            <a:r>
              <a:rPr kumimoji="1" lang="en-US" altLang="zh-CN" sz="3200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TBmodels</a:t>
            </a:r>
            <a:endParaRPr kumimoji="1" lang="en-US" altLang="zh-CN" sz="3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Qsymm</a:t>
            </a:r>
            <a:r>
              <a:rPr kumimoji="1" lang="zh-CN" altLang="en-US" sz="3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endParaRPr kumimoji="1" lang="en-US" altLang="zh-CN" sz="3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Pycrystalfield</a:t>
            </a:r>
            <a:endParaRPr kumimoji="1" lang="en-US" altLang="zh-CN" sz="3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Pro,Yu</a:t>
            </a:r>
            <a:endParaRPr kumimoji="1" lang="zh-CN" altLang="en-US" sz="3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4690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MP_templete" id="{2FF5C5AD-4916-2747-BC6F-93FDF11FCAB6}" vid="{77424928-4B44-4549-BFDD-FD58D5DEB9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49</TotalTime>
  <Words>213</Words>
  <Application>Microsoft Macintosh PowerPoint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Hiragino Sans GB W3</vt:lpstr>
      <vt:lpstr>Kozuka Gothic Pro L</vt:lpstr>
      <vt:lpstr>Kozuka Gothic Pro R</vt:lpstr>
      <vt:lpstr>Arial</vt:lpstr>
      <vt:lpstr>Cover and End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 auex</cp:lastModifiedBy>
  <cp:revision>6</cp:revision>
  <dcterms:created xsi:type="dcterms:W3CDTF">2021-07-07T03:20:14Z</dcterms:created>
  <dcterms:modified xsi:type="dcterms:W3CDTF">2021-07-26T06:34:00Z</dcterms:modified>
</cp:coreProperties>
</file>