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527C627-C023-BF47-B05B-E194A52D7530}">
          <p14:sldIdLst>
            <p14:sldId id="256"/>
            <p14:sldId id="257"/>
            <p14:sldId id="258"/>
            <p14:sldId id="259"/>
          </p14:sldIdLst>
        </p14:section>
        <p14:section name="无标题节" id="{34C6B7E3-0FB3-DE47-827A-91D564BD69C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1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 varScale="1">
        <p:scale>
          <a:sx n="119" d="100"/>
          <a:sy n="119" d="100"/>
        </p:scale>
        <p:origin x="760" y="192"/>
      </p:cViewPr>
      <p:guideLst>
        <p:guide orient="horz" pos="2183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A01CB-9EA1-6845-8C02-97952F77F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50B1E7-F761-8141-B008-F9E0FA600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113D0-C710-2B41-97D2-971F8CE7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F9AB-A63C-A143-89D2-C06F20BEF0F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A54DE-2209-EF49-9D02-4594DC23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65B3D-C353-4144-B463-70BF7304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44B1-D70A-5E40-A8CA-ABC17DDE5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39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CBB0D-7324-B641-B927-A410221C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DA962C-A724-6E46-B2A7-F472E3F1E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D80FD-E1FC-2842-9C49-C90C0C17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F9AB-A63C-A143-89D2-C06F20BEF0F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09548-2493-CA45-82A1-CFB69380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84A2B-E548-BE4C-A720-1E78DD22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44B1-D70A-5E40-A8CA-ABC17DDE5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78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A726AF-D8FB-1840-B7CE-48385FC5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433161-079A-FC4A-BEA3-B6C8D4BD4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6536C-FD8A-C74F-8240-CE636833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F9AB-A63C-A143-89D2-C06F20BEF0F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82F13-C00A-004E-A2B6-322A78BB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138F3-4604-1D49-BEA7-C66F8932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44B1-D70A-5E40-A8CA-ABC17DDE5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91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B8563-33C4-4A4F-AD9C-36EF0750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145B3-2B7E-6E41-8EDF-BEEE5F588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B39EA-D0E3-C84C-97C7-FF8A7A0B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F9AB-A63C-A143-89D2-C06F20BEF0F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40554-EB5C-9549-AEF5-EAE4D9EF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53C09-0972-5844-8FB0-7D21F620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44B1-D70A-5E40-A8CA-ABC17DDE5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5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18895-2806-7E4B-B666-B186DA5E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49CFD-980F-BA4D-A1EE-4F30455FC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5E384-FAA1-A149-A814-FDC9264B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F9AB-A63C-A143-89D2-C06F20BEF0F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45FC9-383A-3F42-A624-C04618E6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2E814-4D52-114D-A20E-3E68DD4E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44B1-D70A-5E40-A8CA-ABC17DDE5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85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2462-66AB-CA41-8124-742D0E2D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FF51A-82A5-8640-95A7-66026227C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84D4CF-6E72-E34A-BAC9-AD7EEFF32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638B87-162D-2C47-AA06-3F1ABE10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F9AB-A63C-A143-89D2-C06F20BEF0F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558DB-1B18-774A-893B-D825271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8E5EE-C706-FC46-AEF6-9AAF68F7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44B1-D70A-5E40-A8CA-ABC17DDE5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01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8AEF-B032-CE4D-9C77-7B26E213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26E01-16BA-FA42-B3CE-47B62056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E28664-85DE-3448-8BB2-E303BC8EB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15FA60-3D70-384D-ACFB-695B8DB1C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1C1B2B-AB88-4F4F-B2CD-77A8F0E27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BAFF68-520A-4747-85DB-1D12B74F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F9AB-A63C-A143-89D2-C06F20BEF0F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F84DA6-C33C-894E-876F-C45967CA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6F2DD7-AE04-6349-BBDD-1957FF0C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44B1-D70A-5E40-A8CA-ABC17DDE5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58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AE75C-EE45-DF49-A15A-BCF4FA8E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6AE6F7-1C1F-3D49-B8F4-0048D5E4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F9AB-A63C-A143-89D2-C06F20BEF0F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BCB64E-14CF-D047-B010-01A8B93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2A7AE7-1438-CB4D-9BDB-802CA03F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44B1-D70A-5E40-A8CA-ABC17DDE5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09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9FF8EE-97B9-FA4D-B6B9-ED5A7E68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F9AB-A63C-A143-89D2-C06F20BEF0F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42C525-8494-FD43-B294-893CDF78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9EA936-8AC6-CD4B-8F93-A9538C15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44B1-D70A-5E40-A8CA-ABC17DDE5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89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CD10C-5D9F-4641-9448-31758F4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7A507-7330-2842-8349-78A44595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CC7243-EAD0-F742-8776-BF04064C0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25E78-766F-2F4D-AC79-14C6C995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F9AB-A63C-A143-89D2-C06F20BEF0F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049CB-4763-3441-BC39-6C203293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BB2EF-A085-6A42-BE5C-D7E9E16B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44B1-D70A-5E40-A8CA-ABC17DDE5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39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E4EB0-C250-CF41-B074-C0F6C381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E6245F-1881-CA46-9221-6A1030B6D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4E930-EAEC-5C4D-A2CB-BB1E73B93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33CD55-FD43-1047-B5A2-842BDEF5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F9AB-A63C-A143-89D2-C06F20BEF0F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69771F-13BD-8F4A-856C-F8F54168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AC819-F3A1-B845-94F2-5E837F7F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44B1-D70A-5E40-A8CA-ABC17DDE5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59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27071E-969A-B64E-AF08-6952AFD8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8A2EC-FE86-ED47-AD0D-37D41A4B9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B4A83-7839-7546-A8E2-4EA0D947A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4F9AB-A63C-A143-89D2-C06F20BEF0F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999A5-5957-5B4A-BAAC-7EA80ACCF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CAFE1-7FB3-BC4D-8917-15E61EAED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944B1-D70A-5E40-A8CA-ABC17DDE52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95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5B9FB-9A5C-E84F-8920-170984DDF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pwireband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F7E2A2-6972-084F-9F19-4926EC9ED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41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99B9D-74C7-CD48-A545-395E9C11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5556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CCC586-E674-2F45-9DB4-DE2A526B5FD9}"/>
              </a:ext>
            </a:extLst>
          </p:cNvPr>
          <p:cNvSpPr txBox="1"/>
          <p:nvPr/>
        </p:nvSpPr>
        <p:spPr>
          <a:xfrm>
            <a:off x="1170877" y="1773045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Fractional Coordinates of each orb </a:t>
            </a:r>
            <a:endParaRPr kumimoji="1" lang="zh-CN" altLang="en-US" dirty="0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86FEDEB4-3385-0443-8F1F-57E9DF69515F}"/>
              </a:ext>
            </a:extLst>
          </p:cNvPr>
          <p:cNvSpPr/>
          <p:nvPr/>
        </p:nvSpPr>
        <p:spPr>
          <a:xfrm>
            <a:off x="3133492" y="660070"/>
            <a:ext cx="2419815" cy="977012"/>
          </a:xfrm>
          <a:prstGeom prst="parallelogram">
            <a:avLst>
              <a:gd name="adj" fmla="val 786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B8EE202-CF8E-9147-ADBC-EEC6F94000F0}"/>
              </a:ext>
            </a:extLst>
          </p:cNvPr>
          <p:cNvCxnSpPr/>
          <p:nvPr/>
        </p:nvCxnSpPr>
        <p:spPr>
          <a:xfrm>
            <a:off x="1081668" y="1637082"/>
            <a:ext cx="0" cy="155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1583256-2D88-FA47-B8BF-70D1AF986872}"/>
              </a:ext>
            </a:extLst>
          </p:cNvPr>
          <p:cNvSpPr/>
          <p:nvPr/>
        </p:nvSpPr>
        <p:spPr>
          <a:xfrm>
            <a:off x="3333459" y="2455373"/>
            <a:ext cx="1249692" cy="1249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D63C49-0703-EF49-85AF-9C0C05F0FA80}"/>
              </a:ext>
            </a:extLst>
          </p:cNvPr>
          <p:cNvSpPr txBox="1"/>
          <p:nvPr/>
        </p:nvSpPr>
        <p:spPr>
          <a:xfrm>
            <a:off x="1299496" y="386895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Use [0.5 0.5 0.5] as center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F54B179-4CA1-7B45-A48A-533FCA8F5A81}"/>
              </a:ext>
            </a:extLst>
          </p:cNvPr>
          <p:cNvCxnSpPr>
            <a:cxnSpLocks/>
          </p:cNvCxnSpPr>
          <p:nvPr/>
        </p:nvCxnSpPr>
        <p:spPr>
          <a:xfrm>
            <a:off x="3133492" y="1637082"/>
            <a:ext cx="283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FFE6D4C-EACD-464B-9BA4-97B15D6B1A5D}"/>
              </a:ext>
            </a:extLst>
          </p:cNvPr>
          <p:cNvCxnSpPr>
            <a:cxnSpLocks/>
          </p:cNvCxnSpPr>
          <p:nvPr/>
        </p:nvCxnSpPr>
        <p:spPr>
          <a:xfrm flipV="1">
            <a:off x="3138308" y="239707"/>
            <a:ext cx="1127033" cy="136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4ECD41B-65A5-F644-BEC3-2A1ABA69D8B9}"/>
              </a:ext>
            </a:extLst>
          </p:cNvPr>
          <p:cNvCxnSpPr>
            <a:cxnSpLocks/>
          </p:cNvCxnSpPr>
          <p:nvPr/>
        </p:nvCxnSpPr>
        <p:spPr>
          <a:xfrm flipV="1">
            <a:off x="3343850" y="3693390"/>
            <a:ext cx="1752257" cy="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9880AAE-493C-E841-AC4B-12402E1CE25C}"/>
              </a:ext>
            </a:extLst>
          </p:cNvPr>
          <p:cNvCxnSpPr>
            <a:cxnSpLocks/>
          </p:cNvCxnSpPr>
          <p:nvPr/>
        </p:nvCxnSpPr>
        <p:spPr>
          <a:xfrm flipV="1">
            <a:off x="3333458" y="2142377"/>
            <a:ext cx="1" cy="155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29B8FAD-C52A-624A-8E63-B4A8867F8F3F}"/>
              </a:ext>
            </a:extLst>
          </p:cNvPr>
          <p:cNvSpPr/>
          <p:nvPr/>
        </p:nvSpPr>
        <p:spPr>
          <a:xfrm>
            <a:off x="674650" y="4715163"/>
            <a:ext cx="1249692" cy="1249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F74CE0A-9785-DE4D-819E-5E21BBB8D95B}"/>
              </a:ext>
            </a:extLst>
          </p:cNvPr>
          <p:cNvCxnSpPr>
            <a:cxnSpLocks/>
          </p:cNvCxnSpPr>
          <p:nvPr/>
        </p:nvCxnSpPr>
        <p:spPr>
          <a:xfrm flipV="1">
            <a:off x="624469" y="5328332"/>
            <a:ext cx="1752257" cy="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82A07AE-C34B-D747-87C7-F771C33DA52F}"/>
              </a:ext>
            </a:extLst>
          </p:cNvPr>
          <p:cNvCxnSpPr>
            <a:cxnSpLocks/>
            <a:stCxn id="22" idx="2"/>
          </p:cNvCxnSpPr>
          <p:nvPr/>
        </p:nvCxnSpPr>
        <p:spPr>
          <a:xfrm flipH="1" flipV="1">
            <a:off x="1297980" y="4365959"/>
            <a:ext cx="1516" cy="159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68F0FDF-8477-A446-AE06-64E35B7307E1}"/>
              </a:ext>
            </a:extLst>
          </p:cNvPr>
          <p:cNvSpPr txBox="1"/>
          <p:nvPr/>
        </p:nvSpPr>
        <p:spPr>
          <a:xfrm>
            <a:off x="6311590" y="498523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Use Green function as LDOS with (</a:t>
            </a:r>
            <a:r>
              <a:rPr kumimoji="1" lang="en-US" altLang="zh-CN" dirty="0" err="1"/>
              <a:t>Rx,Ry</a:t>
            </a:r>
            <a:r>
              <a:rPr kumimoji="1" lang="en-US" altLang="zh-CN" dirty="0"/>
              <a:t>) as para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DBECF20-8432-5842-AFCD-DB9F31041E8A}"/>
                  </a:ext>
                </a:extLst>
              </p:cNvPr>
              <p:cNvSpPr txBox="1"/>
              <p:nvPr/>
            </p:nvSpPr>
            <p:spPr>
              <a:xfrm>
                <a:off x="6467707" y="954110"/>
                <a:ext cx="5343292" cy="547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𝑜𝑟𝑏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h𝑖𝑛𝑔𝑒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−0.5)(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−0.5)</m:t>
                        </m:r>
                      </m:den>
                    </m:f>
                  </m:oMath>
                </a14:m>
                <a:r>
                  <a:rPr kumimoji="1" lang="en-US" altLang="zh-CN" dirty="0"/>
                  <a:t> 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DBECF20-8432-5842-AFCD-DB9F31041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707" y="954110"/>
                <a:ext cx="5343292" cy="5470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9B09B52-E2BC-884C-A44A-F8E7352D4F4E}"/>
                  </a:ext>
                </a:extLst>
              </p:cNvPr>
              <p:cNvSpPr txBox="1"/>
              <p:nvPr/>
            </p:nvSpPr>
            <p:spPr>
              <a:xfrm>
                <a:off x="6454920" y="2211809"/>
                <a:ext cx="5343292" cy="520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𝑜𝑟𝑏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𝑠𝑢𝑟𝑓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−0.5)</m:t>
                        </m:r>
                      </m:den>
                    </m:f>
                  </m:oMath>
                </a14:m>
                <a:r>
                  <a:rPr kumimoji="1" lang="en-US" altLang="zh-CN" dirty="0"/>
                  <a:t> 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9B09B52-E2BC-884C-A44A-F8E7352D4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920" y="2211809"/>
                <a:ext cx="5343292" cy="520655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0B3A673-8DD7-7D4B-93E1-40064890EEE1}"/>
              </a:ext>
            </a:extLst>
          </p:cNvPr>
          <p:cNvCxnSpPr/>
          <p:nvPr/>
        </p:nvCxnSpPr>
        <p:spPr>
          <a:xfrm>
            <a:off x="10259122" y="1227614"/>
            <a:ext cx="423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5A87DD79-AA6B-554E-A3F4-977A23531AD0}"/>
              </a:ext>
            </a:extLst>
          </p:cNvPr>
          <p:cNvCxnSpPr/>
          <p:nvPr/>
        </p:nvCxnSpPr>
        <p:spPr>
          <a:xfrm>
            <a:off x="10259122" y="2472319"/>
            <a:ext cx="423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424A551-F8BA-9643-87B3-27D15153B3B5}"/>
              </a:ext>
            </a:extLst>
          </p:cNvPr>
          <p:cNvSpPr txBox="1"/>
          <p:nvPr/>
        </p:nvSpPr>
        <p:spPr>
          <a:xfrm>
            <a:off x="10769345" y="103590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RGB-DOS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55BC014-8A99-EC40-B796-410342065671}"/>
              </a:ext>
            </a:extLst>
          </p:cNvPr>
          <p:cNvSpPr txBox="1"/>
          <p:nvPr/>
        </p:nvSpPr>
        <p:spPr>
          <a:xfrm>
            <a:off x="10769345" y="2361449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RGB-DOS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4BF36E-C28D-DE44-90C1-E78C0BC66CF2}"/>
              </a:ext>
            </a:extLst>
          </p:cNvPr>
          <p:cNvSpPr txBox="1"/>
          <p:nvPr/>
        </p:nvSpPr>
        <p:spPr>
          <a:xfrm>
            <a:off x="6467707" y="3487841"/>
            <a:ext cx="47836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Solve eigenval from HA = UA equation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Combined the WF of sites and RGB-DOS, like </a:t>
            </a:r>
          </a:p>
          <a:p>
            <a:r>
              <a:rPr kumimoji="1" lang="en-US" altLang="zh-CN" dirty="0"/>
              <a:t>matching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We get some called WEIGHTCAR like fat-band</a:t>
            </a:r>
          </a:p>
          <a:p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Then pbandplot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we will get </a:t>
            </a:r>
            <a:r>
              <a:rPr kumimoji="1" lang="en-US" altLang="zh-CN" dirty="0" err="1"/>
              <a:t>pwireband</a:t>
            </a:r>
            <a:endParaRPr kumimoji="1" lang="en-US" altLang="zh-CN" dirty="0"/>
          </a:p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082B0A7-61E6-EB43-961A-ED693A30D576}"/>
                  </a:ext>
                </a:extLst>
              </p:cNvPr>
              <p:cNvSpPr txBox="1"/>
              <p:nvPr/>
            </p:nvSpPr>
            <p:spPr>
              <a:xfrm>
                <a:off x="6499973" y="1518890"/>
                <a:ext cx="5343292" cy="520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𝑜𝑟𝑏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h𝑖𝑛𝑔𝑒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−0.5∗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𝑠𝑞𝑟𝑡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(2))</m:t>
                        </m:r>
                      </m:den>
                    </m:f>
                  </m:oMath>
                </a14:m>
                <a:r>
                  <a:rPr kumimoji="1" lang="en-US" altLang="zh-CN" dirty="0"/>
                  <a:t> 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082B0A7-61E6-EB43-961A-ED693A30D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73" y="1518890"/>
                <a:ext cx="5343292" cy="520655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74ACF34-FCA9-6B42-965E-4D69D869AD5E}"/>
              </a:ext>
            </a:extLst>
          </p:cNvPr>
          <p:cNvCxnSpPr/>
          <p:nvPr/>
        </p:nvCxnSpPr>
        <p:spPr>
          <a:xfrm>
            <a:off x="10259122" y="1857098"/>
            <a:ext cx="423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F8722D5-2C6B-C443-ADD1-7C023B304D10}"/>
              </a:ext>
            </a:extLst>
          </p:cNvPr>
          <p:cNvSpPr txBox="1"/>
          <p:nvPr/>
        </p:nvSpPr>
        <p:spPr>
          <a:xfrm>
            <a:off x="10769345" y="1704047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RGB-DOS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68B2E5B-404D-D041-9CEA-0415DC89321F}"/>
              </a:ext>
            </a:extLst>
          </p:cNvPr>
          <p:cNvSpPr/>
          <p:nvPr/>
        </p:nvSpPr>
        <p:spPr>
          <a:xfrm>
            <a:off x="6311590" y="1456432"/>
            <a:ext cx="5584788" cy="704181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1D2A506-8C87-074A-803B-41689274B742}"/>
              </a:ext>
            </a:extLst>
          </p:cNvPr>
          <p:cNvSpPr/>
          <p:nvPr/>
        </p:nvSpPr>
        <p:spPr>
          <a:xfrm>
            <a:off x="2643291" y="4715163"/>
            <a:ext cx="1249692" cy="1249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DDFF336-D3DD-4F42-8E77-9F07C98552B5}"/>
              </a:ext>
            </a:extLst>
          </p:cNvPr>
          <p:cNvCxnSpPr>
            <a:cxnSpLocks/>
          </p:cNvCxnSpPr>
          <p:nvPr/>
        </p:nvCxnSpPr>
        <p:spPr>
          <a:xfrm flipV="1">
            <a:off x="2593110" y="5328332"/>
            <a:ext cx="1752257" cy="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0C7E6BD-5275-994F-9F86-635C98A9A236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3266621" y="4365959"/>
            <a:ext cx="1516" cy="159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18213204-D224-4244-871B-2A6594139960}"/>
              </a:ext>
            </a:extLst>
          </p:cNvPr>
          <p:cNvSpPr/>
          <p:nvPr/>
        </p:nvSpPr>
        <p:spPr>
          <a:xfrm>
            <a:off x="4561751" y="4703486"/>
            <a:ext cx="1249692" cy="1249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0D143AB-65F0-524D-B9EA-D4068BFE0423}"/>
              </a:ext>
            </a:extLst>
          </p:cNvPr>
          <p:cNvCxnSpPr>
            <a:cxnSpLocks/>
          </p:cNvCxnSpPr>
          <p:nvPr/>
        </p:nvCxnSpPr>
        <p:spPr>
          <a:xfrm flipV="1">
            <a:off x="4511570" y="5316655"/>
            <a:ext cx="1752257" cy="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F5716A23-63F7-EC48-967A-41989CD116C5}"/>
              </a:ext>
            </a:extLst>
          </p:cNvPr>
          <p:cNvCxnSpPr>
            <a:cxnSpLocks/>
            <a:stCxn id="45" idx="2"/>
          </p:cNvCxnSpPr>
          <p:nvPr/>
        </p:nvCxnSpPr>
        <p:spPr>
          <a:xfrm flipH="1" flipV="1">
            <a:off x="5185081" y="4354282"/>
            <a:ext cx="1516" cy="159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E75F8F9-C0F7-4847-9D81-ACFC12B299EE}"/>
              </a:ext>
            </a:extLst>
          </p:cNvPr>
          <p:cNvSpPr/>
          <p:nvPr/>
        </p:nvSpPr>
        <p:spPr>
          <a:xfrm>
            <a:off x="2629216" y="4703486"/>
            <a:ext cx="1220397" cy="1220397"/>
          </a:xfrm>
          <a:prstGeom prst="ellipse">
            <a:avLst/>
          </a:prstGeom>
          <a:noFill/>
          <a:ln w="984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饼形 48">
            <a:extLst>
              <a:ext uri="{FF2B5EF4-FFF2-40B4-BE49-F238E27FC236}">
                <a16:creationId xmlns:a16="http://schemas.microsoft.com/office/drawing/2014/main" id="{04C2AD66-CC56-6241-A9D0-0B1C94EE433D}"/>
              </a:ext>
            </a:extLst>
          </p:cNvPr>
          <p:cNvSpPr/>
          <p:nvPr/>
        </p:nvSpPr>
        <p:spPr>
          <a:xfrm>
            <a:off x="4285820" y="4452963"/>
            <a:ext cx="548829" cy="501041"/>
          </a:xfrm>
          <a:prstGeom prst="pie">
            <a:avLst>
              <a:gd name="adj1" fmla="val 0"/>
              <a:gd name="adj2" fmla="val 521436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饼形 49">
            <a:extLst>
              <a:ext uri="{FF2B5EF4-FFF2-40B4-BE49-F238E27FC236}">
                <a16:creationId xmlns:a16="http://schemas.microsoft.com/office/drawing/2014/main" id="{5AAA170D-E8D7-AD4E-BD97-BE225A294964}"/>
              </a:ext>
            </a:extLst>
          </p:cNvPr>
          <p:cNvSpPr/>
          <p:nvPr/>
        </p:nvSpPr>
        <p:spPr>
          <a:xfrm rot="5400000">
            <a:off x="5529413" y="4452962"/>
            <a:ext cx="548829" cy="501041"/>
          </a:xfrm>
          <a:prstGeom prst="pie">
            <a:avLst>
              <a:gd name="adj1" fmla="val 0"/>
              <a:gd name="adj2" fmla="val 521436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饼形 50">
            <a:extLst>
              <a:ext uri="{FF2B5EF4-FFF2-40B4-BE49-F238E27FC236}">
                <a16:creationId xmlns:a16="http://schemas.microsoft.com/office/drawing/2014/main" id="{2850472A-A64D-5141-A1F7-C80889F46FBB}"/>
              </a:ext>
            </a:extLst>
          </p:cNvPr>
          <p:cNvSpPr/>
          <p:nvPr/>
        </p:nvSpPr>
        <p:spPr>
          <a:xfrm rot="10592084">
            <a:off x="5576105" y="5699063"/>
            <a:ext cx="548829" cy="501041"/>
          </a:xfrm>
          <a:prstGeom prst="pie">
            <a:avLst>
              <a:gd name="adj1" fmla="val 0"/>
              <a:gd name="adj2" fmla="val 521436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饼形 51">
            <a:extLst>
              <a:ext uri="{FF2B5EF4-FFF2-40B4-BE49-F238E27FC236}">
                <a16:creationId xmlns:a16="http://schemas.microsoft.com/office/drawing/2014/main" id="{A6ECE391-5B0E-0E41-A9FE-D61EDE406188}"/>
              </a:ext>
            </a:extLst>
          </p:cNvPr>
          <p:cNvSpPr/>
          <p:nvPr/>
        </p:nvSpPr>
        <p:spPr>
          <a:xfrm rot="16200000">
            <a:off x="4283302" y="5725794"/>
            <a:ext cx="548829" cy="501041"/>
          </a:xfrm>
          <a:prstGeom prst="pie">
            <a:avLst>
              <a:gd name="adj1" fmla="val 0"/>
              <a:gd name="adj2" fmla="val 521436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79E5EAF-2D37-A846-B43A-C339C75B77CE}"/>
              </a:ext>
            </a:extLst>
          </p:cNvPr>
          <p:cNvSpPr txBox="1"/>
          <p:nvPr/>
        </p:nvSpPr>
        <p:spPr>
          <a:xfrm>
            <a:off x="2947624" y="615451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surf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DFF30CA-59FC-9246-A2C2-9B8A96785965}"/>
              </a:ext>
            </a:extLst>
          </p:cNvPr>
          <p:cNvSpPr txBox="1"/>
          <p:nvPr/>
        </p:nvSpPr>
        <p:spPr>
          <a:xfrm>
            <a:off x="4870250" y="615451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hinge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58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324F91F-37EA-E44A-A6C5-C1A582CA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81" y="0"/>
            <a:ext cx="1854896" cy="1325563"/>
          </a:xfrm>
        </p:spPr>
        <p:txBody>
          <a:bodyPr/>
          <a:lstStyle/>
          <a:p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2E731A-6920-6342-87CC-93E2C32C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27" y="912314"/>
            <a:ext cx="3522597" cy="26419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7141FB-D311-0D42-8D46-6A3F66715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080" y="912314"/>
            <a:ext cx="3522598" cy="26419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2DB27C-1883-0C4F-9EFE-2F631B736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937" y="912314"/>
            <a:ext cx="3522597" cy="26419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8CD97E-1AB6-A541-B3DF-45DCCB991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26" y="3717100"/>
            <a:ext cx="3522598" cy="26419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E75EE4-436E-4B4F-A6D4-11FCE9B3D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080" y="3851756"/>
            <a:ext cx="3401857" cy="255139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C19FFA7-5693-E341-A4EB-3F10F07FE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2937" y="3851755"/>
            <a:ext cx="3522597" cy="264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7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77CB0-CA03-E843-AFA5-6BEBF8CB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7" y="340274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Performance test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79F51E-3C0E-2946-8D19-A9B781EC9F25}"/>
              </a:ext>
            </a:extLst>
          </p:cNvPr>
          <p:cNvSpPr txBox="1"/>
          <p:nvPr/>
        </p:nvSpPr>
        <p:spPr>
          <a:xfrm>
            <a:off x="699247" y="1665837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40*40*4 120kpoints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7FF1D2-3D6F-A947-AA28-54CCE37C96FE}"/>
              </a:ext>
            </a:extLst>
          </p:cNvPr>
          <p:cNvSpPr txBox="1"/>
          <p:nvPr/>
        </p:nvSpPr>
        <p:spPr>
          <a:xfrm>
            <a:off x="699247" y="2269863"/>
            <a:ext cx="2855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linux</a:t>
            </a:r>
            <a:r>
              <a:rPr kumimoji="1" lang="en-US" altLang="zh-CN" dirty="0"/>
              <a:t> time R2018b 10 cores</a:t>
            </a:r>
          </a:p>
          <a:p>
            <a:r>
              <a:rPr lang="en-US" altLang="zh-CN" dirty="0"/>
              <a:t>3004.849 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62150F-068F-BC43-9549-8E0A3EADA120}"/>
              </a:ext>
            </a:extLst>
          </p:cNvPr>
          <p:cNvSpPr txBox="1"/>
          <p:nvPr/>
        </p:nvSpPr>
        <p:spPr>
          <a:xfrm>
            <a:off x="699247" y="3016251"/>
            <a:ext cx="27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 iMac R2018a 6 cores</a:t>
            </a:r>
          </a:p>
          <a:p>
            <a:r>
              <a:rPr lang="en-US" altLang="zh-CN" dirty="0"/>
              <a:t>3040.986 s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242069-9E12-FD47-88E4-BE5BE641B5E8}"/>
              </a:ext>
            </a:extLst>
          </p:cNvPr>
          <p:cNvSpPr/>
          <p:nvPr/>
        </p:nvSpPr>
        <p:spPr>
          <a:xfrm>
            <a:off x="3693459" y="22698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linux</a:t>
            </a:r>
            <a:r>
              <a:rPr kumimoji="1" lang="en-US" altLang="zh-CN" dirty="0"/>
              <a:t> time R2018b 1 cores</a:t>
            </a:r>
          </a:p>
          <a:p>
            <a:r>
              <a:rPr lang="en-US" altLang="zh-CN" dirty="0"/>
              <a:t>5000 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86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104</Words>
  <Application>Microsoft Macintosh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pwireband</vt:lpstr>
      <vt:lpstr>Method</vt:lpstr>
      <vt:lpstr>Demo</vt:lpstr>
      <vt:lpstr>Performance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pwireband</dc:title>
  <dc:creator>parkman auex</dc:creator>
  <cp:lastModifiedBy>parkman auex</cp:lastModifiedBy>
  <cp:revision>12</cp:revision>
  <dcterms:created xsi:type="dcterms:W3CDTF">2020-12-25T06:43:15Z</dcterms:created>
  <dcterms:modified xsi:type="dcterms:W3CDTF">2020-12-26T07:10:40Z</dcterms:modified>
</cp:coreProperties>
</file>