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30276000" cx="4280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536">
          <p15:clr>
            <a:srgbClr val="A4A3A4"/>
          </p15:clr>
        </p15:guide>
        <p15:guide id="2" pos="13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536" orient="horz"/>
        <p:guide pos="1348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5290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005290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459139" y="4382765"/>
            <a:ext cx="39885900" cy="12082200"/>
          </a:xfrm>
          <a:prstGeom prst="rect">
            <a:avLst/>
          </a:prstGeom>
        </p:spPr>
        <p:txBody>
          <a:bodyPr anchorCtr="0" anchor="b" bIns="455200" lIns="455200" spcFirstLastPara="1" rIns="455200" wrap="square" tIns="455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459100" y="16682409"/>
            <a:ext cx="39885900" cy="4665300"/>
          </a:xfrm>
          <a:prstGeom prst="rect">
            <a:avLst/>
          </a:prstGeom>
        </p:spPr>
        <p:txBody>
          <a:bodyPr anchorCtr="0" anchor="t" bIns="455200" lIns="455200" spcFirstLastPara="1" rIns="455200" wrap="square" tIns="4552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39660442" y="27448926"/>
            <a:ext cx="2568600" cy="2316900"/>
          </a:xfrm>
          <a:prstGeom prst="rect">
            <a:avLst/>
          </a:prstGeom>
        </p:spPr>
        <p:txBody>
          <a:bodyPr anchorCtr="0" anchor="ctr" bIns="455200" lIns="455200" spcFirstLastPara="1" rIns="455200" wrap="square" tIns="455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459100" y="6510944"/>
            <a:ext cx="39885900" cy="11557500"/>
          </a:xfrm>
          <a:prstGeom prst="rect">
            <a:avLst/>
          </a:prstGeom>
        </p:spPr>
        <p:txBody>
          <a:bodyPr anchorCtr="0" anchor="b" bIns="455200" lIns="455200" spcFirstLastPara="1" rIns="455200" wrap="square" tIns="455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9700"/>
              <a:buNone/>
              <a:defRPr sz="59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9700"/>
              <a:buNone/>
              <a:defRPr sz="59700"/>
            </a:lvl2pPr>
            <a:lvl3pPr lvl="2" algn="ctr">
              <a:spcBef>
                <a:spcPts val="0"/>
              </a:spcBef>
              <a:spcAft>
                <a:spcPts val="0"/>
              </a:spcAft>
              <a:buSzPts val="59700"/>
              <a:buNone/>
              <a:defRPr sz="59700"/>
            </a:lvl3pPr>
            <a:lvl4pPr lvl="3" algn="ctr">
              <a:spcBef>
                <a:spcPts val="0"/>
              </a:spcBef>
              <a:spcAft>
                <a:spcPts val="0"/>
              </a:spcAft>
              <a:buSzPts val="59700"/>
              <a:buNone/>
              <a:defRPr sz="59700"/>
            </a:lvl4pPr>
            <a:lvl5pPr lvl="4" algn="ctr">
              <a:spcBef>
                <a:spcPts val="0"/>
              </a:spcBef>
              <a:spcAft>
                <a:spcPts val="0"/>
              </a:spcAft>
              <a:buSzPts val="59700"/>
              <a:buNone/>
              <a:defRPr sz="59700"/>
            </a:lvl5pPr>
            <a:lvl6pPr lvl="5" algn="ctr">
              <a:spcBef>
                <a:spcPts val="0"/>
              </a:spcBef>
              <a:spcAft>
                <a:spcPts val="0"/>
              </a:spcAft>
              <a:buSzPts val="59700"/>
              <a:buNone/>
              <a:defRPr sz="59700"/>
            </a:lvl6pPr>
            <a:lvl7pPr lvl="6" algn="ctr">
              <a:spcBef>
                <a:spcPts val="0"/>
              </a:spcBef>
              <a:spcAft>
                <a:spcPts val="0"/>
              </a:spcAft>
              <a:buSzPts val="59700"/>
              <a:buNone/>
              <a:defRPr sz="59700"/>
            </a:lvl7pPr>
            <a:lvl8pPr lvl="7" algn="ctr">
              <a:spcBef>
                <a:spcPts val="0"/>
              </a:spcBef>
              <a:spcAft>
                <a:spcPts val="0"/>
              </a:spcAft>
              <a:buSzPts val="59700"/>
              <a:buNone/>
              <a:defRPr sz="59700"/>
            </a:lvl8pPr>
            <a:lvl9pPr lvl="8" algn="ctr">
              <a:spcBef>
                <a:spcPts val="0"/>
              </a:spcBef>
              <a:spcAft>
                <a:spcPts val="0"/>
              </a:spcAft>
              <a:buSzPts val="59700"/>
              <a:buNone/>
              <a:defRPr sz="597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459100" y="18554829"/>
            <a:ext cx="39885900" cy="7656900"/>
          </a:xfrm>
          <a:prstGeom prst="rect">
            <a:avLst/>
          </a:prstGeom>
        </p:spPr>
        <p:txBody>
          <a:bodyPr anchorCtr="0" anchor="t" bIns="455200" lIns="455200" spcFirstLastPara="1" rIns="455200" wrap="square" tIns="455200">
            <a:normAutofit/>
          </a:bodyPr>
          <a:lstStyle>
            <a:lvl1pPr indent="-800100" lvl="0" marL="457200" algn="ctr">
              <a:spcBef>
                <a:spcPts val="0"/>
              </a:spcBef>
              <a:spcAft>
                <a:spcPts val="0"/>
              </a:spcAft>
              <a:buSzPts val="9000"/>
              <a:buChar char="●"/>
              <a:defRPr/>
            </a:lvl1pPr>
            <a:lvl2pPr indent="-673100" lvl="1" marL="914400" algn="ctr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2pPr>
            <a:lvl3pPr indent="-673100" lvl="2" marL="1371600" algn="ctr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3pPr>
            <a:lvl4pPr indent="-673100" lvl="3" marL="1828800" algn="ctr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4pPr>
            <a:lvl5pPr indent="-673100" lvl="4" marL="2286000" algn="ctr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5pPr>
            <a:lvl6pPr indent="-673100" lvl="5" marL="2743200" algn="ctr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6pPr>
            <a:lvl7pPr indent="-673100" lvl="6" marL="3200400" algn="ctr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7pPr>
            <a:lvl8pPr indent="-673100" lvl="7" marL="3657600" algn="ctr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8pPr>
            <a:lvl9pPr indent="-673100" lvl="8" marL="4114800" algn="ctr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39660442" y="27448926"/>
            <a:ext cx="2568600" cy="2316900"/>
          </a:xfrm>
          <a:prstGeom prst="rect">
            <a:avLst/>
          </a:prstGeom>
        </p:spPr>
        <p:txBody>
          <a:bodyPr anchorCtr="0" anchor="ctr" bIns="455200" lIns="455200" spcFirstLastPara="1" rIns="455200" wrap="square" tIns="455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39660442" y="27448926"/>
            <a:ext cx="2568600" cy="2316900"/>
          </a:xfrm>
          <a:prstGeom prst="rect">
            <a:avLst/>
          </a:prstGeom>
        </p:spPr>
        <p:txBody>
          <a:bodyPr anchorCtr="0" anchor="ctr" bIns="455200" lIns="455200" spcFirstLastPara="1" rIns="455200" wrap="square" tIns="455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459100" y="12660471"/>
            <a:ext cx="39885900" cy="4955100"/>
          </a:xfrm>
          <a:prstGeom prst="rect">
            <a:avLst/>
          </a:prstGeom>
        </p:spPr>
        <p:txBody>
          <a:bodyPr anchorCtr="0" anchor="ctr" bIns="455200" lIns="455200" spcFirstLastPara="1" rIns="455200" wrap="square" tIns="455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39660442" y="27448926"/>
            <a:ext cx="2568600" cy="2316900"/>
          </a:xfrm>
          <a:prstGeom prst="rect">
            <a:avLst/>
          </a:prstGeom>
        </p:spPr>
        <p:txBody>
          <a:bodyPr anchorCtr="0" anchor="ctr" bIns="455200" lIns="455200" spcFirstLastPara="1" rIns="455200" wrap="square" tIns="455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459100" y="2619535"/>
            <a:ext cx="39885900" cy="3371100"/>
          </a:xfrm>
          <a:prstGeom prst="rect">
            <a:avLst/>
          </a:prstGeom>
        </p:spPr>
        <p:txBody>
          <a:bodyPr anchorCtr="0" anchor="t" bIns="455200" lIns="455200" spcFirstLastPara="1" rIns="455200" wrap="square" tIns="455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459100" y="6783772"/>
            <a:ext cx="39885900" cy="20109900"/>
          </a:xfrm>
          <a:prstGeom prst="rect">
            <a:avLst/>
          </a:prstGeom>
        </p:spPr>
        <p:txBody>
          <a:bodyPr anchorCtr="0" anchor="t" bIns="455200" lIns="455200" spcFirstLastPara="1" rIns="455200" wrap="square" tIns="455200">
            <a:normAutofit/>
          </a:bodyPr>
          <a:lstStyle>
            <a:lvl1pPr indent="-800100" lvl="0" marL="457200">
              <a:spcBef>
                <a:spcPts val="0"/>
              </a:spcBef>
              <a:spcAft>
                <a:spcPts val="0"/>
              </a:spcAft>
              <a:buSzPts val="9000"/>
              <a:buChar char="●"/>
              <a:defRPr/>
            </a:lvl1pPr>
            <a:lvl2pPr indent="-673100" lvl="1" marL="9144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2pPr>
            <a:lvl3pPr indent="-673100" lvl="2" marL="13716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3pPr>
            <a:lvl4pPr indent="-673100" lvl="3" marL="1828800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4pPr>
            <a:lvl5pPr indent="-673100" lvl="4" marL="22860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5pPr>
            <a:lvl6pPr indent="-673100" lvl="5" marL="27432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6pPr>
            <a:lvl7pPr indent="-673100" lvl="6" marL="3200400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7pPr>
            <a:lvl8pPr indent="-673100" lvl="7" marL="36576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8pPr>
            <a:lvl9pPr indent="-673100" lvl="8" marL="41148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39660442" y="27448926"/>
            <a:ext cx="2568600" cy="2316900"/>
          </a:xfrm>
          <a:prstGeom prst="rect">
            <a:avLst/>
          </a:prstGeom>
        </p:spPr>
        <p:txBody>
          <a:bodyPr anchorCtr="0" anchor="ctr" bIns="455200" lIns="455200" spcFirstLastPara="1" rIns="455200" wrap="square" tIns="455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459100" y="2619535"/>
            <a:ext cx="39885900" cy="3371100"/>
          </a:xfrm>
          <a:prstGeom prst="rect">
            <a:avLst/>
          </a:prstGeom>
        </p:spPr>
        <p:txBody>
          <a:bodyPr anchorCtr="0" anchor="t" bIns="455200" lIns="455200" spcFirstLastPara="1" rIns="455200" wrap="square" tIns="455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459100" y="6783772"/>
            <a:ext cx="18723900" cy="20109900"/>
          </a:xfrm>
          <a:prstGeom prst="rect">
            <a:avLst/>
          </a:prstGeom>
        </p:spPr>
        <p:txBody>
          <a:bodyPr anchorCtr="0" anchor="t" bIns="455200" lIns="455200" spcFirstLastPara="1" rIns="455200" wrap="square" tIns="455200">
            <a:normAutofit/>
          </a:bodyPr>
          <a:lstStyle>
            <a:lvl1pPr indent="-673100" lvl="0" marL="457200">
              <a:spcBef>
                <a:spcPts val="0"/>
              </a:spcBef>
              <a:spcAft>
                <a:spcPts val="0"/>
              </a:spcAft>
              <a:buSzPts val="7000"/>
              <a:buChar char="●"/>
              <a:defRPr sz="7000"/>
            </a:lvl1pPr>
            <a:lvl2pPr indent="-609600" lvl="1" marL="9144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indent="-609600" lvl="2" marL="1371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indent="-609600" lvl="3" marL="18288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indent="-609600" lvl="4" marL="22860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indent="-609600" lvl="5" marL="27432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indent="-609600" lvl="6" marL="32004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indent="-609600" lvl="7" marL="3657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indent="-609600" lvl="8" marL="41148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22620959" y="6783772"/>
            <a:ext cx="18723900" cy="20109900"/>
          </a:xfrm>
          <a:prstGeom prst="rect">
            <a:avLst/>
          </a:prstGeom>
        </p:spPr>
        <p:txBody>
          <a:bodyPr anchorCtr="0" anchor="t" bIns="455200" lIns="455200" spcFirstLastPara="1" rIns="455200" wrap="square" tIns="455200">
            <a:normAutofit/>
          </a:bodyPr>
          <a:lstStyle>
            <a:lvl1pPr indent="-673100" lvl="0" marL="457200">
              <a:spcBef>
                <a:spcPts val="0"/>
              </a:spcBef>
              <a:spcAft>
                <a:spcPts val="0"/>
              </a:spcAft>
              <a:buSzPts val="7000"/>
              <a:buChar char="●"/>
              <a:defRPr sz="7000"/>
            </a:lvl1pPr>
            <a:lvl2pPr indent="-609600" lvl="1" marL="9144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indent="-609600" lvl="2" marL="1371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indent="-609600" lvl="3" marL="18288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indent="-609600" lvl="4" marL="22860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indent="-609600" lvl="5" marL="27432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indent="-609600" lvl="6" marL="32004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indent="-609600" lvl="7" marL="3657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indent="-609600" lvl="8" marL="41148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39660442" y="27448926"/>
            <a:ext cx="2568600" cy="2316900"/>
          </a:xfrm>
          <a:prstGeom prst="rect">
            <a:avLst/>
          </a:prstGeom>
        </p:spPr>
        <p:txBody>
          <a:bodyPr anchorCtr="0" anchor="ctr" bIns="455200" lIns="455200" spcFirstLastPara="1" rIns="455200" wrap="square" tIns="455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459100" y="2619535"/>
            <a:ext cx="39885900" cy="3371100"/>
          </a:xfrm>
          <a:prstGeom prst="rect">
            <a:avLst/>
          </a:prstGeom>
        </p:spPr>
        <p:txBody>
          <a:bodyPr anchorCtr="0" anchor="t" bIns="455200" lIns="455200" spcFirstLastPara="1" rIns="455200" wrap="square" tIns="455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39660442" y="27448926"/>
            <a:ext cx="2568600" cy="2316900"/>
          </a:xfrm>
          <a:prstGeom prst="rect">
            <a:avLst/>
          </a:prstGeom>
        </p:spPr>
        <p:txBody>
          <a:bodyPr anchorCtr="0" anchor="ctr" bIns="455200" lIns="455200" spcFirstLastPara="1" rIns="455200" wrap="square" tIns="455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459100" y="3270408"/>
            <a:ext cx="13144500" cy="4448100"/>
          </a:xfrm>
          <a:prstGeom prst="rect">
            <a:avLst/>
          </a:prstGeom>
        </p:spPr>
        <p:txBody>
          <a:bodyPr anchorCtr="0" anchor="b" bIns="455200" lIns="455200" spcFirstLastPara="1" rIns="455200" wrap="square" tIns="455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1pPr>
            <a:lvl2pPr lvl="1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2pPr>
            <a:lvl3pPr lvl="2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3pPr>
            <a:lvl4pPr lvl="3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4pPr>
            <a:lvl5pPr lvl="4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5pPr>
            <a:lvl6pPr lvl="5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6pPr>
            <a:lvl7pPr lvl="6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7pPr>
            <a:lvl8pPr lvl="7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8pPr>
            <a:lvl9pPr lvl="8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459100" y="8179553"/>
            <a:ext cx="13144500" cy="18714900"/>
          </a:xfrm>
          <a:prstGeom prst="rect">
            <a:avLst/>
          </a:prstGeom>
        </p:spPr>
        <p:txBody>
          <a:bodyPr anchorCtr="0" anchor="t" bIns="455200" lIns="455200" spcFirstLastPara="1" rIns="455200" wrap="square" tIns="455200">
            <a:normAutofit/>
          </a:bodyPr>
          <a:lstStyle>
            <a:lvl1pPr indent="-609600" lvl="0" marL="4572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1pPr>
            <a:lvl2pPr indent="-609600" lvl="1" marL="9144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indent="-609600" lvl="2" marL="1371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indent="-609600" lvl="3" marL="18288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indent="-609600" lvl="4" marL="22860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indent="-609600" lvl="5" marL="27432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indent="-609600" lvl="6" marL="32004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indent="-609600" lvl="7" marL="3657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indent="-609600" lvl="8" marL="41148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39660442" y="27448926"/>
            <a:ext cx="2568600" cy="2316900"/>
          </a:xfrm>
          <a:prstGeom prst="rect">
            <a:avLst/>
          </a:prstGeom>
        </p:spPr>
        <p:txBody>
          <a:bodyPr anchorCtr="0" anchor="ctr" bIns="455200" lIns="455200" spcFirstLastPara="1" rIns="455200" wrap="square" tIns="455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2294910" y="2649702"/>
            <a:ext cx="29808300" cy="24079500"/>
          </a:xfrm>
          <a:prstGeom prst="rect">
            <a:avLst/>
          </a:prstGeom>
        </p:spPr>
        <p:txBody>
          <a:bodyPr anchorCtr="0" anchor="ctr" bIns="455200" lIns="455200" spcFirstLastPara="1" rIns="455200" wrap="square" tIns="455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1pPr>
            <a:lvl2pPr lvl="1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2pPr>
            <a:lvl3pPr lvl="2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3pPr>
            <a:lvl4pPr lvl="3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4pPr>
            <a:lvl5pPr lvl="4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5pPr>
            <a:lvl6pPr lvl="5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6pPr>
            <a:lvl7pPr lvl="6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7pPr>
            <a:lvl8pPr lvl="7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8pPr>
            <a:lvl9pPr lvl="8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39660442" y="27448926"/>
            <a:ext cx="2568600" cy="2316900"/>
          </a:xfrm>
          <a:prstGeom prst="rect">
            <a:avLst/>
          </a:prstGeom>
        </p:spPr>
        <p:txBody>
          <a:bodyPr anchorCtr="0" anchor="ctr" bIns="455200" lIns="455200" spcFirstLastPara="1" rIns="455200" wrap="square" tIns="455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1402000" y="-736"/>
            <a:ext cx="21402000" cy="3027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5200" lIns="455200" spcFirstLastPara="1" rIns="455200" wrap="square" tIns="455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242833" y="7258794"/>
            <a:ext cx="18936000" cy="8725200"/>
          </a:xfrm>
          <a:prstGeom prst="rect">
            <a:avLst/>
          </a:prstGeom>
        </p:spPr>
        <p:txBody>
          <a:bodyPr anchorCtr="0" anchor="b" bIns="455200" lIns="455200" spcFirstLastPara="1" rIns="455200" wrap="square" tIns="455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242833" y="16499640"/>
            <a:ext cx="18936000" cy="7270200"/>
          </a:xfrm>
          <a:prstGeom prst="rect">
            <a:avLst/>
          </a:prstGeom>
        </p:spPr>
        <p:txBody>
          <a:bodyPr anchorCtr="0" anchor="t" bIns="455200" lIns="455200" spcFirstLastPara="1" rIns="455200" wrap="square" tIns="4552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23122305" y="4262097"/>
            <a:ext cx="17961300" cy="21750300"/>
          </a:xfrm>
          <a:prstGeom prst="rect">
            <a:avLst/>
          </a:prstGeom>
        </p:spPr>
        <p:txBody>
          <a:bodyPr anchorCtr="0" anchor="ctr" bIns="455200" lIns="455200" spcFirstLastPara="1" rIns="455200" wrap="square" tIns="455200">
            <a:normAutofit/>
          </a:bodyPr>
          <a:lstStyle>
            <a:lvl1pPr indent="-800100" lvl="0" marL="457200">
              <a:spcBef>
                <a:spcPts val="0"/>
              </a:spcBef>
              <a:spcAft>
                <a:spcPts val="0"/>
              </a:spcAft>
              <a:buSzPts val="9000"/>
              <a:buChar char="●"/>
              <a:defRPr/>
            </a:lvl1pPr>
            <a:lvl2pPr indent="-673100" lvl="1" marL="9144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2pPr>
            <a:lvl3pPr indent="-673100" lvl="2" marL="13716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3pPr>
            <a:lvl4pPr indent="-673100" lvl="3" marL="1828800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4pPr>
            <a:lvl5pPr indent="-673100" lvl="4" marL="22860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5pPr>
            <a:lvl6pPr indent="-673100" lvl="5" marL="27432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6pPr>
            <a:lvl7pPr indent="-673100" lvl="6" marL="3200400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7pPr>
            <a:lvl8pPr indent="-673100" lvl="7" marL="36576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8pPr>
            <a:lvl9pPr indent="-673100" lvl="8" marL="41148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39660442" y="27448926"/>
            <a:ext cx="2568600" cy="2316900"/>
          </a:xfrm>
          <a:prstGeom prst="rect">
            <a:avLst/>
          </a:prstGeom>
        </p:spPr>
        <p:txBody>
          <a:bodyPr anchorCtr="0" anchor="ctr" bIns="455200" lIns="455200" spcFirstLastPara="1" rIns="455200" wrap="square" tIns="455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459100" y="24902282"/>
            <a:ext cx="28080900" cy="3561600"/>
          </a:xfrm>
          <a:prstGeom prst="rect">
            <a:avLst/>
          </a:prstGeom>
        </p:spPr>
        <p:txBody>
          <a:bodyPr anchorCtr="0" anchor="ctr" bIns="455200" lIns="455200" spcFirstLastPara="1" rIns="455200" wrap="square" tIns="4552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39660442" y="27448926"/>
            <a:ext cx="2568600" cy="2316900"/>
          </a:xfrm>
          <a:prstGeom prst="rect">
            <a:avLst/>
          </a:prstGeom>
        </p:spPr>
        <p:txBody>
          <a:bodyPr anchorCtr="0" anchor="ctr" bIns="455200" lIns="455200" spcFirstLastPara="1" rIns="455200" wrap="square" tIns="455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459100" y="2619535"/>
            <a:ext cx="39885900" cy="3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200" lIns="455200" spcFirstLastPara="1" rIns="455200" wrap="square" tIns="455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459100" y="6783772"/>
            <a:ext cx="39885900" cy="201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200" lIns="455200" spcFirstLastPara="1" rIns="455200" wrap="square" tIns="455200">
            <a:normAutofit/>
          </a:bodyPr>
          <a:lstStyle>
            <a:lvl1pPr indent="-800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Char char="●"/>
              <a:defRPr sz="9000">
                <a:solidFill>
                  <a:schemeClr val="dk2"/>
                </a:solidFill>
              </a:defRPr>
            </a:lvl1pPr>
            <a:lvl2pPr indent="-673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○"/>
              <a:defRPr sz="7000">
                <a:solidFill>
                  <a:schemeClr val="dk2"/>
                </a:solidFill>
              </a:defRPr>
            </a:lvl2pPr>
            <a:lvl3pPr indent="-673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■"/>
              <a:defRPr sz="7000">
                <a:solidFill>
                  <a:schemeClr val="dk2"/>
                </a:solidFill>
              </a:defRPr>
            </a:lvl3pPr>
            <a:lvl4pPr indent="-673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●"/>
              <a:defRPr sz="7000">
                <a:solidFill>
                  <a:schemeClr val="dk2"/>
                </a:solidFill>
              </a:defRPr>
            </a:lvl4pPr>
            <a:lvl5pPr indent="-673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○"/>
              <a:defRPr sz="7000">
                <a:solidFill>
                  <a:schemeClr val="dk2"/>
                </a:solidFill>
              </a:defRPr>
            </a:lvl5pPr>
            <a:lvl6pPr indent="-673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■"/>
              <a:defRPr sz="7000">
                <a:solidFill>
                  <a:schemeClr val="dk2"/>
                </a:solidFill>
              </a:defRPr>
            </a:lvl6pPr>
            <a:lvl7pPr indent="-673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●"/>
              <a:defRPr sz="7000">
                <a:solidFill>
                  <a:schemeClr val="dk2"/>
                </a:solidFill>
              </a:defRPr>
            </a:lvl7pPr>
            <a:lvl8pPr indent="-673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○"/>
              <a:defRPr sz="7000">
                <a:solidFill>
                  <a:schemeClr val="dk2"/>
                </a:solidFill>
              </a:defRPr>
            </a:lvl8pPr>
            <a:lvl9pPr indent="-673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■"/>
              <a:defRPr sz="7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9660442" y="27448926"/>
            <a:ext cx="2568600" cy="23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200" lIns="455200" spcFirstLastPara="1" rIns="455200" wrap="square" tIns="455200">
            <a:normAutofit/>
          </a:bodyPr>
          <a:lstStyle>
            <a:lvl1pPr lvl="0" algn="r">
              <a:buNone/>
              <a:defRPr sz="5000">
                <a:solidFill>
                  <a:schemeClr val="dk2"/>
                </a:solidFill>
              </a:defRPr>
            </a:lvl1pPr>
            <a:lvl2pPr lvl="1" algn="r">
              <a:buNone/>
              <a:defRPr sz="5000">
                <a:solidFill>
                  <a:schemeClr val="dk2"/>
                </a:solidFill>
              </a:defRPr>
            </a:lvl2pPr>
            <a:lvl3pPr lvl="2" algn="r">
              <a:buNone/>
              <a:defRPr sz="5000">
                <a:solidFill>
                  <a:schemeClr val="dk2"/>
                </a:solidFill>
              </a:defRPr>
            </a:lvl3pPr>
            <a:lvl4pPr lvl="3" algn="r">
              <a:buNone/>
              <a:defRPr sz="5000">
                <a:solidFill>
                  <a:schemeClr val="dk2"/>
                </a:solidFill>
              </a:defRPr>
            </a:lvl4pPr>
            <a:lvl5pPr lvl="4" algn="r">
              <a:buNone/>
              <a:defRPr sz="5000">
                <a:solidFill>
                  <a:schemeClr val="dk2"/>
                </a:solidFill>
              </a:defRPr>
            </a:lvl5pPr>
            <a:lvl6pPr lvl="5" algn="r">
              <a:buNone/>
              <a:defRPr sz="5000">
                <a:solidFill>
                  <a:schemeClr val="dk2"/>
                </a:solidFill>
              </a:defRPr>
            </a:lvl6pPr>
            <a:lvl7pPr lvl="6" algn="r">
              <a:buNone/>
              <a:defRPr sz="5000">
                <a:solidFill>
                  <a:schemeClr val="dk2"/>
                </a:solidFill>
              </a:defRPr>
            </a:lvl7pPr>
            <a:lvl8pPr lvl="7" algn="r">
              <a:buNone/>
              <a:defRPr sz="5000">
                <a:solidFill>
                  <a:schemeClr val="dk2"/>
                </a:solidFill>
              </a:defRPr>
            </a:lvl8pPr>
            <a:lvl9pPr lvl="8" algn="r">
              <a:buNone/>
              <a:defRPr sz="5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5.png"/><Relationship Id="rId13" Type="http://schemas.openxmlformats.org/officeDocument/2006/relationships/image" Target="../media/image7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hyperlink" Target="https://github.com/saic-fi/edgevit" TargetMode="External"/><Relationship Id="rId9" Type="http://schemas.openxmlformats.org/officeDocument/2006/relationships/image" Target="../media/image3.png"/><Relationship Id="rId15" Type="http://schemas.openxmlformats.org/officeDocument/2006/relationships/image" Target="../media/image10.png"/><Relationship Id="rId14" Type="http://schemas.openxmlformats.org/officeDocument/2006/relationships/image" Target="../media/image9.png"/><Relationship Id="rId16" Type="http://schemas.openxmlformats.org/officeDocument/2006/relationships/image" Target="../media/image11.png"/><Relationship Id="rId5" Type="http://schemas.openxmlformats.org/officeDocument/2006/relationships/hyperlink" Target="https://github.com/saic-fi/edgevit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068300" y="1438800"/>
            <a:ext cx="28667400" cy="21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4775" lIns="64775" spcFirstLastPara="1" rIns="64775" wrap="square" tIns="647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600">
                <a:latin typeface="Roboto"/>
                <a:ea typeface="Roboto"/>
                <a:cs typeface="Roboto"/>
                <a:sym typeface="Roboto"/>
              </a:rPr>
              <a:t>EdgeViTs</a:t>
            </a:r>
            <a:r>
              <a:rPr b="1" lang="en" sz="8600">
                <a:latin typeface="Roboto"/>
                <a:ea typeface="Roboto"/>
                <a:cs typeface="Roboto"/>
                <a:sym typeface="Roboto"/>
              </a:rPr>
              <a:t>: Competing Light-weight CNNs on Mobile Devices with Vision Transformers</a:t>
            </a:r>
            <a:endParaRPr b="1" sz="8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0341925" y="4372625"/>
            <a:ext cx="22881600" cy="21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4775" lIns="64775" spcFirstLastPara="1" rIns="64775" wrap="square" tIns="647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Junting Pan, Adrian</a:t>
            </a:r>
            <a:r>
              <a:rPr lang="en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</a:t>
            </a:r>
            <a:r>
              <a:rPr lang="en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ulat, Fuwen Tan, Xiatian Zhu, Lukasz Dudziak, Hongsheng Li, 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Georgios Tzimiropoulos and Brais Martinez</a:t>
            </a:r>
            <a:r>
              <a:rPr lang="en" sz="400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4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3230475" y="7378963"/>
            <a:ext cx="110217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0"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b="1" lang="en" sz="6500">
                <a:latin typeface="Roboto"/>
                <a:ea typeface="Roboto"/>
                <a:cs typeface="Roboto"/>
                <a:sym typeface="Roboto"/>
              </a:rPr>
              <a:t>EdgeViTs</a:t>
            </a:r>
            <a:endParaRPr b="1" sz="6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0414563" y="7378963"/>
            <a:ext cx="162477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0">
                <a:latin typeface="Roboto"/>
                <a:ea typeface="Roboto"/>
                <a:cs typeface="Roboto"/>
                <a:sym typeface="Roboto"/>
              </a:rPr>
              <a:t>3. Results</a:t>
            </a:r>
            <a:endParaRPr b="1" sz="6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1675" y="20661225"/>
            <a:ext cx="11737661" cy="289238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650650" y="8812550"/>
            <a:ext cx="11841000" cy="6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just">
              <a:spcBef>
                <a:spcPts val="0"/>
              </a:spcBef>
              <a:spcAft>
                <a:spcPts val="0"/>
              </a:spcAft>
              <a:buSzPts val="4000"/>
              <a:buAutoNum type="arabicParenBoth"/>
            </a:pPr>
            <a:r>
              <a:rPr lang="en" sz="4000"/>
              <a:t>We investigate</a:t>
            </a:r>
            <a:r>
              <a:rPr lang="en" sz="4000"/>
              <a:t> the </a:t>
            </a:r>
            <a:r>
              <a:rPr b="1" lang="en" sz="4000"/>
              <a:t>design of </a:t>
            </a:r>
            <a:r>
              <a:rPr b="1" lang="en" sz="4000"/>
              <a:t>light-weight ViTs </a:t>
            </a:r>
            <a:r>
              <a:rPr lang="en" sz="4000"/>
              <a:t>from the </a:t>
            </a:r>
            <a:r>
              <a:rPr b="1" lang="en" sz="4000"/>
              <a:t>practical on-device deployment</a:t>
            </a:r>
            <a:r>
              <a:rPr lang="en" sz="4000"/>
              <a:t> and execution perspective. </a:t>
            </a:r>
            <a:endParaRPr sz="4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482600" lvl="0" marL="457200" rtl="0" algn="just">
              <a:spcBef>
                <a:spcPts val="0"/>
              </a:spcBef>
              <a:spcAft>
                <a:spcPts val="0"/>
              </a:spcAft>
              <a:buSzPts val="4000"/>
              <a:buAutoNum type="arabicParenBoth"/>
            </a:pPr>
            <a:r>
              <a:rPr lang="en" sz="4000"/>
              <a:t>We present </a:t>
            </a:r>
            <a:r>
              <a:rPr b="1" lang="en" sz="4000"/>
              <a:t>EdgeViTs</a:t>
            </a:r>
            <a:r>
              <a:rPr lang="en" sz="4000"/>
              <a:t>, based on an optimal decomposition of self-attention using standard primitive operations.</a:t>
            </a:r>
            <a:endParaRPr sz="4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482600" lvl="0" marL="457200" rtl="0" algn="just">
              <a:spcBef>
                <a:spcPts val="0"/>
              </a:spcBef>
              <a:spcAft>
                <a:spcPts val="0"/>
              </a:spcAft>
              <a:buSzPts val="4000"/>
              <a:buAutoNum type="arabicParenBoth"/>
            </a:pPr>
            <a:r>
              <a:rPr lang="en" sz="4000"/>
              <a:t>We consider </a:t>
            </a:r>
            <a:r>
              <a:rPr b="1" lang="en" sz="4000"/>
              <a:t>latency</a:t>
            </a:r>
            <a:r>
              <a:rPr lang="en" sz="4000"/>
              <a:t> and </a:t>
            </a:r>
            <a:r>
              <a:rPr b="1" lang="en" sz="4000"/>
              <a:t>energy consumption</a:t>
            </a:r>
            <a:r>
              <a:rPr lang="en" sz="4000"/>
              <a:t> of different models rather than the </a:t>
            </a:r>
            <a:r>
              <a:rPr lang="en" sz="4000"/>
              <a:t>number of</a:t>
            </a:r>
            <a:r>
              <a:rPr lang="en" sz="4000"/>
              <a:t> FLOPs or parameters. </a:t>
            </a:r>
            <a:endParaRPr sz="4000"/>
          </a:p>
        </p:txBody>
      </p:sp>
      <p:sp>
        <p:nvSpPr>
          <p:cNvPr id="60" name="Google Shape;60;p13"/>
          <p:cNvSpPr txBox="1"/>
          <p:nvPr/>
        </p:nvSpPr>
        <p:spPr>
          <a:xfrm>
            <a:off x="13420625" y="8726600"/>
            <a:ext cx="16247700" cy="6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EdgeViTs are based on a factorization of the standard self-attention by introducing a </a:t>
            </a:r>
            <a:r>
              <a:rPr b="1" lang="en" sz="4000"/>
              <a:t>light-weight and easy-to-implement</a:t>
            </a:r>
            <a:r>
              <a:rPr lang="en" sz="4000"/>
              <a:t> local-global-local (LGL) bottleneck with three operations: </a:t>
            </a:r>
            <a:endParaRPr sz="4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82600" lvl="0" marL="457200" rtl="0" algn="just">
              <a:spcBef>
                <a:spcPts val="0"/>
              </a:spcBef>
              <a:spcAft>
                <a:spcPts val="0"/>
              </a:spcAft>
              <a:buSzPts val="4000"/>
              <a:buAutoNum type="arabicParenBoth"/>
            </a:pPr>
            <a:r>
              <a:rPr lang="en" sz="4000"/>
              <a:t>Local information aggregation from neighbor tokens with depth-wise convolutions; </a:t>
            </a:r>
            <a:endParaRPr sz="4000"/>
          </a:p>
          <a:p>
            <a:pPr indent="-482600" lvl="0" marL="457200" rtl="0" algn="just">
              <a:spcBef>
                <a:spcPts val="0"/>
              </a:spcBef>
              <a:spcAft>
                <a:spcPts val="0"/>
              </a:spcAft>
              <a:buSzPts val="4000"/>
              <a:buAutoNum type="arabicParenBoth"/>
            </a:pPr>
            <a:r>
              <a:rPr lang="en" sz="4000"/>
              <a:t>Forming a sparse set of evenly distributed delegate tokens for long-range information exchange by self-attention; </a:t>
            </a:r>
            <a:endParaRPr sz="4000"/>
          </a:p>
          <a:p>
            <a:pPr indent="-482600" lvl="0" marL="457200" rtl="0" algn="just">
              <a:spcBef>
                <a:spcPts val="0"/>
              </a:spcBef>
              <a:spcAft>
                <a:spcPts val="0"/>
              </a:spcAft>
              <a:buSzPts val="4000"/>
              <a:buAutoNum type="arabicParenBoth"/>
            </a:pPr>
            <a:r>
              <a:rPr lang="en" sz="4000"/>
              <a:t>Diffusing updated information from delegates to the non-delegate tokens in local neighborhoods via transposed convolutions. </a:t>
            </a:r>
            <a:endParaRPr sz="4000"/>
          </a:p>
        </p:txBody>
      </p:sp>
      <p:sp>
        <p:nvSpPr>
          <p:cNvPr id="61" name="Google Shape;61;p13"/>
          <p:cNvSpPr txBox="1"/>
          <p:nvPr/>
        </p:nvSpPr>
        <p:spPr>
          <a:xfrm>
            <a:off x="30381300" y="19363200"/>
            <a:ext cx="11021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1"/>
                </a:solidFill>
              </a:rPr>
              <a:t>COCO Object Detection</a:t>
            </a:r>
            <a:endParaRPr sz="4500"/>
          </a:p>
        </p:txBody>
      </p:sp>
      <p:sp>
        <p:nvSpPr>
          <p:cNvPr id="62" name="Google Shape;62;p13"/>
          <p:cNvSpPr txBox="1"/>
          <p:nvPr/>
        </p:nvSpPr>
        <p:spPr>
          <a:xfrm>
            <a:off x="30455200" y="24022550"/>
            <a:ext cx="8611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1"/>
                </a:solidFill>
              </a:rPr>
              <a:t>COCO Instance Segmentation</a:t>
            </a:r>
            <a:endParaRPr sz="4500"/>
          </a:p>
        </p:txBody>
      </p:sp>
      <p:sp>
        <p:nvSpPr>
          <p:cNvPr id="63" name="Google Shape;63;p13"/>
          <p:cNvSpPr txBox="1"/>
          <p:nvPr/>
        </p:nvSpPr>
        <p:spPr>
          <a:xfrm>
            <a:off x="30607600" y="8596100"/>
            <a:ext cx="11841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On-device evaluation on ImageNet-1K</a:t>
            </a:r>
            <a:endParaRPr sz="4500"/>
          </a:p>
        </p:txBody>
      </p:sp>
      <p:sp>
        <p:nvSpPr>
          <p:cNvPr id="64" name="Google Shape;64;p13"/>
          <p:cNvSpPr txBox="1"/>
          <p:nvPr/>
        </p:nvSpPr>
        <p:spPr>
          <a:xfrm>
            <a:off x="35434748" y="4242325"/>
            <a:ext cx="8436000" cy="14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29175" lIns="329175" spcFirstLastPara="1" rIns="329175" wrap="square" tIns="329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5600"/>
              </a:spcAft>
              <a:buNone/>
            </a:pPr>
            <a:r>
              <a:rPr lang="en" sz="3500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3500">
                <a:latin typeface="Roboto"/>
                <a:ea typeface="Roboto"/>
                <a:cs typeface="Roboto"/>
                <a:sym typeface="Roboto"/>
              </a:rPr>
              <a:t>ource code:</a:t>
            </a:r>
            <a:r>
              <a:rPr lang="en" sz="3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 </a:t>
            </a:r>
            <a:r>
              <a:rPr lang="en" sz="3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https://github.com/saic-fi/edgevit</a:t>
            </a:r>
            <a:r>
              <a:rPr lang="en" sz="3500">
                <a:latin typeface="Roboto"/>
                <a:ea typeface="Roboto"/>
                <a:cs typeface="Roboto"/>
                <a:sym typeface="Roboto"/>
              </a:rPr>
              <a:t>    </a:t>
            </a:r>
            <a:endParaRPr sz="3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Octocat.png" id="65" name="Google Shape;6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288685" y="4513105"/>
            <a:ext cx="1374672" cy="114272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567025" y="24039775"/>
            <a:ext cx="121458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Accuracy/Latency</a:t>
            </a:r>
            <a:r>
              <a:rPr lang="en" sz="4000"/>
              <a:t> and </a:t>
            </a:r>
            <a:r>
              <a:rPr b="1" lang="en" sz="4000"/>
              <a:t>Accuracy/Energy</a:t>
            </a:r>
            <a:r>
              <a:rPr lang="en" sz="4000"/>
              <a:t> trade off on ImageNet-1K. Note that, </a:t>
            </a:r>
            <a:r>
              <a:rPr b="1" lang="en" sz="4000" u="sng"/>
              <a:t>all three variants of our EdgeViTs are pareto-optimal</a:t>
            </a:r>
            <a:r>
              <a:rPr lang="en" sz="4000"/>
              <a:t>, are highlighted with </a:t>
            </a:r>
            <a:r>
              <a:rPr b="1" lang="en" sz="4000">
                <a:solidFill>
                  <a:schemeClr val="accent4"/>
                </a:solidFill>
              </a:rPr>
              <a:t>amber cercle</a:t>
            </a:r>
            <a:r>
              <a:rPr lang="en" sz="4000"/>
              <a:t>. </a:t>
            </a:r>
            <a:endParaRPr sz="4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Testing device: Samsung Galaxy S21 (latency), Snapdragon 888 Hardware Development Kit (energy).</a:t>
            </a:r>
            <a:endParaRPr sz="4000"/>
          </a:p>
        </p:txBody>
      </p:sp>
      <p:sp>
        <p:nvSpPr>
          <p:cNvPr id="67" name="Google Shape;67;p13"/>
          <p:cNvSpPr txBox="1"/>
          <p:nvPr/>
        </p:nvSpPr>
        <p:spPr>
          <a:xfrm>
            <a:off x="352675" y="7378963"/>
            <a:ext cx="105711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1" lang="en" sz="6500">
                <a:latin typeface="Roboto"/>
                <a:ea typeface="Roboto"/>
                <a:cs typeface="Roboto"/>
                <a:sym typeface="Roboto"/>
              </a:rPr>
              <a:t>. Contributions</a:t>
            </a:r>
            <a:endParaRPr b="1" sz="6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35480625" y="13468350"/>
            <a:ext cx="1228800" cy="37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30455200" y="17239800"/>
            <a:ext cx="12072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We define an energy-aware efficiency metric as the average gain in top-1 accuracy from each 1W run for 1ms (equivalent to consuming 1mJ of energy)</a:t>
            </a:r>
            <a:endParaRPr sz="3200"/>
          </a:p>
        </p:txBody>
      </p:sp>
      <p:grpSp>
        <p:nvGrpSpPr>
          <p:cNvPr id="70" name="Google Shape;70;p13"/>
          <p:cNvGrpSpPr/>
          <p:nvPr/>
        </p:nvGrpSpPr>
        <p:grpSpPr>
          <a:xfrm>
            <a:off x="1336445" y="1667409"/>
            <a:ext cx="6364734" cy="1412634"/>
            <a:chOff x="852165" y="3719325"/>
            <a:chExt cx="9573908" cy="2124900"/>
          </a:xfrm>
        </p:grpSpPr>
        <p:pic>
          <p:nvPicPr>
            <p:cNvPr id="71" name="Google Shape;71;p13"/>
            <p:cNvPicPr preferRelativeResize="0"/>
            <p:nvPr/>
          </p:nvPicPr>
          <p:blipFill rotWithShape="1">
            <a:blip r:embed="rId7">
              <a:alphaModFix/>
            </a:blip>
            <a:srcRect b="0" l="0" r="39146" t="0"/>
            <a:stretch/>
          </p:blipFill>
          <p:spPr>
            <a:xfrm>
              <a:off x="852165" y="3719325"/>
              <a:ext cx="9573908" cy="1067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13"/>
            <p:cNvPicPr preferRelativeResize="0"/>
            <p:nvPr/>
          </p:nvPicPr>
          <p:blipFill rotWithShape="1">
            <a:blip r:embed="rId7">
              <a:alphaModFix/>
            </a:blip>
            <a:srcRect b="0" l="60703" r="-724" t="0"/>
            <a:stretch/>
          </p:blipFill>
          <p:spPr>
            <a:xfrm>
              <a:off x="2762654" y="4776389"/>
              <a:ext cx="6296479" cy="106783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3" name="Google Shape;73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0025" y="3353825"/>
            <a:ext cx="10387975" cy="2277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894975" y="533400"/>
            <a:ext cx="6660424" cy="38122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" name="Google Shape;75;p13"/>
          <p:cNvGrpSpPr/>
          <p:nvPr/>
        </p:nvGrpSpPr>
        <p:grpSpPr>
          <a:xfrm>
            <a:off x="14253650" y="15483594"/>
            <a:ext cx="15414900" cy="4800656"/>
            <a:chOff x="14177450" y="15102594"/>
            <a:chExt cx="15414900" cy="4800656"/>
          </a:xfrm>
        </p:grpSpPr>
        <p:sp>
          <p:nvSpPr>
            <p:cNvPr id="76" name="Google Shape;76;p13"/>
            <p:cNvSpPr txBox="1"/>
            <p:nvPr/>
          </p:nvSpPr>
          <p:spPr>
            <a:xfrm>
              <a:off x="14177450" y="19272050"/>
              <a:ext cx="15414900" cy="63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/>
                <a:t>  (a)  Local Aggregation               (b) Global Sparse Attention           (c)  Local Propagation</a:t>
              </a:r>
              <a:endParaRPr sz="2900"/>
            </a:p>
          </p:txBody>
        </p:sp>
        <p:grpSp>
          <p:nvGrpSpPr>
            <p:cNvPr id="77" name="Google Shape;77;p13"/>
            <p:cNvGrpSpPr/>
            <p:nvPr/>
          </p:nvGrpSpPr>
          <p:grpSpPr>
            <a:xfrm>
              <a:off x="24910280" y="15102600"/>
              <a:ext cx="4265350" cy="4270518"/>
              <a:chOff x="7144047" y="70003"/>
              <a:chExt cx="2771508" cy="2774866"/>
            </a:xfrm>
          </p:grpSpPr>
          <p:pic>
            <p:nvPicPr>
              <p:cNvPr id="78" name="Google Shape;78;p13"/>
              <p:cNvPicPr preferRelativeResize="0"/>
              <p:nvPr/>
            </p:nvPicPr>
            <p:blipFill rotWithShape="1">
              <a:blip r:embed="rId10">
                <a:alphaModFix amt="65000"/>
              </a:blip>
              <a:srcRect b="0" l="28093" r="10808" t="8542"/>
              <a:stretch/>
            </p:blipFill>
            <p:spPr>
              <a:xfrm>
                <a:off x="7144047" y="84793"/>
                <a:ext cx="2768475" cy="276007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9" name="Google Shape;79;p13"/>
              <p:cNvGrpSpPr/>
              <p:nvPr/>
            </p:nvGrpSpPr>
            <p:grpSpPr>
              <a:xfrm>
                <a:off x="7151230" y="70003"/>
                <a:ext cx="2764325" cy="2770550"/>
                <a:chOff x="338105" y="147972"/>
                <a:chExt cx="2764325" cy="2770550"/>
              </a:xfrm>
            </p:grpSpPr>
            <p:grpSp>
              <p:nvGrpSpPr>
                <p:cNvPr id="80" name="Google Shape;80;p13"/>
                <p:cNvGrpSpPr/>
                <p:nvPr/>
              </p:nvGrpSpPr>
              <p:grpSpPr>
                <a:xfrm>
                  <a:off x="338105" y="147972"/>
                  <a:ext cx="612600" cy="2770500"/>
                  <a:chOff x="3274830" y="259247"/>
                  <a:chExt cx="612600" cy="2770500"/>
                </a:xfrm>
              </p:grpSpPr>
              <p:grpSp>
                <p:nvGrpSpPr>
                  <p:cNvPr id="81" name="Google Shape;81;p13"/>
                  <p:cNvGrpSpPr/>
                  <p:nvPr/>
                </p:nvGrpSpPr>
                <p:grpSpPr>
                  <a:xfrm>
                    <a:off x="3274830" y="259247"/>
                    <a:ext cx="612600" cy="615675"/>
                    <a:chOff x="3274830" y="259247"/>
                    <a:chExt cx="612600" cy="615675"/>
                  </a:xfrm>
                </p:grpSpPr>
                <p:sp>
                  <p:nvSpPr>
                    <p:cNvPr id="82" name="Google Shape;82;p13"/>
                    <p:cNvSpPr/>
                    <p:nvPr/>
                  </p:nvSpPr>
                  <p:spPr>
                    <a:xfrm>
                      <a:off x="35796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3" name="Google Shape;83;p13"/>
                    <p:cNvSpPr/>
                    <p:nvPr/>
                  </p:nvSpPr>
                  <p:spPr>
                    <a:xfrm>
                      <a:off x="35796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4" name="Google Shape;84;p13"/>
                    <p:cNvSpPr/>
                    <p:nvPr/>
                  </p:nvSpPr>
                  <p:spPr>
                    <a:xfrm>
                      <a:off x="3274843" y="259247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5" name="Google Shape;85;p13"/>
                    <p:cNvSpPr/>
                    <p:nvPr/>
                  </p:nvSpPr>
                  <p:spPr>
                    <a:xfrm>
                      <a:off x="32748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86" name="Google Shape;86;p13"/>
                  <p:cNvGrpSpPr/>
                  <p:nvPr/>
                </p:nvGrpSpPr>
                <p:grpSpPr>
                  <a:xfrm>
                    <a:off x="3274830" y="874922"/>
                    <a:ext cx="612600" cy="615600"/>
                    <a:chOff x="3274830" y="259322"/>
                    <a:chExt cx="612600" cy="615600"/>
                  </a:xfrm>
                </p:grpSpPr>
                <p:sp>
                  <p:nvSpPr>
                    <p:cNvPr id="87" name="Google Shape;87;p13"/>
                    <p:cNvSpPr/>
                    <p:nvPr/>
                  </p:nvSpPr>
                  <p:spPr>
                    <a:xfrm>
                      <a:off x="35796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8" name="Google Shape;88;p13"/>
                    <p:cNvSpPr/>
                    <p:nvPr/>
                  </p:nvSpPr>
                  <p:spPr>
                    <a:xfrm>
                      <a:off x="35796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" name="Google Shape;89;p13"/>
                    <p:cNvSpPr/>
                    <p:nvPr/>
                  </p:nvSpPr>
                  <p:spPr>
                    <a:xfrm>
                      <a:off x="32748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" name="Google Shape;90;p13"/>
                    <p:cNvSpPr/>
                    <p:nvPr/>
                  </p:nvSpPr>
                  <p:spPr>
                    <a:xfrm>
                      <a:off x="32748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91" name="Google Shape;91;p13"/>
                  <p:cNvGrpSpPr/>
                  <p:nvPr/>
                </p:nvGrpSpPr>
                <p:grpSpPr>
                  <a:xfrm>
                    <a:off x="3274830" y="1490597"/>
                    <a:ext cx="612600" cy="615600"/>
                    <a:chOff x="3274830" y="259322"/>
                    <a:chExt cx="612600" cy="615600"/>
                  </a:xfrm>
                </p:grpSpPr>
                <p:sp>
                  <p:nvSpPr>
                    <p:cNvPr id="92" name="Google Shape;92;p13"/>
                    <p:cNvSpPr/>
                    <p:nvPr/>
                  </p:nvSpPr>
                  <p:spPr>
                    <a:xfrm>
                      <a:off x="35796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3" name="Google Shape;93;p13"/>
                    <p:cNvSpPr/>
                    <p:nvPr/>
                  </p:nvSpPr>
                  <p:spPr>
                    <a:xfrm>
                      <a:off x="35796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4" name="Google Shape;94;p13"/>
                    <p:cNvSpPr/>
                    <p:nvPr/>
                  </p:nvSpPr>
                  <p:spPr>
                    <a:xfrm>
                      <a:off x="32748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5" name="Google Shape;95;p13"/>
                    <p:cNvSpPr/>
                    <p:nvPr/>
                  </p:nvSpPr>
                  <p:spPr>
                    <a:xfrm>
                      <a:off x="32748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96" name="Google Shape;96;p13"/>
                  <p:cNvGrpSpPr/>
                  <p:nvPr/>
                </p:nvGrpSpPr>
                <p:grpSpPr>
                  <a:xfrm>
                    <a:off x="3274830" y="2106272"/>
                    <a:ext cx="612600" cy="615600"/>
                    <a:chOff x="3274830" y="259322"/>
                    <a:chExt cx="612600" cy="615600"/>
                  </a:xfrm>
                </p:grpSpPr>
                <p:sp>
                  <p:nvSpPr>
                    <p:cNvPr id="97" name="Google Shape;97;p13"/>
                    <p:cNvSpPr/>
                    <p:nvPr/>
                  </p:nvSpPr>
                  <p:spPr>
                    <a:xfrm>
                      <a:off x="35796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8" name="Google Shape;98;p13"/>
                    <p:cNvSpPr/>
                    <p:nvPr/>
                  </p:nvSpPr>
                  <p:spPr>
                    <a:xfrm>
                      <a:off x="35796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" name="Google Shape;99;p13"/>
                    <p:cNvSpPr/>
                    <p:nvPr/>
                  </p:nvSpPr>
                  <p:spPr>
                    <a:xfrm>
                      <a:off x="32748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" name="Google Shape;100;p13"/>
                    <p:cNvSpPr/>
                    <p:nvPr/>
                  </p:nvSpPr>
                  <p:spPr>
                    <a:xfrm>
                      <a:off x="32748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101" name="Google Shape;101;p13"/>
                  <p:cNvSpPr/>
                  <p:nvPr/>
                </p:nvSpPr>
                <p:spPr>
                  <a:xfrm>
                    <a:off x="3579630" y="2721947"/>
                    <a:ext cx="307800" cy="307800"/>
                  </a:xfrm>
                  <a:prstGeom prst="rect">
                    <a:avLst/>
                  </a:prstGeom>
                  <a:noFill/>
                  <a:ln cap="flat" cmpd="sng" w="285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2" name="Google Shape;102;p13"/>
                  <p:cNvSpPr/>
                  <p:nvPr/>
                </p:nvSpPr>
                <p:spPr>
                  <a:xfrm>
                    <a:off x="3274830" y="2721947"/>
                    <a:ext cx="307800" cy="307800"/>
                  </a:xfrm>
                  <a:prstGeom prst="rect">
                    <a:avLst/>
                  </a:prstGeom>
                  <a:noFill/>
                  <a:ln cap="flat" cmpd="sng" w="285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03" name="Google Shape;103;p13"/>
                <p:cNvGrpSpPr/>
                <p:nvPr/>
              </p:nvGrpSpPr>
              <p:grpSpPr>
                <a:xfrm>
                  <a:off x="950705" y="148047"/>
                  <a:ext cx="612600" cy="2770425"/>
                  <a:chOff x="3274830" y="259322"/>
                  <a:chExt cx="612600" cy="2770425"/>
                </a:xfrm>
              </p:grpSpPr>
              <p:grpSp>
                <p:nvGrpSpPr>
                  <p:cNvPr id="104" name="Google Shape;104;p13"/>
                  <p:cNvGrpSpPr/>
                  <p:nvPr/>
                </p:nvGrpSpPr>
                <p:grpSpPr>
                  <a:xfrm>
                    <a:off x="3274830" y="259322"/>
                    <a:ext cx="612600" cy="615600"/>
                    <a:chOff x="3274830" y="259322"/>
                    <a:chExt cx="612600" cy="615600"/>
                  </a:xfrm>
                </p:grpSpPr>
                <p:sp>
                  <p:nvSpPr>
                    <p:cNvPr id="105" name="Google Shape;105;p13"/>
                    <p:cNvSpPr/>
                    <p:nvPr/>
                  </p:nvSpPr>
                  <p:spPr>
                    <a:xfrm>
                      <a:off x="35796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6" name="Google Shape;106;p13"/>
                    <p:cNvSpPr/>
                    <p:nvPr/>
                  </p:nvSpPr>
                  <p:spPr>
                    <a:xfrm>
                      <a:off x="35796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7" name="Google Shape;107;p13"/>
                    <p:cNvSpPr/>
                    <p:nvPr/>
                  </p:nvSpPr>
                  <p:spPr>
                    <a:xfrm>
                      <a:off x="32748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8" name="Google Shape;108;p13"/>
                    <p:cNvSpPr/>
                    <p:nvPr/>
                  </p:nvSpPr>
                  <p:spPr>
                    <a:xfrm>
                      <a:off x="32748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09" name="Google Shape;109;p13"/>
                  <p:cNvGrpSpPr/>
                  <p:nvPr/>
                </p:nvGrpSpPr>
                <p:grpSpPr>
                  <a:xfrm>
                    <a:off x="3274830" y="874922"/>
                    <a:ext cx="612600" cy="615600"/>
                    <a:chOff x="3274830" y="259322"/>
                    <a:chExt cx="612600" cy="615600"/>
                  </a:xfrm>
                </p:grpSpPr>
                <p:sp>
                  <p:nvSpPr>
                    <p:cNvPr id="110" name="Google Shape;110;p13"/>
                    <p:cNvSpPr/>
                    <p:nvPr/>
                  </p:nvSpPr>
                  <p:spPr>
                    <a:xfrm>
                      <a:off x="35796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1" name="Google Shape;111;p13"/>
                    <p:cNvSpPr/>
                    <p:nvPr/>
                  </p:nvSpPr>
                  <p:spPr>
                    <a:xfrm>
                      <a:off x="35796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2" name="Google Shape;112;p13"/>
                    <p:cNvSpPr/>
                    <p:nvPr/>
                  </p:nvSpPr>
                  <p:spPr>
                    <a:xfrm>
                      <a:off x="32748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3" name="Google Shape;113;p13"/>
                    <p:cNvSpPr/>
                    <p:nvPr/>
                  </p:nvSpPr>
                  <p:spPr>
                    <a:xfrm>
                      <a:off x="32748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14" name="Google Shape;114;p13"/>
                  <p:cNvGrpSpPr/>
                  <p:nvPr/>
                </p:nvGrpSpPr>
                <p:grpSpPr>
                  <a:xfrm>
                    <a:off x="3274830" y="1490597"/>
                    <a:ext cx="612600" cy="615600"/>
                    <a:chOff x="3274830" y="259322"/>
                    <a:chExt cx="612600" cy="615600"/>
                  </a:xfrm>
                </p:grpSpPr>
                <p:sp>
                  <p:nvSpPr>
                    <p:cNvPr id="115" name="Google Shape;115;p13"/>
                    <p:cNvSpPr/>
                    <p:nvPr/>
                  </p:nvSpPr>
                  <p:spPr>
                    <a:xfrm>
                      <a:off x="35796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6" name="Google Shape;116;p13"/>
                    <p:cNvSpPr/>
                    <p:nvPr/>
                  </p:nvSpPr>
                  <p:spPr>
                    <a:xfrm>
                      <a:off x="35796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7" name="Google Shape;117;p13"/>
                    <p:cNvSpPr/>
                    <p:nvPr/>
                  </p:nvSpPr>
                  <p:spPr>
                    <a:xfrm>
                      <a:off x="32748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8" name="Google Shape;118;p13"/>
                    <p:cNvSpPr/>
                    <p:nvPr/>
                  </p:nvSpPr>
                  <p:spPr>
                    <a:xfrm>
                      <a:off x="32748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19" name="Google Shape;119;p13"/>
                  <p:cNvGrpSpPr/>
                  <p:nvPr/>
                </p:nvGrpSpPr>
                <p:grpSpPr>
                  <a:xfrm>
                    <a:off x="3274830" y="2106272"/>
                    <a:ext cx="612600" cy="615600"/>
                    <a:chOff x="3274830" y="259322"/>
                    <a:chExt cx="612600" cy="615600"/>
                  </a:xfrm>
                </p:grpSpPr>
                <p:sp>
                  <p:nvSpPr>
                    <p:cNvPr id="120" name="Google Shape;120;p13"/>
                    <p:cNvSpPr/>
                    <p:nvPr/>
                  </p:nvSpPr>
                  <p:spPr>
                    <a:xfrm>
                      <a:off x="35796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1" name="Google Shape;121;p13"/>
                    <p:cNvSpPr/>
                    <p:nvPr/>
                  </p:nvSpPr>
                  <p:spPr>
                    <a:xfrm>
                      <a:off x="35796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2" name="Google Shape;122;p13"/>
                    <p:cNvSpPr/>
                    <p:nvPr/>
                  </p:nvSpPr>
                  <p:spPr>
                    <a:xfrm>
                      <a:off x="32748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3" name="Google Shape;123;p13"/>
                    <p:cNvSpPr/>
                    <p:nvPr/>
                  </p:nvSpPr>
                  <p:spPr>
                    <a:xfrm>
                      <a:off x="32748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124" name="Google Shape;124;p13"/>
                  <p:cNvSpPr/>
                  <p:nvPr/>
                </p:nvSpPr>
                <p:spPr>
                  <a:xfrm>
                    <a:off x="3579630" y="2721947"/>
                    <a:ext cx="307800" cy="307800"/>
                  </a:xfrm>
                  <a:prstGeom prst="rect">
                    <a:avLst/>
                  </a:prstGeom>
                  <a:noFill/>
                  <a:ln cap="flat" cmpd="sng" w="285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5" name="Google Shape;125;p13"/>
                  <p:cNvSpPr/>
                  <p:nvPr/>
                </p:nvSpPr>
                <p:spPr>
                  <a:xfrm>
                    <a:off x="3274830" y="2721947"/>
                    <a:ext cx="307800" cy="307800"/>
                  </a:xfrm>
                  <a:prstGeom prst="rect">
                    <a:avLst/>
                  </a:prstGeom>
                  <a:noFill/>
                  <a:ln cap="flat" cmpd="sng" w="285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26" name="Google Shape;126;p13"/>
                <p:cNvGrpSpPr/>
                <p:nvPr/>
              </p:nvGrpSpPr>
              <p:grpSpPr>
                <a:xfrm>
                  <a:off x="1563305" y="148084"/>
                  <a:ext cx="612600" cy="2770425"/>
                  <a:chOff x="3274830" y="259322"/>
                  <a:chExt cx="612600" cy="2770425"/>
                </a:xfrm>
              </p:grpSpPr>
              <p:grpSp>
                <p:nvGrpSpPr>
                  <p:cNvPr id="127" name="Google Shape;127;p13"/>
                  <p:cNvGrpSpPr/>
                  <p:nvPr/>
                </p:nvGrpSpPr>
                <p:grpSpPr>
                  <a:xfrm>
                    <a:off x="3274830" y="259322"/>
                    <a:ext cx="612600" cy="615600"/>
                    <a:chOff x="3274830" y="259322"/>
                    <a:chExt cx="612600" cy="615600"/>
                  </a:xfrm>
                </p:grpSpPr>
                <p:sp>
                  <p:nvSpPr>
                    <p:cNvPr id="128" name="Google Shape;128;p13"/>
                    <p:cNvSpPr/>
                    <p:nvPr/>
                  </p:nvSpPr>
                  <p:spPr>
                    <a:xfrm>
                      <a:off x="35796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9" name="Google Shape;129;p13"/>
                    <p:cNvSpPr/>
                    <p:nvPr/>
                  </p:nvSpPr>
                  <p:spPr>
                    <a:xfrm>
                      <a:off x="35796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0" name="Google Shape;130;p13"/>
                    <p:cNvSpPr/>
                    <p:nvPr/>
                  </p:nvSpPr>
                  <p:spPr>
                    <a:xfrm>
                      <a:off x="32748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1" name="Google Shape;131;p13"/>
                    <p:cNvSpPr/>
                    <p:nvPr/>
                  </p:nvSpPr>
                  <p:spPr>
                    <a:xfrm>
                      <a:off x="32748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32" name="Google Shape;132;p13"/>
                  <p:cNvGrpSpPr/>
                  <p:nvPr/>
                </p:nvGrpSpPr>
                <p:grpSpPr>
                  <a:xfrm>
                    <a:off x="3274830" y="874922"/>
                    <a:ext cx="612600" cy="615600"/>
                    <a:chOff x="3274830" y="259322"/>
                    <a:chExt cx="612600" cy="615600"/>
                  </a:xfrm>
                </p:grpSpPr>
                <p:sp>
                  <p:nvSpPr>
                    <p:cNvPr id="133" name="Google Shape;133;p13"/>
                    <p:cNvSpPr/>
                    <p:nvPr/>
                  </p:nvSpPr>
                  <p:spPr>
                    <a:xfrm>
                      <a:off x="35796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4" name="Google Shape;134;p13"/>
                    <p:cNvSpPr/>
                    <p:nvPr/>
                  </p:nvSpPr>
                  <p:spPr>
                    <a:xfrm>
                      <a:off x="35796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5" name="Google Shape;135;p13"/>
                    <p:cNvSpPr/>
                    <p:nvPr/>
                  </p:nvSpPr>
                  <p:spPr>
                    <a:xfrm>
                      <a:off x="32748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6" name="Google Shape;136;p13"/>
                    <p:cNvSpPr/>
                    <p:nvPr/>
                  </p:nvSpPr>
                  <p:spPr>
                    <a:xfrm>
                      <a:off x="32748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37" name="Google Shape;137;p13"/>
                  <p:cNvGrpSpPr/>
                  <p:nvPr/>
                </p:nvGrpSpPr>
                <p:grpSpPr>
                  <a:xfrm>
                    <a:off x="3274830" y="1490597"/>
                    <a:ext cx="612600" cy="615600"/>
                    <a:chOff x="3274830" y="259322"/>
                    <a:chExt cx="612600" cy="615600"/>
                  </a:xfrm>
                </p:grpSpPr>
                <p:sp>
                  <p:nvSpPr>
                    <p:cNvPr id="138" name="Google Shape;138;p13"/>
                    <p:cNvSpPr/>
                    <p:nvPr/>
                  </p:nvSpPr>
                  <p:spPr>
                    <a:xfrm>
                      <a:off x="35796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9" name="Google Shape;139;p13"/>
                    <p:cNvSpPr/>
                    <p:nvPr/>
                  </p:nvSpPr>
                  <p:spPr>
                    <a:xfrm>
                      <a:off x="35796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0" name="Google Shape;140;p13"/>
                    <p:cNvSpPr/>
                    <p:nvPr/>
                  </p:nvSpPr>
                  <p:spPr>
                    <a:xfrm>
                      <a:off x="3274830" y="259322"/>
                      <a:ext cx="307800" cy="307800"/>
                    </a:xfrm>
                    <a:prstGeom prst="rect">
                      <a:avLst/>
                    </a:prstGeom>
                    <a:solidFill>
                      <a:srgbClr val="FF5900">
                        <a:alpha val="74110"/>
                      </a:srgbClr>
                    </a:solidFill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1" name="Google Shape;141;p13"/>
                    <p:cNvSpPr/>
                    <p:nvPr/>
                  </p:nvSpPr>
                  <p:spPr>
                    <a:xfrm>
                      <a:off x="32748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42" name="Google Shape;142;p13"/>
                  <p:cNvGrpSpPr/>
                  <p:nvPr/>
                </p:nvGrpSpPr>
                <p:grpSpPr>
                  <a:xfrm>
                    <a:off x="3274830" y="2106272"/>
                    <a:ext cx="612600" cy="615600"/>
                    <a:chOff x="3274830" y="259322"/>
                    <a:chExt cx="612600" cy="615600"/>
                  </a:xfrm>
                </p:grpSpPr>
                <p:sp>
                  <p:nvSpPr>
                    <p:cNvPr id="143" name="Google Shape;143;p13"/>
                    <p:cNvSpPr/>
                    <p:nvPr/>
                  </p:nvSpPr>
                  <p:spPr>
                    <a:xfrm>
                      <a:off x="35796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4" name="Google Shape;144;p13"/>
                    <p:cNvSpPr/>
                    <p:nvPr/>
                  </p:nvSpPr>
                  <p:spPr>
                    <a:xfrm>
                      <a:off x="35796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5" name="Google Shape;145;p13"/>
                    <p:cNvSpPr/>
                    <p:nvPr/>
                  </p:nvSpPr>
                  <p:spPr>
                    <a:xfrm>
                      <a:off x="32748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6" name="Google Shape;146;p13"/>
                    <p:cNvSpPr/>
                    <p:nvPr/>
                  </p:nvSpPr>
                  <p:spPr>
                    <a:xfrm>
                      <a:off x="32748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147" name="Google Shape;147;p13"/>
                  <p:cNvSpPr/>
                  <p:nvPr/>
                </p:nvSpPr>
                <p:spPr>
                  <a:xfrm>
                    <a:off x="3579630" y="2721947"/>
                    <a:ext cx="307800" cy="307800"/>
                  </a:xfrm>
                  <a:prstGeom prst="rect">
                    <a:avLst/>
                  </a:prstGeom>
                  <a:noFill/>
                  <a:ln cap="flat" cmpd="sng" w="285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8" name="Google Shape;148;p13"/>
                  <p:cNvSpPr/>
                  <p:nvPr/>
                </p:nvSpPr>
                <p:spPr>
                  <a:xfrm>
                    <a:off x="3274830" y="2721947"/>
                    <a:ext cx="307800" cy="307800"/>
                  </a:xfrm>
                  <a:prstGeom prst="rect">
                    <a:avLst/>
                  </a:prstGeom>
                  <a:noFill/>
                  <a:ln cap="flat" cmpd="sng" w="285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49" name="Google Shape;149;p13"/>
                <p:cNvGrpSpPr/>
                <p:nvPr/>
              </p:nvGrpSpPr>
              <p:grpSpPr>
                <a:xfrm>
                  <a:off x="2182030" y="148084"/>
                  <a:ext cx="612600" cy="2770425"/>
                  <a:chOff x="3274830" y="259322"/>
                  <a:chExt cx="612600" cy="2770425"/>
                </a:xfrm>
              </p:grpSpPr>
              <p:grpSp>
                <p:nvGrpSpPr>
                  <p:cNvPr id="150" name="Google Shape;150;p13"/>
                  <p:cNvGrpSpPr/>
                  <p:nvPr/>
                </p:nvGrpSpPr>
                <p:grpSpPr>
                  <a:xfrm>
                    <a:off x="3274830" y="259322"/>
                    <a:ext cx="612600" cy="615600"/>
                    <a:chOff x="3274830" y="259322"/>
                    <a:chExt cx="612600" cy="615600"/>
                  </a:xfrm>
                </p:grpSpPr>
                <p:sp>
                  <p:nvSpPr>
                    <p:cNvPr id="151" name="Google Shape;151;p13"/>
                    <p:cNvSpPr/>
                    <p:nvPr/>
                  </p:nvSpPr>
                  <p:spPr>
                    <a:xfrm>
                      <a:off x="35796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2" name="Google Shape;152;p13"/>
                    <p:cNvSpPr/>
                    <p:nvPr/>
                  </p:nvSpPr>
                  <p:spPr>
                    <a:xfrm>
                      <a:off x="35796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3" name="Google Shape;153;p13"/>
                    <p:cNvSpPr/>
                    <p:nvPr/>
                  </p:nvSpPr>
                  <p:spPr>
                    <a:xfrm>
                      <a:off x="32748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4" name="Google Shape;154;p13"/>
                    <p:cNvSpPr/>
                    <p:nvPr/>
                  </p:nvSpPr>
                  <p:spPr>
                    <a:xfrm>
                      <a:off x="32748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55" name="Google Shape;155;p13"/>
                  <p:cNvGrpSpPr/>
                  <p:nvPr/>
                </p:nvGrpSpPr>
                <p:grpSpPr>
                  <a:xfrm>
                    <a:off x="3274830" y="874922"/>
                    <a:ext cx="612600" cy="615600"/>
                    <a:chOff x="3274830" y="259322"/>
                    <a:chExt cx="612600" cy="615600"/>
                  </a:xfrm>
                </p:grpSpPr>
                <p:sp>
                  <p:nvSpPr>
                    <p:cNvPr id="156" name="Google Shape;156;p13"/>
                    <p:cNvSpPr/>
                    <p:nvPr/>
                  </p:nvSpPr>
                  <p:spPr>
                    <a:xfrm>
                      <a:off x="35796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7" name="Google Shape;157;p13"/>
                    <p:cNvSpPr/>
                    <p:nvPr/>
                  </p:nvSpPr>
                  <p:spPr>
                    <a:xfrm>
                      <a:off x="35796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8" name="Google Shape;158;p13"/>
                    <p:cNvSpPr/>
                    <p:nvPr/>
                  </p:nvSpPr>
                  <p:spPr>
                    <a:xfrm>
                      <a:off x="32748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9" name="Google Shape;159;p13"/>
                    <p:cNvSpPr/>
                    <p:nvPr/>
                  </p:nvSpPr>
                  <p:spPr>
                    <a:xfrm>
                      <a:off x="32748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60" name="Google Shape;160;p13"/>
                  <p:cNvGrpSpPr/>
                  <p:nvPr/>
                </p:nvGrpSpPr>
                <p:grpSpPr>
                  <a:xfrm>
                    <a:off x="3274830" y="1490597"/>
                    <a:ext cx="612600" cy="615600"/>
                    <a:chOff x="3274830" y="259322"/>
                    <a:chExt cx="612600" cy="615600"/>
                  </a:xfrm>
                </p:grpSpPr>
                <p:sp>
                  <p:nvSpPr>
                    <p:cNvPr id="161" name="Google Shape;161;p13"/>
                    <p:cNvSpPr/>
                    <p:nvPr/>
                  </p:nvSpPr>
                  <p:spPr>
                    <a:xfrm>
                      <a:off x="35796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2" name="Google Shape;162;p13"/>
                    <p:cNvSpPr/>
                    <p:nvPr/>
                  </p:nvSpPr>
                  <p:spPr>
                    <a:xfrm>
                      <a:off x="35796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3" name="Google Shape;163;p13"/>
                    <p:cNvSpPr/>
                    <p:nvPr/>
                  </p:nvSpPr>
                  <p:spPr>
                    <a:xfrm>
                      <a:off x="32748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4" name="Google Shape;164;p13"/>
                    <p:cNvSpPr/>
                    <p:nvPr/>
                  </p:nvSpPr>
                  <p:spPr>
                    <a:xfrm>
                      <a:off x="32748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65" name="Google Shape;165;p13"/>
                  <p:cNvGrpSpPr/>
                  <p:nvPr/>
                </p:nvGrpSpPr>
                <p:grpSpPr>
                  <a:xfrm>
                    <a:off x="3274830" y="2106272"/>
                    <a:ext cx="612600" cy="615600"/>
                    <a:chOff x="3274830" y="259322"/>
                    <a:chExt cx="612600" cy="615600"/>
                  </a:xfrm>
                </p:grpSpPr>
                <p:sp>
                  <p:nvSpPr>
                    <p:cNvPr id="166" name="Google Shape;166;p13"/>
                    <p:cNvSpPr/>
                    <p:nvPr/>
                  </p:nvSpPr>
                  <p:spPr>
                    <a:xfrm>
                      <a:off x="35796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7" name="Google Shape;167;p13"/>
                    <p:cNvSpPr/>
                    <p:nvPr/>
                  </p:nvSpPr>
                  <p:spPr>
                    <a:xfrm>
                      <a:off x="35796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8" name="Google Shape;168;p13"/>
                    <p:cNvSpPr/>
                    <p:nvPr/>
                  </p:nvSpPr>
                  <p:spPr>
                    <a:xfrm>
                      <a:off x="32748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9" name="Google Shape;169;p13"/>
                    <p:cNvSpPr/>
                    <p:nvPr/>
                  </p:nvSpPr>
                  <p:spPr>
                    <a:xfrm>
                      <a:off x="32748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170" name="Google Shape;170;p13"/>
                  <p:cNvSpPr/>
                  <p:nvPr/>
                </p:nvSpPr>
                <p:spPr>
                  <a:xfrm>
                    <a:off x="3579630" y="2721947"/>
                    <a:ext cx="307800" cy="307800"/>
                  </a:xfrm>
                  <a:prstGeom prst="rect">
                    <a:avLst/>
                  </a:prstGeom>
                  <a:noFill/>
                  <a:ln cap="flat" cmpd="sng" w="285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1" name="Google Shape;171;p13"/>
                  <p:cNvSpPr/>
                  <p:nvPr/>
                </p:nvSpPr>
                <p:spPr>
                  <a:xfrm>
                    <a:off x="3274830" y="2721947"/>
                    <a:ext cx="307800" cy="307800"/>
                  </a:xfrm>
                  <a:prstGeom prst="rect">
                    <a:avLst/>
                  </a:prstGeom>
                  <a:noFill/>
                  <a:ln cap="flat" cmpd="sng" w="285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72" name="Google Shape;172;p13"/>
                <p:cNvGrpSpPr/>
                <p:nvPr/>
              </p:nvGrpSpPr>
              <p:grpSpPr>
                <a:xfrm>
                  <a:off x="2794630" y="148097"/>
                  <a:ext cx="307800" cy="2770425"/>
                  <a:chOff x="3274830" y="259322"/>
                  <a:chExt cx="307800" cy="2770425"/>
                </a:xfrm>
              </p:grpSpPr>
              <p:grpSp>
                <p:nvGrpSpPr>
                  <p:cNvPr id="173" name="Google Shape;173;p13"/>
                  <p:cNvGrpSpPr/>
                  <p:nvPr/>
                </p:nvGrpSpPr>
                <p:grpSpPr>
                  <a:xfrm>
                    <a:off x="3274830" y="259322"/>
                    <a:ext cx="307800" cy="615600"/>
                    <a:chOff x="3274830" y="259322"/>
                    <a:chExt cx="307800" cy="615600"/>
                  </a:xfrm>
                </p:grpSpPr>
                <p:sp>
                  <p:nvSpPr>
                    <p:cNvPr id="174" name="Google Shape;174;p13"/>
                    <p:cNvSpPr/>
                    <p:nvPr/>
                  </p:nvSpPr>
                  <p:spPr>
                    <a:xfrm>
                      <a:off x="32748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5" name="Google Shape;175;p13"/>
                    <p:cNvSpPr/>
                    <p:nvPr/>
                  </p:nvSpPr>
                  <p:spPr>
                    <a:xfrm>
                      <a:off x="32748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76" name="Google Shape;176;p13"/>
                  <p:cNvGrpSpPr/>
                  <p:nvPr/>
                </p:nvGrpSpPr>
                <p:grpSpPr>
                  <a:xfrm>
                    <a:off x="3274830" y="874922"/>
                    <a:ext cx="307800" cy="615600"/>
                    <a:chOff x="3274830" y="259322"/>
                    <a:chExt cx="307800" cy="615600"/>
                  </a:xfrm>
                </p:grpSpPr>
                <p:sp>
                  <p:nvSpPr>
                    <p:cNvPr id="177" name="Google Shape;177;p13"/>
                    <p:cNvSpPr/>
                    <p:nvPr/>
                  </p:nvSpPr>
                  <p:spPr>
                    <a:xfrm>
                      <a:off x="32748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8" name="Google Shape;178;p13"/>
                    <p:cNvSpPr/>
                    <p:nvPr/>
                  </p:nvSpPr>
                  <p:spPr>
                    <a:xfrm>
                      <a:off x="32748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79" name="Google Shape;179;p13"/>
                  <p:cNvGrpSpPr/>
                  <p:nvPr/>
                </p:nvGrpSpPr>
                <p:grpSpPr>
                  <a:xfrm>
                    <a:off x="3274830" y="1490597"/>
                    <a:ext cx="307800" cy="615600"/>
                    <a:chOff x="3274830" y="259322"/>
                    <a:chExt cx="307800" cy="615600"/>
                  </a:xfrm>
                </p:grpSpPr>
                <p:sp>
                  <p:nvSpPr>
                    <p:cNvPr id="180" name="Google Shape;180;p13"/>
                    <p:cNvSpPr/>
                    <p:nvPr/>
                  </p:nvSpPr>
                  <p:spPr>
                    <a:xfrm>
                      <a:off x="32748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81" name="Google Shape;181;p13"/>
                    <p:cNvSpPr/>
                    <p:nvPr/>
                  </p:nvSpPr>
                  <p:spPr>
                    <a:xfrm>
                      <a:off x="32748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82" name="Google Shape;182;p13"/>
                  <p:cNvGrpSpPr/>
                  <p:nvPr/>
                </p:nvGrpSpPr>
                <p:grpSpPr>
                  <a:xfrm>
                    <a:off x="3274830" y="2106272"/>
                    <a:ext cx="307800" cy="615600"/>
                    <a:chOff x="3274830" y="259322"/>
                    <a:chExt cx="307800" cy="615600"/>
                  </a:xfrm>
                </p:grpSpPr>
                <p:sp>
                  <p:nvSpPr>
                    <p:cNvPr id="183" name="Google Shape;183;p13"/>
                    <p:cNvSpPr/>
                    <p:nvPr/>
                  </p:nvSpPr>
                  <p:spPr>
                    <a:xfrm>
                      <a:off x="32748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84" name="Google Shape;184;p13"/>
                    <p:cNvSpPr/>
                    <p:nvPr/>
                  </p:nvSpPr>
                  <p:spPr>
                    <a:xfrm>
                      <a:off x="32748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185" name="Google Shape;185;p13"/>
                  <p:cNvSpPr/>
                  <p:nvPr/>
                </p:nvSpPr>
                <p:spPr>
                  <a:xfrm>
                    <a:off x="3274830" y="2721947"/>
                    <a:ext cx="307800" cy="307800"/>
                  </a:xfrm>
                  <a:prstGeom prst="rect">
                    <a:avLst/>
                  </a:prstGeom>
                  <a:noFill/>
                  <a:ln cap="flat" cmpd="sng" w="285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86" name="Google Shape;186;p13"/>
              <p:cNvGrpSpPr/>
              <p:nvPr/>
            </p:nvGrpSpPr>
            <p:grpSpPr>
              <a:xfrm>
                <a:off x="8085950" y="1008877"/>
                <a:ext cx="887700" cy="887700"/>
                <a:chOff x="8485675" y="68495"/>
                <a:chExt cx="887700" cy="887700"/>
              </a:xfrm>
            </p:grpSpPr>
            <p:sp>
              <p:nvSpPr>
                <p:cNvPr id="187" name="Google Shape;187;p13"/>
                <p:cNvSpPr/>
                <p:nvPr/>
              </p:nvSpPr>
              <p:spPr>
                <a:xfrm>
                  <a:off x="8485675" y="68495"/>
                  <a:ext cx="887700" cy="887700"/>
                </a:xfrm>
                <a:prstGeom prst="rect">
                  <a:avLst/>
                </a:prstGeom>
                <a:solidFill>
                  <a:srgbClr val="FF00B8">
                    <a:alpha val="575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88" name="Google Shape;188;p13"/>
                <p:cNvGrpSpPr/>
                <p:nvPr/>
              </p:nvGrpSpPr>
              <p:grpSpPr>
                <a:xfrm>
                  <a:off x="8585625" y="180633"/>
                  <a:ext cx="387500" cy="697325"/>
                  <a:chOff x="1369750" y="1267025"/>
                  <a:chExt cx="387500" cy="697325"/>
                </a:xfrm>
              </p:grpSpPr>
              <p:sp>
                <p:nvSpPr>
                  <p:cNvPr id="189" name="Google Shape;189;p13"/>
                  <p:cNvSpPr/>
                  <p:nvPr/>
                </p:nvSpPr>
                <p:spPr>
                  <a:xfrm>
                    <a:off x="1369750" y="1267025"/>
                    <a:ext cx="79500" cy="79500"/>
                  </a:xfrm>
                  <a:prstGeom prst="ellipse">
                    <a:avLst/>
                  </a:prstGeom>
                  <a:solidFill>
                    <a:srgbClr val="CFE2F3"/>
                  </a:solidFill>
                  <a:ln cap="flat" cmpd="sng" w="2857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0" name="Google Shape;190;p13"/>
                  <p:cNvSpPr/>
                  <p:nvPr/>
                </p:nvSpPr>
                <p:spPr>
                  <a:xfrm>
                    <a:off x="1369750" y="1884850"/>
                    <a:ext cx="79500" cy="79500"/>
                  </a:xfrm>
                  <a:prstGeom prst="ellipse">
                    <a:avLst/>
                  </a:prstGeom>
                  <a:solidFill>
                    <a:srgbClr val="CFE2F3"/>
                  </a:solidFill>
                  <a:ln cap="flat" cmpd="sng" w="2857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1" name="Google Shape;191;p13"/>
                  <p:cNvSpPr/>
                  <p:nvPr/>
                </p:nvSpPr>
                <p:spPr>
                  <a:xfrm>
                    <a:off x="1677750" y="1565100"/>
                    <a:ext cx="79500" cy="79500"/>
                  </a:xfrm>
                  <a:prstGeom prst="ellipse">
                    <a:avLst/>
                  </a:prstGeom>
                  <a:solidFill>
                    <a:srgbClr val="CFE2F3"/>
                  </a:solidFill>
                  <a:ln cap="flat" cmpd="sng" w="2857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cxnSp>
              <p:nvCxnSpPr>
                <p:cNvPr id="192" name="Google Shape;192;p13"/>
                <p:cNvCxnSpPr>
                  <a:stCxn id="191" idx="1"/>
                  <a:endCxn id="189" idx="5"/>
                </p:cNvCxnSpPr>
                <p:nvPr/>
              </p:nvCxnSpPr>
              <p:spPr>
                <a:xfrm rot="10800000">
                  <a:off x="8653568" y="248550"/>
                  <a:ext cx="251700" cy="2418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193" name="Google Shape;193;p13"/>
                <p:cNvCxnSpPr>
                  <a:stCxn id="191" idx="3"/>
                  <a:endCxn id="190" idx="7"/>
                </p:cNvCxnSpPr>
                <p:nvPr/>
              </p:nvCxnSpPr>
              <p:spPr>
                <a:xfrm flipH="1">
                  <a:off x="8653568" y="546565"/>
                  <a:ext cx="251700" cy="2634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</p:grpSp>
        <p:grpSp>
          <p:nvGrpSpPr>
            <p:cNvPr id="194" name="Google Shape;194;p13"/>
            <p:cNvGrpSpPr/>
            <p:nvPr/>
          </p:nvGrpSpPr>
          <p:grpSpPr>
            <a:xfrm>
              <a:off x="19623046" y="15102600"/>
              <a:ext cx="4265350" cy="4270518"/>
              <a:chOff x="3708547" y="70003"/>
              <a:chExt cx="2771508" cy="2774866"/>
            </a:xfrm>
          </p:grpSpPr>
          <p:cxnSp>
            <p:nvCxnSpPr>
              <p:cNvPr id="195" name="Google Shape;195;p13"/>
              <p:cNvCxnSpPr>
                <a:endCxn id="196" idx="3"/>
              </p:cNvCxnSpPr>
              <p:nvPr/>
            </p:nvCxnSpPr>
            <p:spPr>
              <a:xfrm flipH="1" rot="10800000">
                <a:off x="4823309" y="1497970"/>
                <a:ext cx="223800" cy="2253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pic>
            <p:nvPicPr>
              <p:cNvPr id="197" name="Google Shape;197;p13"/>
              <p:cNvPicPr preferRelativeResize="0"/>
              <p:nvPr/>
            </p:nvPicPr>
            <p:blipFill rotWithShape="1">
              <a:blip r:embed="rId10">
                <a:alphaModFix amt="65000"/>
              </a:blip>
              <a:srcRect b="0" l="28093" r="10808" t="8542"/>
              <a:stretch/>
            </p:blipFill>
            <p:spPr>
              <a:xfrm>
                <a:off x="3708547" y="84793"/>
                <a:ext cx="2768475" cy="276007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98" name="Google Shape;198;p13"/>
              <p:cNvGrpSpPr/>
              <p:nvPr/>
            </p:nvGrpSpPr>
            <p:grpSpPr>
              <a:xfrm>
                <a:off x="3715730" y="70003"/>
                <a:ext cx="2764325" cy="2770550"/>
                <a:chOff x="338105" y="147972"/>
                <a:chExt cx="2764325" cy="2770550"/>
              </a:xfrm>
            </p:grpSpPr>
            <p:grpSp>
              <p:nvGrpSpPr>
                <p:cNvPr id="199" name="Google Shape;199;p13"/>
                <p:cNvGrpSpPr/>
                <p:nvPr/>
              </p:nvGrpSpPr>
              <p:grpSpPr>
                <a:xfrm>
                  <a:off x="338105" y="147972"/>
                  <a:ext cx="612600" cy="2770500"/>
                  <a:chOff x="3274830" y="259247"/>
                  <a:chExt cx="612600" cy="2770500"/>
                </a:xfrm>
              </p:grpSpPr>
              <p:grpSp>
                <p:nvGrpSpPr>
                  <p:cNvPr id="200" name="Google Shape;200;p13"/>
                  <p:cNvGrpSpPr/>
                  <p:nvPr/>
                </p:nvGrpSpPr>
                <p:grpSpPr>
                  <a:xfrm>
                    <a:off x="3274830" y="259247"/>
                    <a:ext cx="612600" cy="615675"/>
                    <a:chOff x="3274830" y="259247"/>
                    <a:chExt cx="612600" cy="615675"/>
                  </a:xfrm>
                </p:grpSpPr>
                <p:sp>
                  <p:nvSpPr>
                    <p:cNvPr id="201" name="Google Shape;201;p13"/>
                    <p:cNvSpPr/>
                    <p:nvPr/>
                  </p:nvSpPr>
                  <p:spPr>
                    <a:xfrm>
                      <a:off x="35796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2" name="Google Shape;202;p13"/>
                    <p:cNvSpPr/>
                    <p:nvPr/>
                  </p:nvSpPr>
                  <p:spPr>
                    <a:xfrm>
                      <a:off x="3579630" y="567122"/>
                      <a:ext cx="307800" cy="307800"/>
                    </a:xfrm>
                    <a:prstGeom prst="rect">
                      <a:avLst/>
                    </a:prstGeom>
                    <a:solidFill>
                      <a:srgbClr val="FF5900">
                        <a:alpha val="74110"/>
                      </a:srgbClr>
                    </a:solidFill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3" name="Google Shape;203;p13"/>
                    <p:cNvSpPr/>
                    <p:nvPr/>
                  </p:nvSpPr>
                  <p:spPr>
                    <a:xfrm>
                      <a:off x="3274843" y="259247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4" name="Google Shape;204;p13"/>
                    <p:cNvSpPr/>
                    <p:nvPr/>
                  </p:nvSpPr>
                  <p:spPr>
                    <a:xfrm>
                      <a:off x="32748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05" name="Google Shape;205;p13"/>
                  <p:cNvGrpSpPr/>
                  <p:nvPr/>
                </p:nvGrpSpPr>
                <p:grpSpPr>
                  <a:xfrm>
                    <a:off x="3274830" y="874922"/>
                    <a:ext cx="612600" cy="615600"/>
                    <a:chOff x="3274830" y="259322"/>
                    <a:chExt cx="612600" cy="615600"/>
                  </a:xfrm>
                </p:grpSpPr>
                <p:sp>
                  <p:nvSpPr>
                    <p:cNvPr id="206" name="Google Shape;206;p13"/>
                    <p:cNvSpPr/>
                    <p:nvPr/>
                  </p:nvSpPr>
                  <p:spPr>
                    <a:xfrm>
                      <a:off x="35796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7" name="Google Shape;207;p13"/>
                    <p:cNvSpPr/>
                    <p:nvPr/>
                  </p:nvSpPr>
                  <p:spPr>
                    <a:xfrm>
                      <a:off x="35796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8" name="Google Shape;208;p13"/>
                    <p:cNvSpPr/>
                    <p:nvPr/>
                  </p:nvSpPr>
                  <p:spPr>
                    <a:xfrm>
                      <a:off x="32748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9" name="Google Shape;209;p13"/>
                    <p:cNvSpPr/>
                    <p:nvPr/>
                  </p:nvSpPr>
                  <p:spPr>
                    <a:xfrm>
                      <a:off x="32748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10" name="Google Shape;210;p13"/>
                  <p:cNvGrpSpPr/>
                  <p:nvPr/>
                </p:nvGrpSpPr>
                <p:grpSpPr>
                  <a:xfrm>
                    <a:off x="3274830" y="1490597"/>
                    <a:ext cx="612600" cy="615600"/>
                    <a:chOff x="3274830" y="259322"/>
                    <a:chExt cx="612600" cy="615600"/>
                  </a:xfrm>
                </p:grpSpPr>
                <p:sp>
                  <p:nvSpPr>
                    <p:cNvPr id="211" name="Google Shape;211;p13"/>
                    <p:cNvSpPr/>
                    <p:nvPr/>
                  </p:nvSpPr>
                  <p:spPr>
                    <a:xfrm>
                      <a:off x="3579630" y="259322"/>
                      <a:ext cx="307800" cy="307800"/>
                    </a:xfrm>
                    <a:prstGeom prst="rect">
                      <a:avLst/>
                    </a:prstGeom>
                    <a:solidFill>
                      <a:srgbClr val="FF5900">
                        <a:alpha val="74110"/>
                      </a:srgbClr>
                    </a:solidFill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12" name="Google Shape;212;p13"/>
                    <p:cNvSpPr/>
                    <p:nvPr/>
                  </p:nvSpPr>
                  <p:spPr>
                    <a:xfrm>
                      <a:off x="35796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13" name="Google Shape;213;p13"/>
                    <p:cNvSpPr/>
                    <p:nvPr/>
                  </p:nvSpPr>
                  <p:spPr>
                    <a:xfrm>
                      <a:off x="32748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14" name="Google Shape;214;p13"/>
                    <p:cNvSpPr/>
                    <p:nvPr/>
                  </p:nvSpPr>
                  <p:spPr>
                    <a:xfrm>
                      <a:off x="32748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15" name="Google Shape;215;p13"/>
                  <p:cNvGrpSpPr/>
                  <p:nvPr/>
                </p:nvGrpSpPr>
                <p:grpSpPr>
                  <a:xfrm>
                    <a:off x="3274830" y="2106272"/>
                    <a:ext cx="612600" cy="615600"/>
                    <a:chOff x="3274830" y="259322"/>
                    <a:chExt cx="612600" cy="615600"/>
                  </a:xfrm>
                </p:grpSpPr>
                <p:sp>
                  <p:nvSpPr>
                    <p:cNvPr id="216" name="Google Shape;216;p13"/>
                    <p:cNvSpPr/>
                    <p:nvPr/>
                  </p:nvSpPr>
                  <p:spPr>
                    <a:xfrm>
                      <a:off x="35796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17" name="Google Shape;217;p13"/>
                    <p:cNvSpPr/>
                    <p:nvPr/>
                  </p:nvSpPr>
                  <p:spPr>
                    <a:xfrm>
                      <a:off x="3579630" y="567122"/>
                      <a:ext cx="307800" cy="307800"/>
                    </a:xfrm>
                    <a:prstGeom prst="rect">
                      <a:avLst/>
                    </a:prstGeom>
                    <a:solidFill>
                      <a:srgbClr val="FF5900">
                        <a:alpha val="74110"/>
                      </a:srgbClr>
                    </a:solidFill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18" name="Google Shape;218;p13"/>
                    <p:cNvSpPr/>
                    <p:nvPr/>
                  </p:nvSpPr>
                  <p:spPr>
                    <a:xfrm>
                      <a:off x="32748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19" name="Google Shape;219;p13"/>
                    <p:cNvSpPr/>
                    <p:nvPr/>
                  </p:nvSpPr>
                  <p:spPr>
                    <a:xfrm>
                      <a:off x="32748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220" name="Google Shape;220;p13"/>
                  <p:cNvSpPr/>
                  <p:nvPr/>
                </p:nvSpPr>
                <p:spPr>
                  <a:xfrm>
                    <a:off x="3579630" y="2721947"/>
                    <a:ext cx="307800" cy="307800"/>
                  </a:xfrm>
                  <a:prstGeom prst="rect">
                    <a:avLst/>
                  </a:prstGeom>
                  <a:noFill/>
                  <a:ln cap="flat" cmpd="sng" w="285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1" name="Google Shape;221;p13"/>
                  <p:cNvSpPr/>
                  <p:nvPr/>
                </p:nvSpPr>
                <p:spPr>
                  <a:xfrm>
                    <a:off x="3274830" y="2721947"/>
                    <a:ext cx="307800" cy="307800"/>
                  </a:xfrm>
                  <a:prstGeom prst="rect">
                    <a:avLst/>
                  </a:prstGeom>
                  <a:noFill/>
                  <a:ln cap="flat" cmpd="sng" w="285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22" name="Google Shape;222;p13"/>
                <p:cNvGrpSpPr/>
                <p:nvPr/>
              </p:nvGrpSpPr>
              <p:grpSpPr>
                <a:xfrm>
                  <a:off x="950705" y="148047"/>
                  <a:ext cx="612600" cy="2770425"/>
                  <a:chOff x="3274830" y="259322"/>
                  <a:chExt cx="612600" cy="2770425"/>
                </a:xfrm>
              </p:grpSpPr>
              <p:grpSp>
                <p:nvGrpSpPr>
                  <p:cNvPr id="223" name="Google Shape;223;p13"/>
                  <p:cNvGrpSpPr/>
                  <p:nvPr/>
                </p:nvGrpSpPr>
                <p:grpSpPr>
                  <a:xfrm>
                    <a:off x="3274830" y="259322"/>
                    <a:ext cx="612600" cy="615600"/>
                    <a:chOff x="3274830" y="259322"/>
                    <a:chExt cx="612600" cy="615600"/>
                  </a:xfrm>
                </p:grpSpPr>
                <p:sp>
                  <p:nvSpPr>
                    <p:cNvPr id="224" name="Google Shape;224;p13"/>
                    <p:cNvSpPr/>
                    <p:nvPr/>
                  </p:nvSpPr>
                  <p:spPr>
                    <a:xfrm>
                      <a:off x="35796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25" name="Google Shape;225;p13"/>
                    <p:cNvSpPr/>
                    <p:nvPr/>
                  </p:nvSpPr>
                  <p:spPr>
                    <a:xfrm>
                      <a:off x="35796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26" name="Google Shape;226;p13"/>
                    <p:cNvSpPr/>
                    <p:nvPr/>
                  </p:nvSpPr>
                  <p:spPr>
                    <a:xfrm>
                      <a:off x="32748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27" name="Google Shape;227;p13"/>
                    <p:cNvSpPr/>
                    <p:nvPr/>
                  </p:nvSpPr>
                  <p:spPr>
                    <a:xfrm>
                      <a:off x="32748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28" name="Google Shape;228;p13"/>
                  <p:cNvGrpSpPr/>
                  <p:nvPr/>
                </p:nvGrpSpPr>
                <p:grpSpPr>
                  <a:xfrm>
                    <a:off x="3274830" y="874922"/>
                    <a:ext cx="612600" cy="615600"/>
                    <a:chOff x="3274830" y="259322"/>
                    <a:chExt cx="612600" cy="615600"/>
                  </a:xfrm>
                </p:grpSpPr>
                <p:sp>
                  <p:nvSpPr>
                    <p:cNvPr id="229" name="Google Shape;229;p13"/>
                    <p:cNvSpPr/>
                    <p:nvPr/>
                  </p:nvSpPr>
                  <p:spPr>
                    <a:xfrm>
                      <a:off x="35796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0" name="Google Shape;230;p13"/>
                    <p:cNvSpPr/>
                    <p:nvPr/>
                  </p:nvSpPr>
                  <p:spPr>
                    <a:xfrm>
                      <a:off x="35796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1" name="Google Shape;231;p13"/>
                    <p:cNvSpPr/>
                    <p:nvPr/>
                  </p:nvSpPr>
                  <p:spPr>
                    <a:xfrm>
                      <a:off x="32748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2" name="Google Shape;232;p13"/>
                    <p:cNvSpPr/>
                    <p:nvPr/>
                  </p:nvSpPr>
                  <p:spPr>
                    <a:xfrm>
                      <a:off x="32748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33" name="Google Shape;233;p13"/>
                  <p:cNvGrpSpPr/>
                  <p:nvPr/>
                </p:nvGrpSpPr>
                <p:grpSpPr>
                  <a:xfrm>
                    <a:off x="3274830" y="1490597"/>
                    <a:ext cx="612600" cy="615600"/>
                    <a:chOff x="3274830" y="259322"/>
                    <a:chExt cx="612600" cy="615600"/>
                  </a:xfrm>
                </p:grpSpPr>
                <p:sp>
                  <p:nvSpPr>
                    <p:cNvPr id="234" name="Google Shape;234;p13"/>
                    <p:cNvSpPr/>
                    <p:nvPr/>
                  </p:nvSpPr>
                  <p:spPr>
                    <a:xfrm>
                      <a:off x="35796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5" name="Google Shape;235;p13"/>
                    <p:cNvSpPr/>
                    <p:nvPr/>
                  </p:nvSpPr>
                  <p:spPr>
                    <a:xfrm>
                      <a:off x="35796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6" name="Google Shape;236;p13"/>
                    <p:cNvSpPr/>
                    <p:nvPr/>
                  </p:nvSpPr>
                  <p:spPr>
                    <a:xfrm>
                      <a:off x="32748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7" name="Google Shape;237;p13"/>
                    <p:cNvSpPr/>
                    <p:nvPr/>
                  </p:nvSpPr>
                  <p:spPr>
                    <a:xfrm>
                      <a:off x="32748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38" name="Google Shape;238;p13"/>
                  <p:cNvGrpSpPr/>
                  <p:nvPr/>
                </p:nvGrpSpPr>
                <p:grpSpPr>
                  <a:xfrm>
                    <a:off x="3274830" y="2106272"/>
                    <a:ext cx="612600" cy="615600"/>
                    <a:chOff x="3274830" y="259322"/>
                    <a:chExt cx="612600" cy="615600"/>
                  </a:xfrm>
                </p:grpSpPr>
                <p:sp>
                  <p:nvSpPr>
                    <p:cNvPr id="239" name="Google Shape;239;p13"/>
                    <p:cNvSpPr/>
                    <p:nvPr/>
                  </p:nvSpPr>
                  <p:spPr>
                    <a:xfrm>
                      <a:off x="35796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0" name="Google Shape;240;p13"/>
                    <p:cNvSpPr/>
                    <p:nvPr/>
                  </p:nvSpPr>
                  <p:spPr>
                    <a:xfrm>
                      <a:off x="35796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1" name="Google Shape;241;p13"/>
                    <p:cNvSpPr/>
                    <p:nvPr/>
                  </p:nvSpPr>
                  <p:spPr>
                    <a:xfrm>
                      <a:off x="32748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2" name="Google Shape;242;p13"/>
                    <p:cNvSpPr/>
                    <p:nvPr/>
                  </p:nvSpPr>
                  <p:spPr>
                    <a:xfrm>
                      <a:off x="32748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243" name="Google Shape;243;p13"/>
                  <p:cNvSpPr/>
                  <p:nvPr/>
                </p:nvSpPr>
                <p:spPr>
                  <a:xfrm>
                    <a:off x="3579630" y="2721947"/>
                    <a:ext cx="307800" cy="307800"/>
                  </a:xfrm>
                  <a:prstGeom prst="rect">
                    <a:avLst/>
                  </a:prstGeom>
                  <a:noFill/>
                  <a:ln cap="flat" cmpd="sng" w="285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4" name="Google Shape;244;p13"/>
                  <p:cNvSpPr/>
                  <p:nvPr/>
                </p:nvSpPr>
                <p:spPr>
                  <a:xfrm>
                    <a:off x="3274830" y="2721947"/>
                    <a:ext cx="307800" cy="307800"/>
                  </a:xfrm>
                  <a:prstGeom prst="rect">
                    <a:avLst/>
                  </a:prstGeom>
                  <a:noFill/>
                  <a:ln cap="flat" cmpd="sng" w="285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45" name="Google Shape;245;p13"/>
                <p:cNvGrpSpPr/>
                <p:nvPr/>
              </p:nvGrpSpPr>
              <p:grpSpPr>
                <a:xfrm>
                  <a:off x="1563305" y="148084"/>
                  <a:ext cx="612600" cy="2770425"/>
                  <a:chOff x="3274830" y="259322"/>
                  <a:chExt cx="612600" cy="2770425"/>
                </a:xfrm>
              </p:grpSpPr>
              <p:grpSp>
                <p:nvGrpSpPr>
                  <p:cNvPr id="246" name="Google Shape;246;p13"/>
                  <p:cNvGrpSpPr/>
                  <p:nvPr/>
                </p:nvGrpSpPr>
                <p:grpSpPr>
                  <a:xfrm>
                    <a:off x="3274830" y="259322"/>
                    <a:ext cx="612600" cy="615600"/>
                    <a:chOff x="3274830" y="259322"/>
                    <a:chExt cx="612600" cy="615600"/>
                  </a:xfrm>
                </p:grpSpPr>
                <p:sp>
                  <p:nvSpPr>
                    <p:cNvPr id="247" name="Google Shape;247;p13"/>
                    <p:cNvSpPr/>
                    <p:nvPr/>
                  </p:nvSpPr>
                  <p:spPr>
                    <a:xfrm>
                      <a:off x="35796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8" name="Google Shape;248;p13"/>
                    <p:cNvSpPr/>
                    <p:nvPr/>
                  </p:nvSpPr>
                  <p:spPr>
                    <a:xfrm>
                      <a:off x="35796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9" name="Google Shape;249;p13"/>
                    <p:cNvSpPr/>
                    <p:nvPr/>
                  </p:nvSpPr>
                  <p:spPr>
                    <a:xfrm>
                      <a:off x="32748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0" name="Google Shape;250;p13"/>
                    <p:cNvSpPr/>
                    <p:nvPr/>
                  </p:nvSpPr>
                  <p:spPr>
                    <a:xfrm>
                      <a:off x="3274830" y="567122"/>
                      <a:ext cx="307800" cy="307800"/>
                    </a:xfrm>
                    <a:prstGeom prst="rect">
                      <a:avLst/>
                    </a:prstGeom>
                    <a:solidFill>
                      <a:srgbClr val="FF5900">
                        <a:alpha val="74110"/>
                      </a:srgbClr>
                    </a:solidFill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51" name="Google Shape;251;p13"/>
                  <p:cNvGrpSpPr/>
                  <p:nvPr/>
                </p:nvGrpSpPr>
                <p:grpSpPr>
                  <a:xfrm>
                    <a:off x="3274830" y="874922"/>
                    <a:ext cx="612600" cy="615600"/>
                    <a:chOff x="3274830" y="259322"/>
                    <a:chExt cx="612600" cy="615600"/>
                  </a:xfrm>
                </p:grpSpPr>
                <p:sp>
                  <p:nvSpPr>
                    <p:cNvPr id="252" name="Google Shape;252;p13"/>
                    <p:cNvSpPr/>
                    <p:nvPr/>
                  </p:nvSpPr>
                  <p:spPr>
                    <a:xfrm>
                      <a:off x="35796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3" name="Google Shape;253;p13"/>
                    <p:cNvSpPr/>
                    <p:nvPr/>
                  </p:nvSpPr>
                  <p:spPr>
                    <a:xfrm>
                      <a:off x="35796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4" name="Google Shape;254;p13"/>
                    <p:cNvSpPr/>
                    <p:nvPr/>
                  </p:nvSpPr>
                  <p:spPr>
                    <a:xfrm>
                      <a:off x="32748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5" name="Google Shape;255;p13"/>
                    <p:cNvSpPr/>
                    <p:nvPr/>
                  </p:nvSpPr>
                  <p:spPr>
                    <a:xfrm>
                      <a:off x="32748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56" name="Google Shape;256;p13"/>
                  <p:cNvGrpSpPr/>
                  <p:nvPr/>
                </p:nvGrpSpPr>
                <p:grpSpPr>
                  <a:xfrm>
                    <a:off x="3274830" y="1490597"/>
                    <a:ext cx="612600" cy="615600"/>
                    <a:chOff x="3274830" y="259322"/>
                    <a:chExt cx="612600" cy="615600"/>
                  </a:xfrm>
                </p:grpSpPr>
                <p:sp>
                  <p:nvSpPr>
                    <p:cNvPr id="257" name="Google Shape;257;p13"/>
                    <p:cNvSpPr/>
                    <p:nvPr/>
                  </p:nvSpPr>
                  <p:spPr>
                    <a:xfrm>
                      <a:off x="35796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8" name="Google Shape;258;p13"/>
                    <p:cNvSpPr/>
                    <p:nvPr/>
                  </p:nvSpPr>
                  <p:spPr>
                    <a:xfrm>
                      <a:off x="35796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9" name="Google Shape;259;p13"/>
                    <p:cNvSpPr/>
                    <p:nvPr/>
                  </p:nvSpPr>
                  <p:spPr>
                    <a:xfrm>
                      <a:off x="3274830" y="259322"/>
                      <a:ext cx="307800" cy="307800"/>
                    </a:xfrm>
                    <a:prstGeom prst="rect">
                      <a:avLst/>
                    </a:prstGeom>
                    <a:solidFill>
                      <a:srgbClr val="FF5900">
                        <a:alpha val="74110"/>
                      </a:srgbClr>
                    </a:solidFill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0" name="Google Shape;260;p13"/>
                    <p:cNvSpPr/>
                    <p:nvPr/>
                  </p:nvSpPr>
                  <p:spPr>
                    <a:xfrm>
                      <a:off x="32748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61" name="Google Shape;261;p13"/>
                  <p:cNvGrpSpPr/>
                  <p:nvPr/>
                </p:nvGrpSpPr>
                <p:grpSpPr>
                  <a:xfrm>
                    <a:off x="3274830" y="2106272"/>
                    <a:ext cx="612600" cy="615600"/>
                    <a:chOff x="3274830" y="259322"/>
                    <a:chExt cx="612600" cy="615600"/>
                  </a:xfrm>
                </p:grpSpPr>
                <p:sp>
                  <p:nvSpPr>
                    <p:cNvPr id="262" name="Google Shape;262;p13"/>
                    <p:cNvSpPr/>
                    <p:nvPr/>
                  </p:nvSpPr>
                  <p:spPr>
                    <a:xfrm>
                      <a:off x="35796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3" name="Google Shape;263;p13"/>
                    <p:cNvSpPr/>
                    <p:nvPr/>
                  </p:nvSpPr>
                  <p:spPr>
                    <a:xfrm>
                      <a:off x="35796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4" name="Google Shape;264;p13"/>
                    <p:cNvSpPr/>
                    <p:nvPr/>
                  </p:nvSpPr>
                  <p:spPr>
                    <a:xfrm>
                      <a:off x="32748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5" name="Google Shape;265;p13"/>
                    <p:cNvSpPr/>
                    <p:nvPr/>
                  </p:nvSpPr>
                  <p:spPr>
                    <a:xfrm>
                      <a:off x="3274830" y="567122"/>
                      <a:ext cx="307800" cy="307800"/>
                    </a:xfrm>
                    <a:prstGeom prst="rect">
                      <a:avLst/>
                    </a:prstGeom>
                    <a:solidFill>
                      <a:srgbClr val="FF5900">
                        <a:alpha val="74110"/>
                      </a:srgbClr>
                    </a:solidFill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266" name="Google Shape;266;p13"/>
                  <p:cNvSpPr/>
                  <p:nvPr/>
                </p:nvSpPr>
                <p:spPr>
                  <a:xfrm>
                    <a:off x="3579630" y="2721947"/>
                    <a:ext cx="307800" cy="307800"/>
                  </a:xfrm>
                  <a:prstGeom prst="rect">
                    <a:avLst/>
                  </a:prstGeom>
                  <a:noFill/>
                  <a:ln cap="flat" cmpd="sng" w="285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7" name="Google Shape;267;p13"/>
                  <p:cNvSpPr/>
                  <p:nvPr/>
                </p:nvSpPr>
                <p:spPr>
                  <a:xfrm>
                    <a:off x="3274830" y="2721947"/>
                    <a:ext cx="307800" cy="307800"/>
                  </a:xfrm>
                  <a:prstGeom prst="rect">
                    <a:avLst/>
                  </a:prstGeom>
                  <a:noFill/>
                  <a:ln cap="flat" cmpd="sng" w="285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68" name="Google Shape;268;p13"/>
                <p:cNvGrpSpPr/>
                <p:nvPr/>
              </p:nvGrpSpPr>
              <p:grpSpPr>
                <a:xfrm>
                  <a:off x="2182030" y="148084"/>
                  <a:ext cx="612600" cy="2770425"/>
                  <a:chOff x="3274830" y="259322"/>
                  <a:chExt cx="612600" cy="2770425"/>
                </a:xfrm>
              </p:grpSpPr>
              <p:grpSp>
                <p:nvGrpSpPr>
                  <p:cNvPr id="269" name="Google Shape;269;p13"/>
                  <p:cNvGrpSpPr/>
                  <p:nvPr/>
                </p:nvGrpSpPr>
                <p:grpSpPr>
                  <a:xfrm>
                    <a:off x="3274830" y="259322"/>
                    <a:ext cx="612600" cy="615600"/>
                    <a:chOff x="3274830" y="259322"/>
                    <a:chExt cx="612600" cy="615600"/>
                  </a:xfrm>
                </p:grpSpPr>
                <p:sp>
                  <p:nvSpPr>
                    <p:cNvPr id="270" name="Google Shape;270;p13"/>
                    <p:cNvSpPr/>
                    <p:nvPr/>
                  </p:nvSpPr>
                  <p:spPr>
                    <a:xfrm>
                      <a:off x="35796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1" name="Google Shape;271;p13"/>
                    <p:cNvSpPr/>
                    <p:nvPr/>
                  </p:nvSpPr>
                  <p:spPr>
                    <a:xfrm>
                      <a:off x="3579630" y="567122"/>
                      <a:ext cx="307800" cy="307800"/>
                    </a:xfrm>
                    <a:prstGeom prst="rect">
                      <a:avLst/>
                    </a:prstGeom>
                    <a:solidFill>
                      <a:srgbClr val="FF5900">
                        <a:alpha val="74110"/>
                      </a:srgbClr>
                    </a:solidFill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2" name="Google Shape;272;p13"/>
                    <p:cNvSpPr/>
                    <p:nvPr/>
                  </p:nvSpPr>
                  <p:spPr>
                    <a:xfrm>
                      <a:off x="32748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3" name="Google Shape;273;p13"/>
                    <p:cNvSpPr/>
                    <p:nvPr/>
                  </p:nvSpPr>
                  <p:spPr>
                    <a:xfrm>
                      <a:off x="32748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74" name="Google Shape;274;p13"/>
                  <p:cNvGrpSpPr/>
                  <p:nvPr/>
                </p:nvGrpSpPr>
                <p:grpSpPr>
                  <a:xfrm>
                    <a:off x="3274830" y="874922"/>
                    <a:ext cx="612600" cy="615600"/>
                    <a:chOff x="3274830" y="259322"/>
                    <a:chExt cx="612600" cy="615600"/>
                  </a:xfrm>
                </p:grpSpPr>
                <p:sp>
                  <p:nvSpPr>
                    <p:cNvPr id="275" name="Google Shape;275;p13"/>
                    <p:cNvSpPr/>
                    <p:nvPr/>
                  </p:nvSpPr>
                  <p:spPr>
                    <a:xfrm>
                      <a:off x="35796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6" name="Google Shape;276;p13"/>
                    <p:cNvSpPr/>
                    <p:nvPr/>
                  </p:nvSpPr>
                  <p:spPr>
                    <a:xfrm>
                      <a:off x="35796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7" name="Google Shape;277;p13"/>
                    <p:cNvSpPr/>
                    <p:nvPr/>
                  </p:nvSpPr>
                  <p:spPr>
                    <a:xfrm>
                      <a:off x="32748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8" name="Google Shape;278;p13"/>
                    <p:cNvSpPr/>
                    <p:nvPr/>
                  </p:nvSpPr>
                  <p:spPr>
                    <a:xfrm>
                      <a:off x="32748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79" name="Google Shape;279;p13"/>
                  <p:cNvGrpSpPr/>
                  <p:nvPr/>
                </p:nvGrpSpPr>
                <p:grpSpPr>
                  <a:xfrm>
                    <a:off x="3274830" y="1490597"/>
                    <a:ext cx="612600" cy="615600"/>
                    <a:chOff x="3274830" y="259322"/>
                    <a:chExt cx="612600" cy="615600"/>
                  </a:xfrm>
                </p:grpSpPr>
                <p:sp>
                  <p:nvSpPr>
                    <p:cNvPr id="280" name="Google Shape;280;p13"/>
                    <p:cNvSpPr/>
                    <p:nvPr/>
                  </p:nvSpPr>
                  <p:spPr>
                    <a:xfrm>
                      <a:off x="3579630" y="259322"/>
                      <a:ext cx="307800" cy="307800"/>
                    </a:xfrm>
                    <a:prstGeom prst="rect">
                      <a:avLst/>
                    </a:prstGeom>
                    <a:solidFill>
                      <a:srgbClr val="FF5900">
                        <a:alpha val="74110"/>
                      </a:srgbClr>
                    </a:solidFill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81" name="Google Shape;281;p13"/>
                    <p:cNvSpPr/>
                    <p:nvPr/>
                  </p:nvSpPr>
                  <p:spPr>
                    <a:xfrm>
                      <a:off x="35796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82" name="Google Shape;282;p13"/>
                    <p:cNvSpPr/>
                    <p:nvPr/>
                  </p:nvSpPr>
                  <p:spPr>
                    <a:xfrm>
                      <a:off x="32748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83" name="Google Shape;283;p13"/>
                    <p:cNvSpPr/>
                    <p:nvPr/>
                  </p:nvSpPr>
                  <p:spPr>
                    <a:xfrm>
                      <a:off x="32748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84" name="Google Shape;284;p13"/>
                  <p:cNvGrpSpPr/>
                  <p:nvPr/>
                </p:nvGrpSpPr>
                <p:grpSpPr>
                  <a:xfrm>
                    <a:off x="3274830" y="2106272"/>
                    <a:ext cx="612600" cy="615600"/>
                    <a:chOff x="3274830" y="259322"/>
                    <a:chExt cx="612600" cy="615600"/>
                  </a:xfrm>
                </p:grpSpPr>
                <p:sp>
                  <p:nvSpPr>
                    <p:cNvPr id="285" name="Google Shape;285;p13"/>
                    <p:cNvSpPr/>
                    <p:nvPr/>
                  </p:nvSpPr>
                  <p:spPr>
                    <a:xfrm>
                      <a:off x="35796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86" name="Google Shape;286;p13"/>
                    <p:cNvSpPr/>
                    <p:nvPr/>
                  </p:nvSpPr>
                  <p:spPr>
                    <a:xfrm>
                      <a:off x="3579630" y="567122"/>
                      <a:ext cx="307800" cy="307800"/>
                    </a:xfrm>
                    <a:prstGeom prst="rect">
                      <a:avLst/>
                    </a:prstGeom>
                    <a:solidFill>
                      <a:srgbClr val="FF5900">
                        <a:alpha val="74110"/>
                      </a:srgbClr>
                    </a:solidFill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87" name="Google Shape;287;p13"/>
                    <p:cNvSpPr/>
                    <p:nvPr/>
                  </p:nvSpPr>
                  <p:spPr>
                    <a:xfrm>
                      <a:off x="32748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88" name="Google Shape;288;p13"/>
                    <p:cNvSpPr/>
                    <p:nvPr/>
                  </p:nvSpPr>
                  <p:spPr>
                    <a:xfrm>
                      <a:off x="32748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289" name="Google Shape;289;p13"/>
                  <p:cNvSpPr/>
                  <p:nvPr/>
                </p:nvSpPr>
                <p:spPr>
                  <a:xfrm>
                    <a:off x="3579630" y="2721947"/>
                    <a:ext cx="307800" cy="307800"/>
                  </a:xfrm>
                  <a:prstGeom prst="rect">
                    <a:avLst/>
                  </a:prstGeom>
                  <a:noFill/>
                  <a:ln cap="flat" cmpd="sng" w="285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0" name="Google Shape;290;p13"/>
                  <p:cNvSpPr/>
                  <p:nvPr/>
                </p:nvSpPr>
                <p:spPr>
                  <a:xfrm>
                    <a:off x="3274830" y="2721947"/>
                    <a:ext cx="307800" cy="307800"/>
                  </a:xfrm>
                  <a:prstGeom prst="rect">
                    <a:avLst/>
                  </a:prstGeom>
                  <a:noFill/>
                  <a:ln cap="flat" cmpd="sng" w="285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91" name="Google Shape;291;p13"/>
                <p:cNvGrpSpPr/>
                <p:nvPr/>
              </p:nvGrpSpPr>
              <p:grpSpPr>
                <a:xfrm>
                  <a:off x="2794630" y="148097"/>
                  <a:ext cx="307800" cy="2770425"/>
                  <a:chOff x="3274830" y="259322"/>
                  <a:chExt cx="307800" cy="2770425"/>
                </a:xfrm>
              </p:grpSpPr>
              <p:grpSp>
                <p:nvGrpSpPr>
                  <p:cNvPr id="292" name="Google Shape;292;p13"/>
                  <p:cNvGrpSpPr/>
                  <p:nvPr/>
                </p:nvGrpSpPr>
                <p:grpSpPr>
                  <a:xfrm>
                    <a:off x="3274830" y="259322"/>
                    <a:ext cx="307800" cy="615600"/>
                    <a:chOff x="3274830" y="259322"/>
                    <a:chExt cx="307800" cy="615600"/>
                  </a:xfrm>
                </p:grpSpPr>
                <p:sp>
                  <p:nvSpPr>
                    <p:cNvPr id="293" name="Google Shape;293;p13"/>
                    <p:cNvSpPr/>
                    <p:nvPr/>
                  </p:nvSpPr>
                  <p:spPr>
                    <a:xfrm>
                      <a:off x="32748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94" name="Google Shape;294;p13"/>
                    <p:cNvSpPr/>
                    <p:nvPr/>
                  </p:nvSpPr>
                  <p:spPr>
                    <a:xfrm>
                      <a:off x="32748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95" name="Google Shape;295;p13"/>
                  <p:cNvGrpSpPr/>
                  <p:nvPr/>
                </p:nvGrpSpPr>
                <p:grpSpPr>
                  <a:xfrm>
                    <a:off x="3274830" y="874922"/>
                    <a:ext cx="307800" cy="615600"/>
                    <a:chOff x="3274830" y="259322"/>
                    <a:chExt cx="307800" cy="615600"/>
                  </a:xfrm>
                </p:grpSpPr>
                <p:sp>
                  <p:nvSpPr>
                    <p:cNvPr id="296" name="Google Shape;296;p13"/>
                    <p:cNvSpPr/>
                    <p:nvPr/>
                  </p:nvSpPr>
                  <p:spPr>
                    <a:xfrm>
                      <a:off x="32748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97" name="Google Shape;297;p13"/>
                    <p:cNvSpPr/>
                    <p:nvPr/>
                  </p:nvSpPr>
                  <p:spPr>
                    <a:xfrm>
                      <a:off x="32748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98" name="Google Shape;298;p13"/>
                  <p:cNvGrpSpPr/>
                  <p:nvPr/>
                </p:nvGrpSpPr>
                <p:grpSpPr>
                  <a:xfrm>
                    <a:off x="3274830" y="1490597"/>
                    <a:ext cx="307800" cy="615600"/>
                    <a:chOff x="3274830" y="259322"/>
                    <a:chExt cx="307800" cy="615600"/>
                  </a:xfrm>
                </p:grpSpPr>
                <p:sp>
                  <p:nvSpPr>
                    <p:cNvPr id="299" name="Google Shape;299;p13"/>
                    <p:cNvSpPr/>
                    <p:nvPr/>
                  </p:nvSpPr>
                  <p:spPr>
                    <a:xfrm>
                      <a:off x="32748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00" name="Google Shape;300;p13"/>
                    <p:cNvSpPr/>
                    <p:nvPr/>
                  </p:nvSpPr>
                  <p:spPr>
                    <a:xfrm>
                      <a:off x="32748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01" name="Google Shape;301;p13"/>
                  <p:cNvGrpSpPr/>
                  <p:nvPr/>
                </p:nvGrpSpPr>
                <p:grpSpPr>
                  <a:xfrm>
                    <a:off x="3274830" y="2106272"/>
                    <a:ext cx="307800" cy="615600"/>
                    <a:chOff x="3274830" y="259322"/>
                    <a:chExt cx="307800" cy="615600"/>
                  </a:xfrm>
                </p:grpSpPr>
                <p:sp>
                  <p:nvSpPr>
                    <p:cNvPr id="302" name="Google Shape;302;p13"/>
                    <p:cNvSpPr/>
                    <p:nvPr/>
                  </p:nvSpPr>
                  <p:spPr>
                    <a:xfrm>
                      <a:off x="32748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03" name="Google Shape;303;p13"/>
                    <p:cNvSpPr/>
                    <p:nvPr/>
                  </p:nvSpPr>
                  <p:spPr>
                    <a:xfrm>
                      <a:off x="32748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304" name="Google Shape;304;p13"/>
                  <p:cNvSpPr/>
                  <p:nvPr/>
                </p:nvSpPr>
                <p:spPr>
                  <a:xfrm>
                    <a:off x="3274830" y="2721947"/>
                    <a:ext cx="307800" cy="307800"/>
                  </a:xfrm>
                  <a:prstGeom prst="rect">
                    <a:avLst/>
                  </a:prstGeom>
                  <a:noFill/>
                  <a:ln cap="flat" cmpd="sng" w="285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05" name="Google Shape;305;p13"/>
              <p:cNvSpPr/>
              <p:nvPr/>
            </p:nvSpPr>
            <p:spPr>
              <a:xfrm>
                <a:off x="5980538" y="1425069"/>
                <a:ext cx="79500" cy="79500"/>
              </a:xfrm>
              <a:prstGeom prst="ellipse">
                <a:avLst/>
              </a:prstGeom>
              <a:solidFill>
                <a:srgbClr val="CFE2F3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3"/>
              <p:cNvSpPr/>
              <p:nvPr/>
            </p:nvSpPr>
            <p:spPr>
              <a:xfrm>
                <a:off x="4125488" y="2339319"/>
                <a:ext cx="79500" cy="79500"/>
              </a:xfrm>
              <a:prstGeom prst="ellipse">
                <a:avLst/>
              </a:prstGeom>
              <a:solidFill>
                <a:srgbClr val="CFE2F3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3"/>
              <p:cNvSpPr/>
              <p:nvPr/>
            </p:nvSpPr>
            <p:spPr>
              <a:xfrm>
                <a:off x="5053013" y="2339319"/>
                <a:ext cx="79500" cy="79500"/>
              </a:xfrm>
              <a:prstGeom prst="ellipse">
                <a:avLst/>
              </a:prstGeom>
              <a:solidFill>
                <a:srgbClr val="CFE2F3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08" name="Google Shape;308;p13"/>
              <p:cNvCxnSpPr>
                <a:stCxn id="306" idx="7"/>
              </p:cNvCxnSpPr>
              <p:nvPr/>
            </p:nvCxnSpPr>
            <p:spPr>
              <a:xfrm flipH="1" rot="10800000">
                <a:off x="4193345" y="1492961"/>
                <a:ext cx="871200" cy="858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sp>
            <p:nvSpPr>
              <p:cNvPr id="309" name="Google Shape;309;p13"/>
              <p:cNvSpPr/>
              <p:nvPr/>
            </p:nvSpPr>
            <p:spPr>
              <a:xfrm>
                <a:off x="5053013" y="501419"/>
                <a:ext cx="79500" cy="79500"/>
              </a:xfrm>
              <a:prstGeom prst="ellipse">
                <a:avLst/>
              </a:prstGeom>
              <a:solidFill>
                <a:srgbClr val="CFE2F3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3"/>
              <p:cNvSpPr/>
              <p:nvPr/>
            </p:nvSpPr>
            <p:spPr>
              <a:xfrm>
                <a:off x="5980088" y="501419"/>
                <a:ext cx="79500" cy="79500"/>
              </a:xfrm>
              <a:prstGeom prst="ellipse">
                <a:avLst/>
              </a:prstGeom>
              <a:solidFill>
                <a:srgbClr val="CFE2F3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3"/>
              <p:cNvSpPr/>
              <p:nvPr/>
            </p:nvSpPr>
            <p:spPr>
              <a:xfrm>
                <a:off x="4136163" y="501419"/>
                <a:ext cx="79500" cy="79500"/>
              </a:xfrm>
              <a:prstGeom prst="ellipse">
                <a:avLst/>
              </a:prstGeom>
              <a:solidFill>
                <a:srgbClr val="CFE2F3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3"/>
              <p:cNvSpPr/>
              <p:nvPr/>
            </p:nvSpPr>
            <p:spPr>
              <a:xfrm>
                <a:off x="4125488" y="1415569"/>
                <a:ext cx="79500" cy="79500"/>
              </a:xfrm>
              <a:prstGeom prst="ellipse">
                <a:avLst/>
              </a:prstGeom>
              <a:solidFill>
                <a:srgbClr val="CFE2F3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3"/>
              <p:cNvSpPr/>
              <p:nvPr/>
            </p:nvSpPr>
            <p:spPr>
              <a:xfrm>
                <a:off x="5980538" y="2344519"/>
                <a:ext cx="79500" cy="79500"/>
              </a:xfrm>
              <a:prstGeom prst="ellipse">
                <a:avLst/>
              </a:prstGeom>
              <a:solidFill>
                <a:srgbClr val="CFE2F3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14" name="Google Shape;314;p13"/>
              <p:cNvCxnSpPr>
                <a:stCxn id="307" idx="0"/>
              </p:cNvCxnSpPr>
              <p:nvPr/>
            </p:nvCxnSpPr>
            <p:spPr>
              <a:xfrm rot="10800000">
                <a:off x="5092763" y="1504719"/>
                <a:ext cx="0" cy="8346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315" name="Google Shape;315;p13"/>
              <p:cNvCxnSpPr>
                <a:stCxn id="313" idx="1"/>
              </p:cNvCxnSpPr>
              <p:nvPr/>
            </p:nvCxnSpPr>
            <p:spPr>
              <a:xfrm rot="10800000">
                <a:off x="5120980" y="1493061"/>
                <a:ext cx="871200" cy="8631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316" name="Google Shape;316;p13"/>
              <p:cNvCxnSpPr>
                <a:stCxn id="305" idx="2"/>
              </p:cNvCxnSpPr>
              <p:nvPr/>
            </p:nvCxnSpPr>
            <p:spPr>
              <a:xfrm rot="10800000">
                <a:off x="5132438" y="1464819"/>
                <a:ext cx="8481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317" name="Google Shape;317;p13"/>
              <p:cNvCxnSpPr>
                <a:stCxn id="310" idx="3"/>
              </p:cNvCxnSpPr>
              <p:nvPr/>
            </p:nvCxnSpPr>
            <p:spPr>
              <a:xfrm flipH="1">
                <a:off x="5120830" y="569276"/>
                <a:ext cx="870900" cy="8673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318" name="Google Shape;318;p13"/>
              <p:cNvCxnSpPr>
                <a:stCxn id="309" idx="4"/>
              </p:cNvCxnSpPr>
              <p:nvPr/>
            </p:nvCxnSpPr>
            <p:spPr>
              <a:xfrm>
                <a:off x="5092763" y="580919"/>
                <a:ext cx="0" cy="8442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319" name="Google Shape;319;p13"/>
              <p:cNvCxnSpPr>
                <a:stCxn id="312" idx="6"/>
              </p:cNvCxnSpPr>
              <p:nvPr/>
            </p:nvCxnSpPr>
            <p:spPr>
              <a:xfrm>
                <a:off x="4204988" y="1455319"/>
                <a:ext cx="848100" cy="96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320" name="Google Shape;320;p13"/>
              <p:cNvCxnSpPr>
                <a:stCxn id="311" idx="5"/>
                <a:endCxn id="196" idx="1"/>
              </p:cNvCxnSpPr>
              <p:nvPr/>
            </p:nvCxnSpPr>
            <p:spPr>
              <a:xfrm>
                <a:off x="4204020" y="569276"/>
                <a:ext cx="843000" cy="8433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sp>
            <p:nvSpPr>
              <p:cNvPr id="196" name="Google Shape;196;p13"/>
              <p:cNvSpPr/>
              <p:nvPr/>
            </p:nvSpPr>
            <p:spPr>
              <a:xfrm>
                <a:off x="5029447" y="1395031"/>
                <a:ext cx="120600" cy="120600"/>
              </a:xfrm>
              <a:prstGeom prst="ellipse">
                <a:avLst/>
              </a:prstGeom>
              <a:solidFill>
                <a:srgbClr val="CFE2F3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1" name="Google Shape;321;p13"/>
            <p:cNvGrpSpPr/>
            <p:nvPr/>
          </p:nvGrpSpPr>
          <p:grpSpPr>
            <a:xfrm>
              <a:off x="14335811" y="15102594"/>
              <a:ext cx="4265350" cy="4270518"/>
              <a:chOff x="273047" y="146203"/>
              <a:chExt cx="2771508" cy="2774866"/>
            </a:xfrm>
          </p:grpSpPr>
          <p:pic>
            <p:nvPicPr>
              <p:cNvPr id="322" name="Google Shape;322;p13"/>
              <p:cNvPicPr preferRelativeResize="0"/>
              <p:nvPr/>
            </p:nvPicPr>
            <p:blipFill rotWithShape="1">
              <a:blip r:embed="rId10">
                <a:alphaModFix amt="65000"/>
              </a:blip>
              <a:srcRect b="0" l="28093" r="10808" t="8542"/>
              <a:stretch/>
            </p:blipFill>
            <p:spPr>
              <a:xfrm>
                <a:off x="273047" y="160993"/>
                <a:ext cx="2768475" cy="276007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23" name="Google Shape;323;p13"/>
              <p:cNvGrpSpPr/>
              <p:nvPr/>
            </p:nvGrpSpPr>
            <p:grpSpPr>
              <a:xfrm>
                <a:off x="280230" y="146203"/>
                <a:ext cx="2764325" cy="2770550"/>
                <a:chOff x="338105" y="147972"/>
                <a:chExt cx="2764325" cy="2770550"/>
              </a:xfrm>
            </p:grpSpPr>
            <p:grpSp>
              <p:nvGrpSpPr>
                <p:cNvPr id="324" name="Google Shape;324;p13"/>
                <p:cNvGrpSpPr/>
                <p:nvPr/>
              </p:nvGrpSpPr>
              <p:grpSpPr>
                <a:xfrm>
                  <a:off x="338105" y="147972"/>
                  <a:ext cx="612600" cy="2770500"/>
                  <a:chOff x="3274830" y="259247"/>
                  <a:chExt cx="612600" cy="2770500"/>
                </a:xfrm>
              </p:grpSpPr>
              <p:grpSp>
                <p:nvGrpSpPr>
                  <p:cNvPr id="325" name="Google Shape;325;p13"/>
                  <p:cNvGrpSpPr/>
                  <p:nvPr/>
                </p:nvGrpSpPr>
                <p:grpSpPr>
                  <a:xfrm>
                    <a:off x="3274830" y="259247"/>
                    <a:ext cx="612600" cy="615675"/>
                    <a:chOff x="3274830" y="259247"/>
                    <a:chExt cx="612600" cy="615675"/>
                  </a:xfrm>
                </p:grpSpPr>
                <p:sp>
                  <p:nvSpPr>
                    <p:cNvPr id="326" name="Google Shape;326;p13"/>
                    <p:cNvSpPr/>
                    <p:nvPr/>
                  </p:nvSpPr>
                  <p:spPr>
                    <a:xfrm>
                      <a:off x="35796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7" name="Google Shape;327;p13"/>
                    <p:cNvSpPr/>
                    <p:nvPr/>
                  </p:nvSpPr>
                  <p:spPr>
                    <a:xfrm>
                      <a:off x="35796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8" name="Google Shape;328;p13"/>
                    <p:cNvSpPr/>
                    <p:nvPr/>
                  </p:nvSpPr>
                  <p:spPr>
                    <a:xfrm>
                      <a:off x="3274843" y="259247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9" name="Google Shape;329;p13"/>
                    <p:cNvSpPr/>
                    <p:nvPr/>
                  </p:nvSpPr>
                  <p:spPr>
                    <a:xfrm>
                      <a:off x="32748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30" name="Google Shape;330;p13"/>
                  <p:cNvGrpSpPr/>
                  <p:nvPr/>
                </p:nvGrpSpPr>
                <p:grpSpPr>
                  <a:xfrm>
                    <a:off x="3274830" y="874922"/>
                    <a:ext cx="612600" cy="615600"/>
                    <a:chOff x="3274830" y="259322"/>
                    <a:chExt cx="612600" cy="615600"/>
                  </a:xfrm>
                </p:grpSpPr>
                <p:sp>
                  <p:nvSpPr>
                    <p:cNvPr id="331" name="Google Shape;331;p13"/>
                    <p:cNvSpPr/>
                    <p:nvPr/>
                  </p:nvSpPr>
                  <p:spPr>
                    <a:xfrm>
                      <a:off x="35796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2" name="Google Shape;332;p13"/>
                    <p:cNvSpPr/>
                    <p:nvPr/>
                  </p:nvSpPr>
                  <p:spPr>
                    <a:xfrm>
                      <a:off x="35796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3" name="Google Shape;333;p13"/>
                    <p:cNvSpPr/>
                    <p:nvPr/>
                  </p:nvSpPr>
                  <p:spPr>
                    <a:xfrm>
                      <a:off x="32748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4" name="Google Shape;334;p13"/>
                    <p:cNvSpPr/>
                    <p:nvPr/>
                  </p:nvSpPr>
                  <p:spPr>
                    <a:xfrm>
                      <a:off x="32748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35" name="Google Shape;335;p13"/>
                  <p:cNvGrpSpPr/>
                  <p:nvPr/>
                </p:nvGrpSpPr>
                <p:grpSpPr>
                  <a:xfrm>
                    <a:off x="3274830" y="1490597"/>
                    <a:ext cx="612600" cy="615600"/>
                    <a:chOff x="3274830" y="259322"/>
                    <a:chExt cx="612600" cy="615600"/>
                  </a:xfrm>
                </p:grpSpPr>
                <p:sp>
                  <p:nvSpPr>
                    <p:cNvPr id="336" name="Google Shape;336;p13"/>
                    <p:cNvSpPr/>
                    <p:nvPr/>
                  </p:nvSpPr>
                  <p:spPr>
                    <a:xfrm>
                      <a:off x="35796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7" name="Google Shape;337;p13"/>
                    <p:cNvSpPr/>
                    <p:nvPr/>
                  </p:nvSpPr>
                  <p:spPr>
                    <a:xfrm>
                      <a:off x="35796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8" name="Google Shape;338;p13"/>
                    <p:cNvSpPr/>
                    <p:nvPr/>
                  </p:nvSpPr>
                  <p:spPr>
                    <a:xfrm>
                      <a:off x="32748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9" name="Google Shape;339;p13"/>
                    <p:cNvSpPr/>
                    <p:nvPr/>
                  </p:nvSpPr>
                  <p:spPr>
                    <a:xfrm>
                      <a:off x="32748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40" name="Google Shape;340;p13"/>
                  <p:cNvGrpSpPr/>
                  <p:nvPr/>
                </p:nvGrpSpPr>
                <p:grpSpPr>
                  <a:xfrm>
                    <a:off x="3274830" y="2106272"/>
                    <a:ext cx="612600" cy="615600"/>
                    <a:chOff x="3274830" y="259322"/>
                    <a:chExt cx="612600" cy="615600"/>
                  </a:xfrm>
                </p:grpSpPr>
                <p:sp>
                  <p:nvSpPr>
                    <p:cNvPr id="341" name="Google Shape;341;p13"/>
                    <p:cNvSpPr/>
                    <p:nvPr/>
                  </p:nvSpPr>
                  <p:spPr>
                    <a:xfrm>
                      <a:off x="35796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2" name="Google Shape;342;p13"/>
                    <p:cNvSpPr/>
                    <p:nvPr/>
                  </p:nvSpPr>
                  <p:spPr>
                    <a:xfrm>
                      <a:off x="35796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3" name="Google Shape;343;p13"/>
                    <p:cNvSpPr/>
                    <p:nvPr/>
                  </p:nvSpPr>
                  <p:spPr>
                    <a:xfrm>
                      <a:off x="32748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4" name="Google Shape;344;p13"/>
                    <p:cNvSpPr/>
                    <p:nvPr/>
                  </p:nvSpPr>
                  <p:spPr>
                    <a:xfrm>
                      <a:off x="32748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345" name="Google Shape;345;p13"/>
                  <p:cNvSpPr/>
                  <p:nvPr/>
                </p:nvSpPr>
                <p:spPr>
                  <a:xfrm>
                    <a:off x="3579630" y="2721947"/>
                    <a:ext cx="307800" cy="307800"/>
                  </a:xfrm>
                  <a:prstGeom prst="rect">
                    <a:avLst/>
                  </a:prstGeom>
                  <a:noFill/>
                  <a:ln cap="flat" cmpd="sng" w="285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6" name="Google Shape;346;p13"/>
                  <p:cNvSpPr/>
                  <p:nvPr/>
                </p:nvSpPr>
                <p:spPr>
                  <a:xfrm>
                    <a:off x="3274830" y="2721947"/>
                    <a:ext cx="307800" cy="307800"/>
                  </a:xfrm>
                  <a:prstGeom prst="rect">
                    <a:avLst/>
                  </a:prstGeom>
                  <a:noFill/>
                  <a:ln cap="flat" cmpd="sng" w="285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47" name="Google Shape;347;p13"/>
                <p:cNvGrpSpPr/>
                <p:nvPr/>
              </p:nvGrpSpPr>
              <p:grpSpPr>
                <a:xfrm>
                  <a:off x="950705" y="148047"/>
                  <a:ext cx="612600" cy="2770425"/>
                  <a:chOff x="3274830" y="259322"/>
                  <a:chExt cx="612600" cy="2770425"/>
                </a:xfrm>
              </p:grpSpPr>
              <p:grpSp>
                <p:nvGrpSpPr>
                  <p:cNvPr id="348" name="Google Shape;348;p13"/>
                  <p:cNvGrpSpPr/>
                  <p:nvPr/>
                </p:nvGrpSpPr>
                <p:grpSpPr>
                  <a:xfrm>
                    <a:off x="3274830" y="259322"/>
                    <a:ext cx="612600" cy="615600"/>
                    <a:chOff x="3274830" y="259322"/>
                    <a:chExt cx="612600" cy="615600"/>
                  </a:xfrm>
                </p:grpSpPr>
                <p:sp>
                  <p:nvSpPr>
                    <p:cNvPr id="349" name="Google Shape;349;p13"/>
                    <p:cNvSpPr/>
                    <p:nvPr/>
                  </p:nvSpPr>
                  <p:spPr>
                    <a:xfrm>
                      <a:off x="35796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0" name="Google Shape;350;p13"/>
                    <p:cNvSpPr/>
                    <p:nvPr/>
                  </p:nvSpPr>
                  <p:spPr>
                    <a:xfrm>
                      <a:off x="35796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1" name="Google Shape;351;p13"/>
                    <p:cNvSpPr/>
                    <p:nvPr/>
                  </p:nvSpPr>
                  <p:spPr>
                    <a:xfrm>
                      <a:off x="32748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2" name="Google Shape;352;p13"/>
                    <p:cNvSpPr/>
                    <p:nvPr/>
                  </p:nvSpPr>
                  <p:spPr>
                    <a:xfrm>
                      <a:off x="32748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53" name="Google Shape;353;p13"/>
                  <p:cNvGrpSpPr/>
                  <p:nvPr/>
                </p:nvGrpSpPr>
                <p:grpSpPr>
                  <a:xfrm>
                    <a:off x="3274830" y="874922"/>
                    <a:ext cx="612600" cy="615600"/>
                    <a:chOff x="3274830" y="259322"/>
                    <a:chExt cx="612600" cy="615600"/>
                  </a:xfrm>
                </p:grpSpPr>
                <p:sp>
                  <p:nvSpPr>
                    <p:cNvPr id="354" name="Google Shape;354;p13"/>
                    <p:cNvSpPr/>
                    <p:nvPr/>
                  </p:nvSpPr>
                  <p:spPr>
                    <a:xfrm>
                      <a:off x="35796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5" name="Google Shape;355;p13"/>
                    <p:cNvSpPr/>
                    <p:nvPr/>
                  </p:nvSpPr>
                  <p:spPr>
                    <a:xfrm>
                      <a:off x="35796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6" name="Google Shape;356;p13"/>
                    <p:cNvSpPr/>
                    <p:nvPr/>
                  </p:nvSpPr>
                  <p:spPr>
                    <a:xfrm>
                      <a:off x="32748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7" name="Google Shape;357;p13"/>
                    <p:cNvSpPr/>
                    <p:nvPr/>
                  </p:nvSpPr>
                  <p:spPr>
                    <a:xfrm>
                      <a:off x="32748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58" name="Google Shape;358;p13"/>
                  <p:cNvGrpSpPr/>
                  <p:nvPr/>
                </p:nvGrpSpPr>
                <p:grpSpPr>
                  <a:xfrm>
                    <a:off x="3274830" y="1490597"/>
                    <a:ext cx="612600" cy="615600"/>
                    <a:chOff x="3274830" y="259322"/>
                    <a:chExt cx="612600" cy="615600"/>
                  </a:xfrm>
                </p:grpSpPr>
                <p:sp>
                  <p:nvSpPr>
                    <p:cNvPr id="359" name="Google Shape;359;p13"/>
                    <p:cNvSpPr/>
                    <p:nvPr/>
                  </p:nvSpPr>
                  <p:spPr>
                    <a:xfrm>
                      <a:off x="35796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0" name="Google Shape;360;p13"/>
                    <p:cNvSpPr/>
                    <p:nvPr/>
                  </p:nvSpPr>
                  <p:spPr>
                    <a:xfrm>
                      <a:off x="35796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1" name="Google Shape;361;p13"/>
                    <p:cNvSpPr/>
                    <p:nvPr/>
                  </p:nvSpPr>
                  <p:spPr>
                    <a:xfrm>
                      <a:off x="32748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2" name="Google Shape;362;p13"/>
                    <p:cNvSpPr/>
                    <p:nvPr/>
                  </p:nvSpPr>
                  <p:spPr>
                    <a:xfrm>
                      <a:off x="32748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63" name="Google Shape;363;p13"/>
                  <p:cNvGrpSpPr/>
                  <p:nvPr/>
                </p:nvGrpSpPr>
                <p:grpSpPr>
                  <a:xfrm>
                    <a:off x="3274830" y="2106272"/>
                    <a:ext cx="612600" cy="615600"/>
                    <a:chOff x="3274830" y="259322"/>
                    <a:chExt cx="612600" cy="615600"/>
                  </a:xfrm>
                </p:grpSpPr>
                <p:sp>
                  <p:nvSpPr>
                    <p:cNvPr id="364" name="Google Shape;364;p13"/>
                    <p:cNvSpPr/>
                    <p:nvPr/>
                  </p:nvSpPr>
                  <p:spPr>
                    <a:xfrm>
                      <a:off x="35796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5" name="Google Shape;365;p13"/>
                    <p:cNvSpPr/>
                    <p:nvPr/>
                  </p:nvSpPr>
                  <p:spPr>
                    <a:xfrm>
                      <a:off x="35796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6" name="Google Shape;366;p13"/>
                    <p:cNvSpPr/>
                    <p:nvPr/>
                  </p:nvSpPr>
                  <p:spPr>
                    <a:xfrm>
                      <a:off x="32748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7" name="Google Shape;367;p13"/>
                    <p:cNvSpPr/>
                    <p:nvPr/>
                  </p:nvSpPr>
                  <p:spPr>
                    <a:xfrm>
                      <a:off x="32748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368" name="Google Shape;368;p13"/>
                  <p:cNvSpPr/>
                  <p:nvPr/>
                </p:nvSpPr>
                <p:spPr>
                  <a:xfrm>
                    <a:off x="3579630" y="2721947"/>
                    <a:ext cx="307800" cy="307800"/>
                  </a:xfrm>
                  <a:prstGeom prst="rect">
                    <a:avLst/>
                  </a:prstGeom>
                  <a:noFill/>
                  <a:ln cap="flat" cmpd="sng" w="285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9" name="Google Shape;369;p13"/>
                  <p:cNvSpPr/>
                  <p:nvPr/>
                </p:nvSpPr>
                <p:spPr>
                  <a:xfrm>
                    <a:off x="3274830" y="2721947"/>
                    <a:ext cx="307800" cy="307800"/>
                  </a:xfrm>
                  <a:prstGeom prst="rect">
                    <a:avLst/>
                  </a:prstGeom>
                  <a:noFill/>
                  <a:ln cap="flat" cmpd="sng" w="285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70" name="Google Shape;370;p13"/>
                <p:cNvGrpSpPr/>
                <p:nvPr/>
              </p:nvGrpSpPr>
              <p:grpSpPr>
                <a:xfrm>
                  <a:off x="1563305" y="148084"/>
                  <a:ext cx="612600" cy="2770425"/>
                  <a:chOff x="3274830" y="259322"/>
                  <a:chExt cx="612600" cy="2770425"/>
                </a:xfrm>
              </p:grpSpPr>
              <p:grpSp>
                <p:nvGrpSpPr>
                  <p:cNvPr id="371" name="Google Shape;371;p13"/>
                  <p:cNvGrpSpPr/>
                  <p:nvPr/>
                </p:nvGrpSpPr>
                <p:grpSpPr>
                  <a:xfrm>
                    <a:off x="3274830" y="259322"/>
                    <a:ext cx="612600" cy="615600"/>
                    <a:chOff x="3274830" y="259322"/>
                    <a:chExt cx="612600" cy="615600"/>
                  </a:xfrm>
                </p:grpSpPr>
                <p:sp>
                  <p:nvSpPr>
                    <p:cNvPr id="372" name="Google Shape;372;p13"/>
                    <p:cNvSpPr/>
                    <p:nvPr/>
                  </p:nvSpPr>
                  <p:spPr>
                    <a:xfrm>
                      <a:off x="35796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3" name="Google Shape;373;p13"/>
                    <p:cNvSpPr/>
                    <p:nvPr/>
                  </p:nvSpPr>
                  <p:spPr>
                    <a:xfrm>
                      <a:off x="35796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4" name="Google Shape;374;p13"/>
                    <p:cNvSpPr/>
                    <p:nvPr/>
                  </p:nvSpPr>
                  <p:spPr>
                    <a:xfrm>
                      <a:off x="32748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5" name="Google Shape;375;p13"/>
                    <p:cNvSpPr/>
                    <p:nvPr/>
                  </p:nvSpPr>
                  <p:spPr>
                    <a:xfrm>
                      <a:off x="32748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76" name="Google Shape;376;p13"/>
                  <p:cNvGrpSpPr/>
                  <p:nvPr/>
                </p:nvGrpSpPr>
                <p:grpSpPr>
                  <a:xfrm>
                    <a:off x="3274830" y="874922"/>
                    <a:ext cx="612600" cy="615600"/>
                    <a:chOff x="3274830" y="259322"/>
                    <a:chExt cx="612600" cy="615600"/>
                  </a:xfrm>
                </p:grpSpPr>
                <p:sp>
                  <p:nvSpPr>
                    <p:cNvPr id="377" name="Google Shape;377;p13"/>
                    <p:cNvSpPr/>
                    <p:nvPr/>
                  </p:nvSpPr>
                  <p:spPr>
                    <a:xfrm>
                      <a:off x="35796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8" name="Google Shape;378;p13"/>
                    <p:cNvSpPr/>
                    <p:nvPr/>
                  </p:nvSpPr>
                  <p:spPr>
                    <a:xfrm>
                      <a:off x="35796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9" name="Google Shape;379;p13"/>
                    <p:cNvSpPr/>
                    <p:nvPr/>
                  </p:nvSpPr>
                  <p:spPr>
                    <a:xfrm>
                      <a:off x="32748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80" name="Google Shape;380;p13"/>
                    <p:cNvSpPr/>
                    <p:nvPr/>
                  </p:nvSpPr>
                  <p:spPr>
                    <a:xfrm>
                      <a:off x="32748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81" name="Google Shape;381;p13"/>
                  <p:cNvGrpSpPr/>
                  <p:nvPr/>
                </p:nvGrpSpPr>
                <p:grpSpPr>
                  <a:xfrm>
                    <a:off x="3274830" y="1490597"/>
                    <a:ext cx="612600" cy="615600"/>
                    <a:chOff x="3274830" y="259322"/>
                    <a:chExt cx="612600" cy="615600"/>
                  </a:xfrm>
                </p:grpSpPr>
                <p:sp>
                  <p:nvSpPr>
                    <p:cNvPr id="382" name="Google Shape;382;p13"/>
                    <p:cNvSpPr/>
                    <p:nvPr/>
                  </p:nvSpPr>
                  <p:spPr>
                    <a:xfrm>
                      <a:off x="35796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83" name="Google Shape;383;p13"/>
                    <p:cNvSpPr/>
                    <p:nvPr/>
                  </p:nvSpPr>
                  <p:spPr>
                    <a:xfrm>
                      <a:off x="35796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84" name="Google Shape;384;p13"/>
                    <p:cNvSpPr/>
                    <p:nvPr/>
                  </p:nvSpPr>
                  <p:spPr>
                    <a:xfrm>
                      <a:off x="3274830" y="259322"/>
                      <a:ext cx="307800" cy="307800"/>
                    </a:xfrm>
                    <a:prstGeom prst="rect">
                      <a:avLst/>
                    </a:prstGeom>
                    <a:solidFill>
                      <a:srgbClr val="FF5900">
                        <a:alpha val="74110"/>
                      </a:srgbClr>
                    </a:solidFill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85" name="Google Shape;385;p13"/>
                    <p:cNvSpPr/>
                    <p:nvPr/>
                  </p:nvSpPr>
                  <p:spPr>
                    <a:xfrm>
                      <a:off x="32748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86" name="Google Shape;386;p13"/>
                  <p:cNvGrpSpPr/>
                  <p:nvPr/>
                </p:nvGrpSpPr>
                <p:grpSpPr>
                  <a:xfrm>
                    <a:off x="3274830" y="2106272"/>
                    <a:ext cx="612600" cy="615600"/>
                    <a:chOff x="3274830" y="259322"/>
                    <a:chExt cx="612600" cy="615600"/>
                  </a:xfrm>
                </p:grpSpPr>
                <p:sp>
                  <p:nvSpPr>
                    <p:cNvPr id="387" name="Google Shape;387;p13"/>
                    <p:cNvSpPr/>
                    <p:nvPr/>
                  </p:nvSpPr>
                  <p:spPr>
                    <a:xfrm>
                      <a:off x="35796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88" name="Google Shape;388;p13"/>
                    <p:cNvSpPr/>
                    <p:nvPr/>
                  </p:nvSpPr>
                  <p:spPr>
                    <a:xfrm>
                      <a:off x="35796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89" name="Google Shape;389;p13"/>
                    <p:cNvSpPr/>
                    <p:nvPr/>
                  </p:nvSpPr>
                  <p:spPr>
                    <a:xfrm>
                      <a:off x="32748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90" name="Google Shape;390;p13"/>
                    <p:cNvSpPr/>
                    <p:nvPr/>
                  </p:nvSpPr>
                  <p:spPr>
                    <a:xfrm>
                      <a:off x="32748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391" name="Google Shape;391;p13"/>
                  <p:cNvSpPr/>
                  <p:nvPr/>
                </p:nvSpPr>
                <p:spPr>
                  <a:xfrm>
                    <a:off x="3579630" y="2721947"/>
                    <a:ext cx="307800" cy="307800"/>
                  </a:xfrm>
                  <a:prstGeom prst="rect">
                    <a:avLst/>
                  </a:prstGeom>
                  <a:noFill/>
                  <a:ln cap="flat" cmpd="sng" w="285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2" name="Google Shape;392;p13"/>
                  <p:cNvSpPr/>
                  <p:nvPr/>
                </p:nvSpPr>
                <p:spPr>
                  <a:xfrm>
                    <a:off x="3274830" y="2721947"/>
                    <a:ext cx="307800" cy="307800"/>
                  </a:xfrm>
                  <a:prstGeom prst="rect">
                    <a:avLst/>
                  </a:prstGeom>
                  <a:noFill/>
                  <a:ln cap="flat" cmpd="sng" w="285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93" name="Google Shape;393;p13"/>
                <p:cNvGrpSpPr/>
                <p:nvPr/>
              </p:nvGrpSpPr>
              <p:grpSpPr>
                <a:xfrm>
                  <a:off x="2182030" y="148084"/>
                  <a:ext cx="612600" cy="2770425"/>
                  <a:chOff x="3274830" y="259322"/>
                  <a:chExt cx="612600" cy="2770425"/>
                </a:xfrm>
              </p:grpSpPr>
              <p:grpSp>
                <p:nvGrpSpPr>
                  <p:cNvPr id="394" name="Google Shape;394;p13"/>
                  <p:cNvGrpSpPr/>
                  <p:nvPr/>
                </p:nvGrpSpPr>
                <p:grpSpPr>
                  <a:xfrm>
                    <a:off x="3274830" y="259322"/>
                    <a:ext cx="612600" cy="615600"/>
                    <a:chOff x="3274830" y="259322"/>
                    <a:chExt cx="612600" cy="615600"/>
                  </a:xfrm>
                </p:grpSpPr>
                <p:sp>
                  <p:nvSpPr>
                    <p:cNvPr id="395" name="Google Shape;395;p13"/>
                    <p:cNvSpPr/>
                    <p:nvPr/>
                  </p:nvSpPr>
                  <p:spPr>
                    <a:xfrm>
                      <a:off x="35796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96" name="Google Shape;396;p13"/>
                    <p:cNvSpPr/>
                    <p:nvPr/>
                  </p:nvSpPr>
                  <p:spPr>
                    <a:xfrm>
                      <a:off x="35796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97" name="Google Shape;397;p13"/>
                    <p:cNvSpPr/>
                    <p:nvPr/>
                  </p:nvSpPr>
                  <p:spPr>
                    <a:xfrm>
                      <a:off x="32748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98" name="Google Shape;398;p13"/>
                    <p:cNvSpPr/>
                    <p:nvPr/>
                  </p:nvSpPr>
                  <p:spPr>
                    <a:xfrm>
                      <a:off x="32748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99" name="Google Shape;399;p13"/>
                  <p:cNvGrpSpPr/>
                  <p:nvPr/>
                </p:nvGrpSpPr>
                <p:grpSpPr>
                  <a:xfrm>
                    <a:off x="3274830" y="874922"/>
                    <a:ext cx="612600" cy="615600"/>
                    <a:chOff x="3274830" y="259322"/>
                    <a:chExt cx="612600" cy="615600"/>
                  </a:xfrm>
                </p:grpSpPr>
                <p:sp>
                  <p:nvSpPr>
                    <p:cNvPr id="400" name="Google Shape;400;p13"/>
                    <p:cNvSpPr/>
                    <p:nvPr/>
                  </p:nvSpPr>
                  <p:spPr>
                    <a:xfrm>
                      <a:off x="35796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01" name="Google Shape;401;p13"/>
                    <p:cNvSpPr/>
                    <p:nvPr/>
                  </p:nvSpPr>
                  <p:spPr>
                    <a:xfrm>
                      <a:off x="35796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02" name="Google Shape;402;p13"/>
                    <p:cNvSpPr/>
                    <p:nvPr/>
                  </p:nvSpPr>
                  <p:spPr>
                    <a:xfrm>
                      <a:off x="32748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03" name="Google Shape;403;p13"/>
                    <p:cNvSpPr/>
                    <p:nvPr/>
                  </p:nvSpPr>
                  <p:spPr>
                    <a:xfrm>
                      <a:off x="32748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404" name="Google Shape;404;p13"/>
                  <p:cNvGrpSpPr/>
                  <p:nvPr/>
                </p:nvGrpSpPr>
                <p:grpSpPr>
                  <a:xfrm>
                    <a:off x="3274830" y="1490597"/>
                    <a:ext cx="612600" cy="615600"/>
                    <a:chOff x="3274830" y="259322"/>
                    <a:chExt cx="612600" cy="615600"/>
                  </a:xfrm>
                </p:grpSpPr>
                <p:sp>
                  <p:nvSpPr>
                    <p:cNvPr id="405" name="Google Shape;405;p13"/>
                    <p:cNvSpPr/>
                    <p:nvPr/>
                  </p:nvSpPr>
                  <p:spPr>
                    <a:xfrm>
                      <a:off x="35796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06" name="Google Shape;406;p13"/>
                    <p:cNvSpPr/>
                    <p:nvPr/>
                  </p:nvSpPr>
                  <p:spPr>
                    <a:xfrm>
                      <a:off x="35796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07" name="Google Shape;407;p13"/>
                    <p:cNvSpPr/>
                    <p:nvPr/>
                  </p:nvSpPr>
                  <p:spPr>
                    <a:xfrm>
                      <a:off x="32748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08" name="Google Shape;408;p13"/>
                    <p:cNvSpPr/>
                    <p:nvPr/>
                  </p:nvSpPr>
                  <p:spPr>
                    <a:xfrm>
                      <a:off x="32748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409" name="Google Shape;409;p13"/>
                  <p:cNvGrpSpPr/>
                  <p:nvPr/>
                </p:nvGrpSpPr>
                <p:grpSpPr>
                  <a:xfrm>
                    <a:off x="3274830" y="2106272"/>
                    <a:ext cx="612600" cy="615600"/>
                    <a:chOff x="3274830" y="259322"/>
                    <a:chExt cx="612600" cy="615600"/>
                  </a:xfrm>
                </p:grpSpPr>
                <p:sp>
                  <p:nvSpPr>
                    <p:cNvPr id="410" name="Google Shape;410;p13"/>
                    <p:cNvSpPr/>
                    <p:nvPr/>
                  </p:nvSpPr>
                  <p:spPr>
                    <a:xfrm>
                      <a:off x="35796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11" name="Google Shape;411;p13"/>
                    <p:cNvSpPr/>
                    <p:nvPr/>
                  </p:nvSpPr>
                  <p:spPr>
                    <a:xfrm>
                      <a:off x="35796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12" name="Google Shape;412;p13"/>
                    <p:cNvSpPr/>
                    <p:nvPr/>
                  </p:nvSpPr>
                  <p:spPr>
                    <a:xfrm>
                      <a:off x="32748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13" name="Google Shape;413;p13"/>
                    <p:cNvSpPr/>
                    <p:nvPr/>
                  </p:nvSpPr>
                  <p:spPr>
                    <a:xfrm>
                      <a:off x="32748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414" name="Google Shape;414;p13"/>
                  <p:cNvSpPr/>
                  <p:nvPr/>
                </p:nvSpPr>
                <p:spPr>
                  <a:xfrm>
                    <a:off x="3579630" y="2721947"/>
                    <a:ext cx="307800" cy="307800"/>
                  </a:xfrm>
                  <a:prstGeom prst="rect">
                    <a:avLst/>
                  </a:prstGeom>
                  <a:noFill/>
                  <a:ln cap="flat" cmpd="sng" w="285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5" name="Google Shape;415;p13"/>
                  <p:cNvSpPr/>
                  <p:nvPr/>
                </p:nvSpPr>
                <p:spPr>
                  <a:xfrm>
                    <a:off x="3274830" y="2721947"/>
                    <a:ext cx="307800" cy="307800"/>
                  </a:xfrm>
                  <a:prstGeom prst="rect">
                    <a:avLst/>
                  </a:prstGeom>
                  <a:noFill/>
                  <a:ln cap="flat" cmpd="sng" w="285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16" name="Google Shape;416;p13"/>
                <p:cNvGrpSpPr/>
                <p:nvPr/>
              </p:nvGrpSpPr>
              <p:grpSpPr>
                <a:xfrm>
                  <a:off x="2794630" y="148097"/>
                  <a:ext cx="307800" cy="2770425"/>
                  <a:chOff x="3274830" y="259322"/>
                  <a:chExt cx="307800" cy="2770425"/>
                </a:xfrm>
              </p:grpSpPr>
              <p:grpSp>
                <p:nvGrpSpPr>
                  <p:cNvPr id="417" name="Google Shape;417;p13"/>
                  <p:cNvGrpSpPr/>
                  <p:nvPr/>
                </p:nvGrpSpPr>
                <p:grpSpPr>
                  <a:xfrm>
                    <a:off x="3274830" y="259322"/>
                    <a:ext cx="307800" cy="615600"/>
                    <a:chOff x="3274830" y="259322"/>
                    <a:chExt cx="307800" cy="615600"/>
                  </a:xfrm>
                </p:grpSpPr>
                <p:sp>
                  <p:nvSpPr>
                    <p:cNvPr id="418" name="Google Shape;418;p13"/>
                    <p:cNvSpPr/>
                    <p:nvPr/>
                  </p:nvSpPr>
                  <p:spPr>
                    <a:xfrm>
                      <a:off x="32748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19" name="Google Shape;419;p13"/>
                    <p:cNvSpPr/>
                    <p:nvPr/>
                  </p:nvSpPr>
                  <p:spPr>
                    <a:xfrm>
                      <a:off x="32748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420" name="Google Shape;420;p13"/>
                  <p:cNvGrpSpPr/>
                  <p:nvPr/>
                </p:nvGrpSpPr>
                <p:grpSpPr>
                  <a:xfrm>
                    <a:off x="3274830" y="874922"/>
                    <a:ext cx="307800" cy="615600"/>
                    <a:chOff x="3274830" y="259322"/>
                    <a:chExt cx="307800" cy="615600"/>
                  </a:xfrm>
                </p:grpSpPr>
                <p:sp>
                  <p:nvSpPr>
                    <p:cNvPr id="421" name="Google Shape;421;p13"/>
                    <p:cNvSpPr/>
                    <p:nvPr/>
                  </p:nvSpPr>
                  <p:spPr>
                    <a:xfrm>
                      <a:off x="32748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22" name="Google Shape;422;p13"/>
                    <p:cNvSpPr/>
                    <p:nvPr/>
                  </p:nvSpPr>
                  <p:spPr>
                    <a:xfrm>
                      <a:off x="32748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423" name="Google Shape;423;p13"/>
                  <p:cNvGrpSpPr/>
                  <p:nvPr/>
                </p:nvGrpSpPr>
                <p:grpSpPr>
                  <a:xfrm>
                    <a:off x="3274830" y="1490597"/>
                    <a:ext cx="307800" cy="615600"/>
                    <a:chOff x="3274830" y="259322"/>
                    <a:chExt cx="307800" cy="615600"/>
                  </a:xfrm>
                </p:grpSpPr>
                <p:sp>
                  <p:nvSpPr>
                    <p:cNvPr id="424" name="Google Shape;424;p13"/>
                    <p:cNvSpPr/>
                    <p:nvPr/>
                  </p:nvSpPr>
                  <p:spPr>
                    <a:xfrm>
                      <a:off x="32748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25" name="Google Shape;425;p13"/>
                    <p:cNvSpPr/>
                    <p:nvPr/>
                  </p:nvSpPr>
                  <p:spPr>
                    <a:xfrm>
                      <a:off x="32748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426" name="Google Shape;426;p13"/>
                  <p:cNvGrpSpPr/>
                  <p:nvPr/>
                </p:nvGrpSpPr>
                <p:grpSpPr>
                  <a:xfrm>
                    <a:off x="3274830" y="2106272"/>
                    <a:ext cx="307800" cy="615600"/>
                    <a:chOff x="3274830" y="259322"/>
                    <a:chExt cx="307800" cy="615600"/>
                  </a:xfrm>
                </p:grpSpPr>
                <p:sp>
                  <p:nvSpPr>
                    <p:cNvPr id="427" name="Google Shape;427;p13"/>
                    <p:cNvSpPr/>
                    <p:nvPr/>
                  </p:nvSpPr>
                  <p:spPr>
                    <a:xfrm>
                      <a:off x="3274830" y="2593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28" name="Google Shape;428;p13"/>
                    <p:cNvSpPr/>
                    <p:nvPr/>
                  </p:nvSpPr>
                  <p:spPr>
                    <a:xfrm>
                      <a:off x="3274830" y="567122"/>
                      <a:ext cx="307800" cy="307800"/>
                    </a:xfrm>
                    <a:prstGeom prst="rect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429" name="Google Shape;429;p13"/>
                  <p:cNvSpPr/>
                  <p:nvPr/>
                </p:nvSpPr>
                <p:spPr>
                  <a:xfrm>
                    <a:off x="3274830" y="2721947"/>
                    <a:ext cx="307800" cy="307800"/>
                  </a:xfrm>
                  <a:prstGeom prst="rect">
                    <a:avLst/>
                  </a:prstGeom>
                  <a:noFill/>
                  <a:ln cap="flat" cmpd="sng" w="285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430" name="Google Shape;430;p13"/>
              <p:cNvSpPr/>
              <p:nvPr/>
            </p:nvSpPr>
            <p:spPr>
              <a:xfrm>
                <a:off x="1210825" y="1080202"/>
                <a:ext cx="897600" cy="904200"/>
              </a:xfrm>
              <a:prstGeom prst="rect">
                <a:avLst/>
              </a:prstGeom>
              <a:solidFill>
                <a:srgbClr val="FFEF00">
                  <a:alpha val="575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31" name="Google Shape;431;p13"/>
              <p:cNvGrpSpPr/>
              <p:nvPr/>
            </p:nvGrpSpPr>
            <p:grpSpPr>
              <a:xfrm>
                <a:off x="1311875" y="1194477"/>
                <a:ext cx="387500" cy="697325"/>
                <a:chOff x="1369750" y="1267025"/>
                <a:chExt cx="387500" cy="697325"/>
              </a:xfrm>
            </p:grpSpPr>
            <p:sp>
              <p:nvSpPr>
                <p:cNvPr id="432" name="Google Shape;432;p13"/>
                <p:cNvSpPr/>
                <p:nvPr/>
              </p:nvSpPr>
              <p:spPr>
                <a:xfrm>
                  <a:off x="1369750" y="1267025"/>
                  <a:ext cx="79500" cy="79500"/>
                </a:xfrm>
                <a:prstGeom prst="ellipse">
                  <a:avLst/>
                </a:prstGeom>
                <a:solidFill>
                  <a:srgbClr val="CFE2F3"/>
                </a:solidFill>
                <a:ln cap="flat" cmpd="sng" w="2857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" name="Google Shape;433;p13"/>
                <p:cNvSpPr/>
                <p:nvPr/>
              </p:nvSpPr>
              <p:spPr>
                <a:xfrm>
                  <a:off x="1369750" y="1884850"/>
                  <a:ext cx="79500" cy="79500"/>
                </a:xfrm>
                <a:prstGeom prst="ellipse">
                  <a:avLst/>
                </a:prstGeom>
                <a:solidFill>
                  <a:srgbClr val="CFE2F3"/>
                </a:solidFill>
                <a:ln cap="flat" cmpd="sng" w="2857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" name="Google Shape;434;p13"/>
                <p:cNvSpPr/>
                <p:nvPr/>
              </p:nvSpPr>
              <p:spPr>
                <a:xfrm>
                  <a:off x="1677750" y="1565100"/>
                  <a:ext cx="79500" cy="79500"/>
                </a:xfrm>
                <a:prstGeom prst="ellipse">
                  <a:avLst/>
                </a:prstGeom>
                <a:solidFill>
                  <a:srgbClr val="CFE2F3"/>
                </a:solidFill>
                <a:ln cap="flat" cmpd="sng" w="2857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435" name="Google Shape;435;p13"/>
              <p:cNvCxnSpPr>
                <a:stCxn id="432" idx="5"/>
                <a:endCxn id="434" idx="1"/>
              </p:cNvCxnSpPr>
              <p:nvPr/>
            </p:nvCxnSpPr>
            <p:spPr>
              <a:xfrm>
                <a:off x="1379732" y="1262334"/>
                <a:ext cx="251700" cy="2418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36" name="Google Shape;436;p13"/>
              <p:cNvCxnSpPr>
                <a:stCxn id="433" idx="7"/>
                <a:endCxn id="434" idx="3"/>
              </p:cNvCxnSpPr>
              <p:nvPr/>
            </p:nvCxnSpPr>
            <p:spPr>
              <a:xfrm flipH="1" rot="10800000">
                <a:off x="1379732" y="1560544"/>
                <a:ext cx="251700" cy="2634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pic>
        <p:nvPicPr>
          <p:cNvPr id="437" name="Google Shape;437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3787238" y="23930575"/>
            <a:ext cx="15745951" cy="5797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0597300" y="9501226"/>
            <a:ext cx="11841001" cy="741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0414575" y="20358575"/>
            <a:ext cx="12203551" cy="3211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1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0978075" y="24956900"/>
            <a:ext cx="10571100" cy="4019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81312" y="16264325"/>
            <a:ext cx="6234951" cy="662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713300" y="16262800"/>
            <a:ext cx="6234975" cy="663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13"/>
          <p:cNvPicPr preferRelativeResize="0"/>
          <p:nvPr/>
        </p:nvPicPr>
        <p:blipFill rotWithShape="1">
          <a:blip r:embed="rId15">
            <a:alphaModFix/>
          </a:blip>
          <a:srcRect b="4793" l="72450" r="1569" t="65560"/>
          <a:stretch/>
        </p:blipFill>
        <p:spPr>
          <a:xfrm>
            <a:off x="4349850" y="19935825"/>
            <a:ext cx="2193824" cy="266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13"/>
          <p:cNvPicPr preferRelativeResize="0"/>
          <p:nvPr/>
        </p:nvPicPr>
        <p:blipFill rotWithShape="1">
          <a:blip r:embed="rId15">
            <a:alphaModFix/>
          </a:blip>
          <a:srcRect b="4793" l="72450" r="1569" t="65560"/>
          <a:stretch/>
        </p:blipFill>
        <p:spPr>
          <a:xfrm>
            <a:off x="10675413" y="19935825"/>
            <a:ext cx="2193824" cy="266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