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3"/>
    <p:sldId id="266" r:id="rId4"/>
    <p:sldId id="283" r:id="rId5"/>
    <p:sldId id="284" r:id="rId6"/>
    <p:sldId id="282" r:id="rId7"/>
    <p:sldId id="293" r:id="rId8"/>
    <p:sldId id="265" r:id="rId9"/>
    <p:sldId id="271" r:id="rId10"/>
    <p:sldId id="258" r:id="rId11"/>
    <p:sldId id="262" r:id="rId12"/>
    <p:sldId id="273" r:id="rId13"/>
    <p:sldId id="274" r:id="rId14"/>
    <p:sldId id="275" r:id="rId15"/>
    <p:sldId id="276" r:id="rId16"/>
    <p:sldId id="279" r:id="rId17"/>
    <p:sldId id="278" r:id="rId18"/>
    <p:sldId id="280" r:id="rId20"/>
    <p:sldId id="281" r:id="rId21"/>
    <p:sldId id="28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04850" y="1122363"/>
            <a:ext cx="5772150" cy="2387600"/>
          </a:xfrm>
        </p:spPr>
        <p:txBody>
          <a:bodyPr anchor="b"/>
          <a:lstStyle>
            <a:lvl1pPr algn="l">
              <a:defRPr sz="6000">
                <a:solidFill>
                  <a:srgbClr val="FBFBFB"/>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704850" y="3602038"/>
            <a:ext cx="5772150" cy="1655762"/>
          </a:xfrm>
        </p:spPr>
        <p:txBody>
          <a:bodyPr/>
          <a:lstStyle>
            <a:lvl1pPr marL="0" indent="0" algn="l">
              <a:buNone/>
              <a:defRPr sz="2400">
                <a:solidFill>
                  <a:srgbClr val="FBFBF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D3055B-5BEA-4B5F-A012-D630FB90DD8D}" type="slidenum">
              <a:rPr lang="zh-CN" altLang="en-US" smtClean="0"/>
            </a:fld>
            <a:endParaRPr lang="zh-CN" altLang="en-US"/>
          </a:p>
        </p:txBody>
      </p:sp>
      <p:sp>
        <p:nvSpPr>
          <p:cNvPr id="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圆角矩形 9"/>
          <p:cNvSpPr/>
          <p:nvPr userDrawn="1"/>
        </p:nvSpPr>
        <p:spPr>
          <a:xfrm>
            <a:off x="2711624" y="1561541"/>
            <a:ext cx="6446837" cy="3814762"/>
          </a:xfrm>
          <a:prstGeom prst="roundRect">
            <a:avLst>
              <a:gd name="adj" fmla="val 6395"/>
            </a:avLst>
          </a:prstGeom>
          <a:solidFill>
            <a:srgbClr val="FCFCFC"/>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50000"/>
              </a:lnSpc>
              <a:defRPr/>
            </a:pPr>
            <a:endParaRPr lang="zh-CN" altLang="en-US" dirty="0">
              <a:solidFill>
                <a:srgbClr val="1C1C1C"/>
              </a:solidFill>
              <a:latin typeface="Arial" pitchFamily="34" charset="0"/>
              <a:ea typeface="黑体" pitchFamily="49" charset="-122"/>
            </a:endParaRPr>
          </a:p>
        </p:txBody>
      </p:sp>
      <p:sp>
        <p:nvSpPr>
          <p:cNvPr id="11" name="TextBox 7"/>
          <p:cNvSpPr txBox="1"/>
          <p:nvPr userDrawn="1"/>
        </p:nvSpPr>
        <p:spPr>
          <a:xfrm>
            <a:off x="3780183" y="1247775"/>
            <a:ext cx="4468468" cy="507106"/>
          </a:xfrm>
          <a:prstGeom prst="roundRect">
            <a:avLst/>
          </a:prstGeom>
          <a:solidFill>
            <a:schemeClr val="accent1"/>
          </a:solidFill>
          <a:ln w="57150">
            <a:noFill/>
          </a:ln>
        </p:spPr>
        <p:txBody>
          <a:bodyPr wrap="square">
            <a:spAutoFit/>
          </a:bodyPr>
          <a:lstStyle/>
          <a:p>
            <a:pPr algn="ctr">
              <a:defRPr/>
            </a:pPr>
            <a:endParaRPr lang="zh-CN" altLang="en-US" sz="2400" dirty="0">
              <a:solidFill>
                <a:srgbClr val="FBFBFB"/>
              </a:solidFill>
              <a:latin typeface="Arial" pitchFamily="34" charset="0"/>
              <a:ea typeface="黑体" pitchFamily="49" charset="-122"/>
            </a:endParaRPr>
          </a:p>
        </p:txBody>
      </p:sp>
      <p:pic>
        <p:nvPicPr>
          <p:cNvPr id="12"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51586" y="4842903"/>
            <a:ext cx="21256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780000" y="1249200"/>
            <a:ext cx="4467600" cy="511200"/>
          </a:xfrm>
        </p:spPr>
        <p:txBody>
          <a:bodyPr anchor="t" anchorCtr="0">
            <a:normAutofit/>
          </a:bodyPr>
          <a:lstStyle>
            <a:lvl1pPr algn="ctr">
              <a:defRPr sz="2400" b="0">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2710800" y="1562400"/>
            <a:ext cx="6447600" cy="3816000"/>
          </a:xfrm>
        </p:spPr>
        <p:txBody>
          <a:bodyPr anchor="ctr" anchorCtr="0">
            <a:normAutofit/>
          </a:bodyPr>
          <a:lstStyle>
            <a:lvl1pPr marL="0" indent="0">
              <a:spcBef>
                <a:spcPts val="0"/>
              </a:spcBef>
              <a:buFont typeface="Arial" pitchFamily="34" charset="0"/>
              <a:buNone/>
              <a:defRPr sz="2400">
                <a:solidFill>
                  <a:schemeClr val="tx1"/>
                </a:solidFill>
              </a:defRPr>
            </a:lvl1pPr>
            <a:lvl2pPr marL="457200" indent="0">
              <a:buNone/>
              <a:defRPr sz="2000"/>
            </a:lvl2pPr>
            <a:lvl3pPr marL="914400" indent="0">
              <a:buNone/>
              <a:defRPr sz="1800"/>
            </a:lvl3pPr>
            <a:lvl4pPr marL="1371600" indent="0">
              <a:buNone/>
              <a:defRPr sz="1800"/>
            </a:lvl4pPr>
            <a:lvl5pPr marL="1828800" indent="0">
              <a:buNone/>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12" name="组合 11"/>
          <p:cNvGrpSpPr/>
          <p:nvPr userDrawn="1"/>
        </p:nvGrpSpPr>
        <p:grpSpPr>
          <a:xfrm>
            <a:off x="1655954" y="900974"/>
            <a:ext cx="9052996" cy="4378928"/>
            <a:chOff x="1655954" y="900974"/>
            <a:chExt cx="9052996" cy="4378928"/>
          </a:xfrm>
        </p:grpSpPr>
        <p:sp>
          <p:nvSpPr>
            <p:cNvPr id="7" name="菱形 6"/>
            <p:cNvSpPr/>
            <p:nvPr userDrawn="1"/>
          </p:nvSpPr>
          <p:spPr>
            <a:xfrm>
              <a:off x="1849119" y="1689809"/>
              <a:ext cx="2801258" cy="280125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7200" dirty="0">
                <a:solidFill>
                  <a:srgbClr val="FBFBFB"/>
                </a:solidFill>
                <a:latin typeface="Arial" pitchFamily="34" charset="0"/>
                <a:ea typeface="黑体" pitchFamily="49" charset="-122"/>
              </a:endParaRPr>
            </a:p>
          </p:txBody>
        </p:sp>
        <p:cxnSp>
          <p:nvCxnSpPr>
            <p:cNvPr id="8" name="直接连接符 7"/>
            <p:cNvCxnSpPr/>
            <p:nvPr userDrawn="1"/>
          </p:nvCxnSpPr>
          <p:spPr>
            <a:xfrm>
              <a:off x="2844673" y="900974"/>
              <a:ext cx="1356215" cy="135621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H="1">
              <a:off x="1655954" y="1305560"/>
              <a:ext cx="1581548" cy="158154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2452334" y="2624773"/>
              <a:ext cx="2655129" cy="265512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平行四边形 10"/>
            <p:cNvSpPr/>
            <p:nvPr userDrawn="1"/>
          </p:nvSpPr>
          <p:spPr>
            <a:xfrm>
              <a:off x="3249748" y="3655060"/>
              <a:ext cx="7459202" cy="604520"/>
            </a:xfrm>
            <a:prstGeom prst="parallelogram">
              <a:avLst>
                <a:gd name="adj" fmla="val 960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rgbClr val="FBFBFB"/>
                </a:solidFill>
                <a:latin typeface="Arial" pitchFamily="34" charset="0"/>
                <a:ea typeface="黑体" pitchFamily="49" charset="-122"/>
              </a:endParaRPr>
            </a:p>
          </p:txBody>
        </p:sp>
      </p:grpSp>
      <p:sp>
        <p:nvSpPr>
          <p:cNvPr id="2" name="标题 1"/>
          <p:cNvSpPr>
            <a:spLocks noGrp="1"/>
          </p:cNvSpPr>
          <p:nvPr>
            <p:ph type="title"/>
          </p:nvPr>
        </p:nvSpPr>
        <p:spPr>
          <a:xfrm>
            <a:off x="3250800" y="3654000"/>
            <a:ext cx="7459200" cy="604800"/>
          </a:xfrm>
        </p:spPr>
        <p:txBody>
          <a:bodyPr anchor="ctr" anchorCtr="0">
            <a:noAutofit/>
          </a:bodyPr>
          <a:lstStyle>
            <a:lvl1pPr algn="ctr">
              <a:defRPr sz="3200" b="0">
                <a:solidFill>
                  <a:schemeClr val="bg1"/>
                </a:solidFill>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圆角矩形 7"/>
          <p:cNvSpPr/>
          <p:nvPr userDrawn="1"/>
        </p:nvSpPr>
        <p:spPr>
          <a:xfrm>
            <a:off x="1092521" y="1561541"/>
            <a:ext cx="4755976" cy="3814762"/>
          </a:xfrm>
          <a:prstGeom prst="roundRect">
            <a:avLst>
              <a:gd name="adj" fmla="val 6395"/>
            </a:avLst>
          </a:prstGeom>
          <a:solidFill>
            <a:srgbClr val="FCFCFC"/>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50000"/>
              </a:lnSpc>
              <a:defRPr/>
            </a:pPr>
            <a:endParaRPr lang="zh-CN" altLang="en-US" dirty="0">
              <a:solidFill>
                <a:srgbClr val="1C1C1C"/>
              </a:solidFill>
              <a:latin typeface="Arial" pitchFamily="34" charset="0"/>
              <a:ea typeface="黑体" pitchFamily="49" charset="-122"/>
            </a:endParaRPr>
          </a:p>
        </p:txBody>
      </p:sp>
      <p:sp>
        <p:nvSpPr>
          <p:cNvPr id="9" name="TextBox 7"/>
          <p:cNvSpPr txBox="1"/>
          <p:nvPr userDrawn="1"/>
        </p:nvSpPr>
        <p:spPr>
          <a:xfrm>
            <a:off x="1441938" y="389013"/>
            <a:ext cx="9355016" cy="507106"/>
          </a:xfrm>
          <a:prstGeom prst="roundRect">
            <a:avLst/>
          </a:prstGeom>
          <a:solidFill>
            <a:schemeClr val="accent1"/>
          </a:solidFill>
          <a:ln w="57150">
            <a:noFill/>
          </a:ln>
        </p:spPr>
        <p:txBody>
          <a:bodyPr wrap="square">
            <a:spAutoFit/>
          </a:bodyPr>
          <a:lstStyle/>
          <a:p>
            <a:pPr algn="ctr">
              <a:defRPr/>
            </a:pPr>
            <a:endParaRPr lang="zh-CN" altLang="en-US" sz="2400" dirty="0">
              <a:solidFill>
                <a:srgbClr val="FBFBFB"/>
              </a:solidFill>
              <a:latin typeface="Arial" pitchFamily="34" charset="0"/>
              <a:ea typeface="黑体" pitchFamily="49" charset="-122"/>
            </a:endParaRPr>
          </a:p>
        </p:txBody>
      </p:sp>
      <p:pic>
        <p:nvPicPr>
          <p:cNvPr id="10"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07678" y="4842903"/>
            <a:ext cx="21256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 10"/>
          <p:cNvSpPr/>
          <p:nvPr userDrawn="1"/>
        </p:nvSpPr>
        <p:spPr>
          <a:xfrm>
            <a:off x="6332736" y="1561541"/>
            <a:ext cx="4755976" cy="3814762"/>
          </a:xfrm>
          <a:prstGeom prst="roundRect">
            <a:avLst>
              <a:gd name="adj" fmla="val 6395"/>
            </a:avLst>
          </a:prstGeom>
          <a:solidFill>
            <a:srgbClr val="FCFCFC"/>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50000"/>
              </a:lnSpc>
              <a:defRPr/>
            </a:pPr>
            <a:endParaRPr lang="zh-CN" altLang="en-US" dirty="0">
              <a:solidFill>
                <a:srgbClr val="1C1C1C"/>
              </a:solidFill>
              <a:latin typeface="Arial" pitchFamily="34" charset="0"/>
              <a:ea typeface="黑体" pitchFamily="49" charset="-122"/>
            </a:endParaRPr>
          </a:p>
        </p:txBody>
      </p:sp>
      <p:pic>
        <p:nvPicPr>
          <p:cNvPr id="12"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47893" y="4842903"/>
            <a:ext cx="21256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441938" y="389013"/>
            <a:ext cx="9355016" cy="511176"/>
          </a:xfrm>
        </p:spPr>
        <p:txBody>
          <a:bodyPr anchor="ctr" anchorCtr="0">
            <a:normAutofit/>
          </a:bodyPr>
          <a:lstStyle>
            <a:lvl1pPr algn="ctr">
              <a:defRPr sz="2400" b="0">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hasCustomPrompt="1"/>
          </p:nvPr>
        </p:nvSpPr>
        <p:spPr>
          <a:xfrm>
            <a:off x="1166377" y="1561541"/>
            <a:ext cx="4603576" cy="3814762"/>
          </a:xfrm>
        </p:spPr>
        <p:txBody>
          <a:bodyPr anchor="ctr" anchorCtr="0">
            <a:normAutofit/>
          </a:bodyPr>
          <a:lstStyle>
            <a:lvl1pPr marL="0" indent="0" algn="ctr">
              <a:spcBef>
                <a:spcPts val="0"/>
              </a:spcBef>
              <a:buFont typeface="Arial" pitchFamily="34" charset="0"/>
              <a:buNone/>
              <a:defRPr sz="2400">
                <a:solidFill>
                  <a:schemeClr val="tx1"/>
                </a:solidFill>
              </a:defRPr>
            </a:lvl1pPr>
            <a:lvl2pPr marL="457200" indent="0" algn="ctr">
              <a:buFont typeface="Arial" pitchFamily="34" charset="0"/>
              <a:buNone/>
              <a:defRPr sz="2000">
                <a:solidFill>
                  <a:schemeClr val="tx1"/>
                </a:solidFill>
              </a:defRPr>
            </a:lvl2pPr>
            <a:lvl3pPr marL="914400" indent="0" algn="ctr">
              <a:buFont typeface="Arial" pitchFamily="34" charset="0"/>
              <a:buNone/>
              <a:defRPr sz="1800">
                <a:solidFill>
                  <a:schemeClr val="tx1"/>
                </a:solidFill>
              </a:defRPr>
            </a:lvl3pPr>
            <a:lvl4pPr marL="1371600" indent="0" algn="ctr">
              <a:buFont typeface="Arial" pitchFamily="34" charset="0"/>
              <a:buNone/>
              <a:defRPr sz="1800">
                <a:solidFill>
                  <a:schemeClr val="tx1"/>
                </a:solidFill>
              </a:defRPr>
            </a:lvl4pPr>
            <a:lvl5pPr marL="1828800" indent="0" algn="ctr">
              <a:buFont typeface="Arial" pitchFamily="34" charset="0"/>
              <a:buNone/>
              <a:defRPr sz="1800">
                <a:solidFill>
                  <a:schemeClr val="tx1"/>
                </a:solidFill>
              </a:defRPr>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6378456" y="1561541"/>
            <a:ext cx="4679776" cy="3814762"/>
          </a:xfrm>
        </p:spPr>
        <p:txBody>
          <a:bodyPr anchor="ctr" anchorCtr="0">
            <a:normAutofit/>
          </a:bodyPr>
          <a:lstStyle>
            <a:lvl1pPr marL="0" indent="0" algn="ctr">
              <a:spcBef>
                <a:spcPts val="0"/>
              </a:spcBef>
              <a:buFont typeface="Arial" pitchFamily="34" charset="0"/>
              <a:buNone/>
              <a:defRPr sz="2400">
                <a:solidFill>
                  <a:schemeClr val="tx1"/>
                </a:solidFill>
              </a:defRPr>
            </a:lvl1pPr>
            <a:lvl2pPr marL="457200" indent="0" algn="ctr">
              <a:buFont typeface="Arial" pitchFamily="34" charset="0"/>
              <a:buNone/>
              <a:defRPr sz="2000">
                <a:solidFill>
                  <a:schemeClr val="tx1"/>
                </a:solidFill>
              </a:defRPr>
            </a:lvl2pPr>
            <a:lvl3pPr marL="914400" indent="0" algn="ctr">
              <a:buFont typeface="Arial" pitchFamily="34" charset="0"/>
              <a:buNone/>
              <a:defRPr sz="1800">
                <a:solidFill>
                  <a:schemeClr val="tx1"/>
                </a:solidFill>
              </a:defRPr>
            </a:lvl3pPr>
            <a:lvl4pPr marL="1371600" indent="0" algn="ctr">
              <a:buFont typeface="Arial" pitchFamily="34" charset="0"/>
              <a:buNone/>
              <a:defRPr sz="1800">
                <a:solidFill>
                  <a:schemeClr val="tx1"/>
                </a:solidFill>
              </a:defRPr>
            </a:lvl4pPr>
            <a:lvl5pPr marL="1828800" indent="0" algn="ctr">
              <a:buFont typeface="Arial" pitchFamily="34" charset="0"/>
              <a:buNone/>
              <a:defRPr sz="1800">
                <a:solidFill>
                  <a:schemeClr val="tx1"/>
                </a:solidFill>
              </a:defRPr>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hasCustomPrompt="1"/>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矩形 9"/>
          <p:cNvSpPr/>
          <p:nvPr userDrawn="1"/>
        </p:nvSpPr>
        <p:spPr>
          <a:xfrm>
            <a:off x="0" y="724678"/>
            <a:ext cx="579120" cy="5302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629920" y="724678"/>
            <a:ext cx="121920" cy="530255"/>
          </a:xfrm>
          <a:prstGeom prst="rect">
            <a:avLst/>
          </a:prstGeom>
          <a:solidFill>
            <a:srgbClr val="8C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日期占位符 6"/>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05600" y="1123200"/>
            <a:ext cx="5770800" cy="2386800"/>
          </a:xfrm>
        </p:spPr>
        <p:txBody>
          <a:bodyPr anchor="b" anchorCtr="0">
            <a:noAutofit/>
          </a:bodyPr>
          <a:lstStyle>
            <a:lvl1pPr>
              <a:defRPr sz="8800">
                <a:solidFill>
                  <a:schemeClr val="bg1"/>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7" y="457200"/>
            <a:ext cx="4165200" cy="1602000"/>
          </a:xfrm>
        </p:spPr>
        <p:txBody>
          <a:bodyPr anchor="b"/>
          <a:lstStyle>
            <a:lvl1pPr>
              <a:defRPr sz="3200"/>
            </a:lvl1pPr>
          </a:lstStyle>
          <a:p>
            <a:r>
              <a:rPr lang="zh-CN" altLang="en-US" dirty="0" smtClean="0"/>
              <a:t>单击此处编辑标题</a:t>
            </a:r>
            <a:endParaRPr lang="zh-CN" altLang="en-US" dirty="0"/>
          </a:p>
        </p:txBody>
      </p:sp>
      <p:sp>
        <p:nvSpPr>
          <p:cNvPr id="3" name="图片占位符 2"/>
          <p:cNvSpPr>
            <a:spLocks noGrp="1"/>
          </p:cNvSpPr>
          <p:nvPr>
            <p:ph type="pic" idx="1"/>
          </p:nvPr>
        </p:nvSpPr>
        <p:spPr>
          <a:xfrm>
            <a:off x="5183188"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9509760" y="471805"/>
            <a:ext cx="1844040" cy="5811838"/>
          </a:xfrm>
        </p:spPr>
        <p:txBody>
          <a:bodyPr vert="eaVert"/>
          <a:lstStyle/>
          <a:p>
            <a:r>
              <a:rPr lang="zh-CN" altLang="en-US" dirty="0" smtClean="0"/>
              <a:t>单击此处编辑标题</a:t>
            </a:r>
            <a:endParaRPr lang="zh-CN" altLang="en-US" dirty="0"/>
          </a:p>
        </p:txBody>
      </p:sp>
      <p:sp>
        <p:nvSpPr>
          <p:cNvPr id="3" name="竖排文字占位符 2"/>
          <p:cNvSpPr>
            <a:spLocks noGrp="1"/>
          </p:cNvSpPr>
          <p:nvPr>
            <p:ph type="body" orient="vert" idx="1" hasCustomPrompt="1"/>
          </p:nvPr>
        </p:nvSpPr>
        <p:spPr>
          <a:xfrm>
            <a:off x="838200" y="471805"/>
            <a:ext cx="8534400" cy="5811838"/>
          </a:xfrm>
        </p:spPr>
        <p:txBody>
          <a:bodyPr vert="eaVert"/>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D61141C-C3AC-4E26-8E0A-3A317DFB1F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4.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800" baseline="0">
                <a:solidFill>
                  <a:schemeClr val="tx1">
                    <a:tint val="75000"/>
                  </a:schemeClr>
                </a:solidFill>
              </a:defRPr>
            </a:lvl1pPr>
          </a:lstStyle>
          <a:p>
            <a:fld id="{7D61141C-C3AC-4E26-8E0A-3A317DFB1F2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800" baseline="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aseline="0">
                <a:solidFill>
                  <a:schemeClr val="tx1">
                    <a:tint val="75000"/>
                  </a:schemeClr>
                </a:solidFill>
              </a:defRPr>
            </a:lvl1pPr>
          </a:lstStyle>
          <a:p>
            <a:fld id="{76D3055B-5BEA-4B5F-A012-D630FB90DD8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p:titleStyle>
    <p:bodyStyle>
      <a:lvl1pPr marL="228600" indent="-228600" algn="just" defTabSz="914400" rtl="0" eaLnBrk="1" latinLnBrk="0" hangingPunct="1">
        <a:lnSpc>
          <a:spcPct val="150000"/>
        </a:lnSpc>
        <a:spcBef>
          <a:spcPts val="1000"/>
        </a:spcBef>
        <a:buFont typeface="Arial" pitchFamily="34" charset="0"/>
        <a:buChar char="•"/>
        <a:defRPr sz="2400" kern="1200">
          <a:solidFill>
            <a:schemeClr val="tx1"/>
          </a:solidFill>
          <a:latin typeface="+mn-lt"/>
          <a:ea typeface="+mn-ea"/>
          <a:cs typeface="+mn-cs"/>
        </a:defRPr>
      </a:lvl1pPr>
      <a:lvl2pPr marL="685800" indent="-228600" algn="just" defTabSz="914400" rtl="0" eaLnBrk="1" latinLnBrk="0" hangingPunct="1">
        <a:lnSpc>
          <a:spcPct val="150000"/>
        </a:lnSpc>
        <a:spcBef>
          <a:spcPts val="500"/>
        </a:spcBef>
        <a:buFont typeface="Arial" pitchFamily="34" charset="0"/>
        <a:buChar char="•"/>
        <a:defRPr sz="2000" kern="1200">
          <a:solidFill>
            <a:schemeClr val="tx1"/>
          </a:solidFill>
          <a:latin typeface="+mn-lt"/>
          <a:ea typeface="+mn-ea"/>
          <a:cs typeface="+mn-cs"/>
        </a:defRPr>
      </a:lvl2pPr>
      <a:lvl3pPr marL="1143000" indent="-228600" algn="just" defTabSz="914400" rtl="0" eaLnBrk="1" latinLnBrk="0" hangingPunct="1">
        <a:lnSpc>
          <a:spcPct val="150000"/>
        </a:lnSpc>
        <a:spcBef>
          <a:spcPts val="500"/>
        </a:spcBef>
        <a:buFont typeface="Arial"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150000"/>
        </a:lnSpc>
        <a:spcBef>
          <a:spcPts val="500"/>
        </a:spcBef>
        <a:buFont typeface="Arial"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15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0" Type="http://schemas.openxmlformats.org/officeDocument/2006/relationships/slideLayout" Target="../slideLayouts/slideLayout5.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0" Type="http://schemas.openxmlformats.org/officeDocument/2006/relationships/slideLayout" Target="../slideLayouts/slideLayout5.xml"/><Relationship Id="rId1" Type="http://schemas.openxmlformats.org/officeDocument/2006/relationships/tags" Target="../tags/tag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9" Type="http://schemas.openxmlformats.org/officeDocument/2006/relationships/notesSlide" Target="../notesSlides/notesSlide1.xml"/><Relationship Id="rId28" Type="http://schemas.openxmlformats.org/officeDocument/2006/relationships/slideLayout" Target="../slideLayouts/slideLayout5.xml"/><Relationship Id="rId27" Type="http://schemas.openxmlformats.org/officeDocument/2006/relationships/tags" Target="../tags/tag70.xml"/><Relationship Id="rId26" Type="http://schemas.openxmlformats.org/officeDocument/2006/relationships/tags" Target="../tags/tag69.xml"/><Relationship Id="rId25" Type="http://schemas.openxmlformats.org/officeDocument/2006/relationships/tags" Target="../tags/tag68.xml"/><Relationship Id="rId24" Type="http://schemas.openxmlformats.org/officeDocument/2006/relationships/tags" Target="../tags/tag67.xml"/><Relationship Id="rId23" Type="http://schemas.openxmlformats.org/officeDocument/2006/relationships/tags" Target="../tags/tag66.xml"/><Relationship Id="rId22" Type="http://schemas.openxmlformats.org/officeDocument/2006/relationships/tags" Target="../tags/tag65.xml"/><Relationship Id="rId21" Type="http://schemas.openxmlformats.org/officeDocument/2006/relationships/tags" Target="../tags/tag64.xml"/><Relationship Id="rId20" Type="http://schemas.openxmlformats.org/officeDocument/2006/relationships/tags" Target="../tags/tag63.xml"/><Relationship Id="rId2" Type="http://schemas.openxmlformats.org/officeDocument/2006/relationships/tags" Target="../tags/tag45.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tags" Target="../tags/tag44.xml"/></Relationships>
</file>

<file path=ppt/slides/_rels/slide17.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0" Type="http://schemas.openxmlformats.org/officeDocument/2006/relationships/notesSlide" Target="../notesSlides/notesSlide2.xml"/><Relationship Id="rId2" Type="http://schemas.openxmlformats.org/officeDocument/2006/relationships/tags" Target="../tags/tag72.xml"/><Relationship Id="rId19" Type="http://schemas.openxmlformats.org/officeDocument/2006/relationships/slideLayout" Target="../slideLayouts/slideLayout5.xml"/><Relationship Id="rId18" Type="http://schemas.openxmlformats.org/officeDocument/2006/relationships/tags" Target="../tags/tag88.xml"/><Relationship Id="rId17" Type="http://schemas.openxmlformats.org/officeDocument/2006/relationships/tags" Target="../tags/tag87.xml"/><Relationship Id="rId16" Type="http://schemas.openxmlformats.org/officeDocument/2006/relationships/tags" Target="../tags/tag86.xml"/><Relationship Id="rId15" Type="http://schemas.openxmlformats.org/officeDocument/2006/relationships/tags" Target="../tags/tag85.xml"/><Relationship Id="rId14" Type="http://schemas.openxmlformats.org/officeDocument/2006/relationships/tags" Target="../tags/tag84.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tags" Target="../tags/tag71.xml"/></Relationships>
</file>

<file path=ppt/slides/_rels/slide18.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0" Type="http://schemas.openxmlformats.org/officeDocument/2006/relationships/notesSlide" Target="../notesSlides/notesSlide3.xml"/><Relationship Id="rId2" Type="http://schemas.openxmlformats.org/officeDocument/2006/relationships/tags" Target="../tags/tag90.xml"/><Relationship Id="rId19" Type="http://schemas.openxmlformats.org/officeDocument/2006/relationships/slideLayout" Target="../slideLayouts/slideLayout5.xml"/><Relationship Id="rId18" Type="http://schemas.openxmlformats.org/officeDocument/2006/relationships/tags" Target="../tags/tag106.xml"/><Relationship Id="rId17" Type="http://schemas.openxmlformats.org/officeDocument/2006/relationships/tags" Target="../tags/tag105.xml"/><Relationship Id="rId16" Type="http://schemas.openxmlformats.org/officeDocument/2006/relationships/tags" Target="../tags/tag104.xml"/><Relationship Id="rId15" Type="http://schemas.openxmlformats.org/officeDocument/2006/relationships/tags" Target="../tags/tag103.xml"/><Relationship Id="rId14" Type="http://schemas.openxmlformats.org/officeDocument/2006/relationships/tags" Target="../tags/tag102.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tags" Target="../tags/tag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5" Type="http://schemas.openxmlformats.org/officeDocument/2006/relationships/slideLayout" Target="../slideLayouts/slideLayout5.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slideLayout" Target="../slideLayouts/slideLayout5.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custDataLst>
              <p:tags r:id="rId1"/>
            </p:custDataLst>
          </p:nvPr>
        </p:nvSpPr>
        <p:spPr>
          <a:xfrm>
            <a:off x="784225" y="923925"/>
            <a:ext cx="5772150" cy="1888490"/>
          </a:xfrm>
        </p:spPr>
        <p:txBody>
          <a:bodyPr/>
          <a:p>
            <a:r>
              <a:rPr lang="zh-CN" altLang="en-US" dirty="0"/>
              <a:t>进程管理</a:t>
            </a:r>
            <a:endParaRPr lang="zh-CN" altLang="en-US" dirty="0"/>
          </a:p>
        </p:txBody>
      </p:sp>
      <p:sp>
        <p:nvSpPr>
          <p:cNvPr id="2" name="文本框 1"/>
          <p:cNvSpPr txBox="1"/>
          <p:nvPr/>
        </p:nvSpPr>
        <p:spPr>
          <a:xfrm>
            <a:off x="783590" y="3249930"/>
            <a:ext cx="4869180" cy="1310640"/>
          </a:xfrm>
          <a:prstGeom prst="rect">
            <a:avLst/>
          </a:prstGeom>
          <a:noFill/>
        </p:spPr>
        <p:txBody>
          <a:bodyPr wrap="square" rtlCol="0">
            <a:spAutoFit/>
          </a:bodyPr>
          <a:p>
            <a:r>
              <a:rPr lang="zh-CN" altLang="en-US" sz="2000" b="1">
                <a:solidFill>
                  <a:schemeClr val="bg1"/>
                </a:solidFill>
              </a:rPr>
              <a:t>进程相关：</a:t>
            </a:r>
            <a:endParaRPr lang="zh-CN" altLang="en-US" sz="2000" b="1">
              <a:solidFill>
                <a:schemeClr val="bg1"/>
              </a:solidFill>
            </a:endParaRPr>
          </a:p>
          <a:p>
            <a:r>
              <a:rPr lang="zh-CN" altLang="en-US" sz="2000" b="1">
                <a:solidFill>
                  <a:schemeClr val="bg1"/>
                </a:solidFill>
              </a:rPr>
              <a:t>        列举当前主机中的所有进程，获得进程名、可执行文件路径，PID，并获得各个进程的所有线程，以及所有加载了的dll</a:t>
            </a:r>
            <a:endParaRPr lang="zh-CN" altLang="en-US" sz="2000" b="1">
              <a:solidFill>
                <a:schemeClr val="bg1"/>
              </a:soli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结构体信息</a:t>
            </a:r>
            <a:r>
              <a:rPr lang="zh-CN" altLang="en-US" sz="2800"/>
              <a:t>（</a:t>
            </a:r>
            <a:r>
              <a:rPr lang="zh-CN" altLang="en-US" sz="2800" dirty="0">
                <a:sym typeface="+mn-ea"/>
              </a:rPr>
              <a:t>PROCESSENTRY32</a:t>
            </a:r>
            <a:r>
              <a:rPr lang="zh-CN" altLang="en-US" sz="2800"/>
              <a:t>）</a:t>
            </a:r>
            <a:endParaRPr lang="zh-CN" altLang="en-US" sz="2800"/>
          </a:p>
        </p:txBody>
      </p:sp>
      <p:sp>
        <p:nvSpPr>
          <p:cNvPr id="3" name="内容占位符 2"/>
          <p:cNvSpPr>
            <a:spLocks noGrp="1"/>
          </p:cNvSpPr>
          <p:nvPr>
            <p:ph sz="half" idx="2"/>
          </p:nvPr>
        </p:nvSpPr>
        <p:spPr>
          <a:xfrm>
            <a:off x="629815" y="1358160"/>
            <a:ext cx="11035875" cy="5065605"/>
          </a:xfrm>
        </p:spPr>
        <p:txBody>
          <a:bodyPr>
            <a:noAutofit/>
          </a:bodyPr>
          <a:p>
            <a:pPr>
              <a:buFont typeface="Arial" charset="0"/>
              <a:buChar char="•"/>
            </a:pPr>
            <a:r>
              <a:rPr lang="zh-CN" altLang="en-US" sz="1600" b="1"/>
              <a:t>dwSize</a:t>
            </a:r>
            <a:r>
              <a:rPr lang="zh-CN" altLang="en-US" sz="1600"/>
              <a:t>;  </a:t>
            </a:r>
            <a:r>
              <a:rPr lang="en-US" altLang="zh-CN" sz="1600"/>
              <a:t>		结构的大小</a:t>
            </a:r>
            <a:endParaRPr lang="en-US" altLang="zh-CN" sz="1600"/>
          </a:p>
          <a:p>
            <a:pPr>
              <a:buFont typeface="Arial" charset="0"/>
              <a:buChar char="•"/>
            </a:pPr>
            <a:r>
              <a:rPr lang="zh-CN" altLang="en-US" sz="1600" b="1"/>
              <a:t>cntUsage</a:t>
            </a:r>
            <a:r>
              <a:rPr lang="zh-CN" altLang="en-US" sz="1600"/>
              <a:t>;  </a:t>
            </a:r>
            <a:r>
              <a:rPr lang="en-US" altLang="zh-CN" sz="1600"/>
              <a:t>	  	此进程的引用计数</a:t>
            </a:r>
            <a:endParaRPr lang="en-US" altLang="zh-CN" sz="1600"/>
          </a:p>
          <a:p>
            <a:pPr>
              <a:buFont typeface="Arial" charset="0"/>
              <a:buChar char="•"/>
            </a:pPr>
            <a:r>
              <a:rPr lang="zh-CN" altLang="en-US" sz="1600" b="1"/>
              <a:t>th32ProcessID</a:t>
            </a:r>
            <a:r>
              <a:rPr lang="zh-CN" altLang="en-US" sz="1600"/>
              <a:t>;  </a:t>
            </a:r>
            <a:r>
              <a:rPr lang="en-US" altLang="zh-CN" sz="1600"/>
              <a:t>	  	进程ID</a:t>
            </a:r>
            <a:endParaRPr lang="en-US" altLang="zh-CN" sz="1600"/>
          </a:p>
          <a:p>
            <a:pPr>
              <a:buFont typeface="Arial" charset="0"/>
              <a:buChar char="•"/>
            </a:pPr>
            <a:r>
              <a:rPr lang="zh-CN" altLang="en-US" sz="1600" b="1"/>
              <a:t>th32DefaultHeapID</a:t>
            </a:r>
            <a:r>
              <a:rPr lang="zh-CN" altLang="en-US" sz="1600"/>
              <a:t>;           进程默认堆 （这个成员已经不再被使用，总是设置为零）</a:t>
            </a:r>
            <a:endParaRPr lang="zh-CN" altLang="en-US" sz="1600"/>
          </a:p>
          <a:p>
            <a:pPr>
              <a:buFont typeface="Arial" charset="0"/>
              <a:buChar char="•"/>
            </a:pPr>
            <a:r>
              <a:rPr lang="zh-CN" altLang="en-US" sz="1600" b="1"/>
              <a:t>th32ModuleID</a:t>
            </a:r>
            <a:r>
              <a:rPr lang="zh-CN" altLang="en-US" sz="1600"/>
              <a:t>;  </a:t>
            </a:r>
            <a:r>
              <a:rPr lang="en-US" altLang="zh-CN" sz="1600"/>
              <a:t>	                进程模块    （这个成员已经不再被使用，总是设置为零）</a:t>
            </a:r>
            <a:endParaRPr lang="en-US" altLang="zh-CN" sz="1600"/>
          </a:p>
          <a:p>
            <a:pPr>
              <a:buFont typeface="Arial" charset="0"/>
              <a:buChar char="•"/>
            </a:pPr>
            <a:r>
              <a:rPr lang="zh-CN" altLang="en-US" sz="1600" b="1"/>
              <a:t>cntThreads</a:t>
            </a:r>
            <a:r>
              <a:rPr lang="zh-CN" altLang="en-US" sz="1600"/>
              <a:t>;  </a:t>
            </a:r>
            <a:r>
              <a:rPr lang="en-US" altLang="zh-CN" sz="1600"/>
              <a:t>		此进程开启的线程计数  （这个成员执行线程开始的进程）</a:t>
            </a:r>
            <a:endParaRPr lang="en-US" altLang="zh-CN" sz="1600"/>
          </a:p>
          <a:p>
            <a:pPr>
              <a:buFont typeface="Arial" charset="0"/>
              <a:buChar char="•"/>
            </a:pPr>
            <a:r>
              <a:rPr lang="zh-CN" altLang="en-US" sz="1600" b="1"/>
              <a:t>th32ParentProcessID</a:t>
            </a:r>
            <a:r>
              <a:rPr lang="zh-CN" altLang="en-US" sz="1600"/>
              <a:t>;  </a:t>
            </a:r>
            <a:r>
              <a:rPr lang="en-US" altLang="zh-CN" sz="1600"/>
              <a:t>	父进程的ID</a:t>
            </a:r>
            <a:endParaRPr lang="en-US" altLang="zh-CN" sz="1600"/>
          </a:p>
          <a:p>
            <a:pPr>
              <a:buFont typeface="Arial" charset="0"/>
              <a:buChar char="•"/>
            </a:pPr>
            <a:r>
              <a:rPr lang="zh-CN" altLang="en-US" sz="1600" b="1"/>
              <a:t>pcPriClassBase</a:t>
            </a:r>
            <a:r>
              <a:rPr lang="zh-CN" altLang="en-US" sz="1600"/>
              <a:t>;  </a:t>
            </a:r>
            <a:r>
              <a:rPr lang="en-US" altLang="zh-CN" sz="1600"/>
              <a:t>	线程优先权   </a:t>
            </a:r>
            <a:r>
              <a:rPr lang="zh-CN" altLang="en-US" sz="1200"/>
              <a:t>（当前进程创建的任何一个线程的基础优先级，即在当前进程内</a:t>
            </a:r>
            <a:r>
              <a:rPr lang="zh-CN" altLang="en-US" sz="1200">
                <a:sym typeface="+mn-ea"/>
              </a:rPr>
              <a:t>创建线程的话，其基本优先级的值）</a:t>
            </a:r>
            <a:endParaRPr lang="zh-CN" altLang="en-US" sz="1200">
              <a:sym typeface="+mn-ea"/>
            </a:endParaRPr>
          </a:p>
          <a:p>
            <a:pPr>
              <a:buFont typeface="Arial" charset="0"/>
              <a:buChar char="•"/>
            </a:pPr>
            <a:r>
              <a:rPr lang="zh-CN" altLang="en-US" sz="1600" b="1"/>
              <a:t>dwFlags</a:t>
            </a:r>
            <a:r>
              <a:rPr lang="zh-CN" altLang="en-US" sz="1600"/>
              <a:t>;  </a:t>
            </a:r>
            <a:r>
              <a:rPr lang="en-US" altLang="zh-CN" sz="1600"/>
              <a:t>		保留   </a:t>
            </a:r>
            <a:r>
              <a:rPr lang="zh-CN" altLang="en-US" sz="1600"/>
              <a:t>（</a:t>
            </a:r>
            <a:r>
              <a:rPr lang="en-US" altLang="zh-CN" sz="1600"/>
              <a:t>这个成员已经不再被使用，总是设置为零</a:t>
            </a:r>
            <a:r>
              <a:rPr lang="zh-CN" altLang="en-US" sz="1600"/>
              <a:t>）</a:t>
            </a:r>
            <a:endParaRPr lang="zh-CN" altLang="en-US" sz="1600"/>
          </a:p>
          <a:p>
            <a:pPr>
              <a:buFont typeface="Arial" charset="0"/>
              <a:buChar char="•"/>
            </a:pPr>
            <a:r>
              <a:rPr lang="zh-CN" altLang="en-US" sz="1600" b="1"/>
              <a:t>szExeFile[MAX_PATH]</a:t>
            </a:r>
            <a:r>
              <a:rPr lang="zh-CN" altLang="en-US" sz="1600"/>
              <a:t>;</a:t>
            </a:r>
            <a:r>
              <a:rPr lang="en-US" altLang="zh-CN" sz="1600"/>
              <a:t>	进程全名  </a:t>
            </a:r>
            <a:r>
              <a:rPr lang="zh-CN" altLang="en-US" sz="1200"/>
              <a:t>（进程的可执行文件名称。要获得可执行文件的完整路径，应调用Module32First函数，再检查其返回的MODULEENTRY32结构的szExePath成员。但是，如果被调用进程是一个64位程序，您必须调用QueryFullProcessImageName函数去获取64位进程的可执行文件完整路径名。）</a:t>
            </a:r>
            <a:endParaRPr lang="zh-CN" altLang="en-US" sz="1200"/>
          </a:p>
          <a:p>
            <a:endParaRPr lang="zh-CN" altLang="en-US" sz="1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ight Triangle 12@|1FFC:4210752|FBC:16777215|LFC:16777215|LBC:16777215"/>
          <p:cNvSpPr/>
          <p:nvPr>
            <p:custDataLst>
              <p:tags r:id="rId1"/>
            </p:custDataLst>
          </p:nvPr>
        </p:nvSpPr>
        <p:spPr>
          <a:xfrm flipH="1">
            <a:off x="7344229" y="3982977"/>
            <a:ext cx="4847771" cy="287502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itchFamily="34" charset="0"/>
              <a:ea typeface="黑体" pitchFamily="49" charset="-122"/>
            </a:endParaRPr>
          </a:p>
        </p:txBody>
      </p:sp>
      <p:sp>
        <p:nvSpPr>
          <p:cNvPr id="8" name="矩形 9@|5FFC:49407|FBC:16777215|LFC:16777215|LBC:16777215"/>
          <p:cNvSpPr/>
          <p:nvPr>
            <p:custDataLst>
              <p:tags r:id="rId2"/>
            </p:custDataLst>
          </p:nvPr>
        </p:nvSpPr>
        <p:spPr>
          <a:xfrm>
            <a:off x="8931483" y="1873271"/>
            <a:ext cx="1311689" cy="987679"/>
          </a:xfrm>
          <a:custGeom>
            <a:avLst/>
            <a:gdLst>
              <a:gd name="connsiteX0" fmla="*/ 0 w 1564433"/>
              <a:gd name="connsiteY0" fmla="*/ 0 h 1168661"/>
              <a:gd name="connsiteX1" fmla="*/ 1564433 w 1564433"/>
              <a:gd name="connsiteY1" fmla="*/ 0 h 1168661"/>
              <a:gd name="connsiteX2" fmla="*/ 1564433 w 1564433"/>
              <a:gd name="connsiteY2" fmla="*/ 1168661 h 1168661"/>
              <a:gd name="connsiteX3" fmla="*/ 0 w 1564433"/>
              <a:gd name="connsiteY3" fmla="*/ 1168661 h 1168661"/>
              <a:gd name="connsiteX4" fmla="*/ 0 w 1564433"/>
              <a:gd name="connsiteY4" fmla="*/ 0 h 1168661"/>
              <a:gd name="connsiteX0-1" fmla="*/ 0 w 1564433"/>
              <a:gd name="connsiteY0-2" fmla="*/ 0 h 1177991"/>
              <a:gd name="connsiteX1-3" fmla="*/ 1564433 w 1564433"/>
              <a:gd name="connsiteY1-4" fmla="*/ 0 h 1177991"/>
              <a:gd name="connsiteX2-5" fmla="*/ 1555102 w 1564433"/>
              <a:gd name="connsiteY2-6" fmla="*/ 1177991 h 1177991"/>
              <a:gd name="connsiteX3-7" fmla="*/ 0 w 1564433"/>
              <a:gd name="connsiteY3-8" fmla="*/ 1168661 h 1177991"/>
              <a:gd name="connsiteX4-9" fmla="*/ 0 w 1564433"/>
              <a:gd name="connsiteY4-10" fmla="*/ 0 h 11779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64433" h="1177991">
                <a:moveTo>
                  <a:pt x="0" y="0"/>
                </a:moveTo>
                <a:lnTo>
                  <a:pt x="1564433" y="0"/>
                </a:lnTo>
                <a:cubicBezTo>
                  <a:pt x="1561323" y="392664"/>
                  <a:pt x="1558212" y="785327"/>
                  <a:pt x="1555102" y="1177991"/>
                </a:cubicBezTo>
                <a:lnTo>
                  <a:pt x="0" y="1168661"/>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itchFamily="34" charset="0"/>
              <a:ea typeface="黑体" pitchFamily="49" charset="-122"/>
            </a:endParaRPr>
          </a:p>
        </p:txBody>
      </p:sp>
      <p:sp>
        <p:nvSpPr>
          <p:cNvPr id="9" name="矩形 10@|5FFC:5855577|FBC:16777215|LFC:16777215|LBC:16777215"/>
          <p:cNvSpPr/>
          <p:nvPr>
            <p:custDataLst>
              <p:tags r:id="rId3"/>
            </p:custDataLst>
          </p:nvPr>
        </p:nvSpPr>
        <p:spPr>
          <a:xfrm>
            <a:off x="10228506" y="1873271"/>
            <a:ext cx="951821" cy="1566596"/>
          </a:xfrm>
          <a:custGeom>
            <a:avLst/>
            <a:gdLst>
              <a:gd name="connsiteX0" fmla="*/ 0 w 1564433"/>
              <a:gd name="connsiteY0" fmla="*/ 0 h 1168661"/>
              <a:gd name="connsiteX1" fmla="*/ 1564433 w 1564433"/>
              <a:gd name="connsiteY1" fmla="*/ 0 h 1168661"/>
              <a:gd name="connsiteX2" fmla="*/ 1564433 w 1564433"/>
              <a:gd name="connsiteY2" fmla="*/ 1168661 h 1168661"/>
              <a:gd name="connsiteX3" fmla="*/ 0 w 1564433"/>
              <a:gd name="connsiteY3" fmla="*/ 1168661 h 1168661"/>
              <a:gd name="connsiteX4" fmla="*/ 0 w 1564433"/>
              <a:gd name="connsiteY4" fmla="*/ 0 h 1168661"/>
              <a:gd name="connsiteX0-1" fmla="*/ 9330 w 1573763"/>
              <a:gd name="connsiteY0-2" fmla="*/ 0 h 1868457"/>
              <a:gd name="connsiteX1-3" fmla="*/ 1573763 w 1573763"/>
              <a:gd name="connsiteY1-4" fmla="*/ 0 h 1868457"/>
              <a:gd name="connsiteX2-5" fmla="*/ 1573763 w 1573763"/>
              <a:gd name="connsiteY2-6" fmla="*/ 1168661 h 1868457"/>
              <a:gd name="connsiteX3-7" fmla="*/ 0 w 1573763"/>
              <a:gd name="connsiteY3-8" fmla="*/ 1868457 h 1868457"/>
              <a:gd name="connsiteX4-9" fmla="*/ 9330 w 1573763"/>
              <a:gd name="connsiteY4-10" fmla="*/ 0 h 1868457"/>
              <a:gd name="connsiteX0-11" fmla="*/ 9330 w 1573763"/>
              <a:gd name="connsiteY0-12" fmla="*/ 0 h 1868457"/>
              <a:gd name="connsiteX1-13" fmla="*/ 1573763 w 1573763"/>
              <a:gd name="connsiteY1-14" fmla="*/ 0 h 1868457"/>
              <a:gd name="connsiteX2-15" fmla="*/ 1135224 w 1573763"/>
              <a:gd name="connsiteY2-16" fmla="*/ 1840465 h 1868457"/>
              <a:gd name="connsiteX3-17" fmla="*/ 0 w 1573763"/>
              <a:gd name="connsiteY3-18" fmla="*/ 1868457 h 1868457"/>
              <a:gd name="connsiteX4-19" fmla="*/ 9330 w 1573763"/>
              <a:gd name="connsiteY4-20" fmla="*/ 0 h 1868457"/>
              <a:gd name="connsiteX0-21" fmla="*/ 9330 w 1135224"/>
              <a:gd name="connsiteY0-22" fmla="*/ 0 h 1868457"/>
              <a:gd name="connsiteX1-23" fmla="*/ 1125894 w 1135224"/>
              <a:gd name="connsiteY1-24" fmla="*/ 1101012 h 1868457"/>
              <a:gd name="connsiteX2-25" fmla="*/ 1135224 w 1135224"/>
              <a:gd name="connsiteY2-26" fmla="*/ 1840465 h 1868457"/>
              <a:gd name="connsiteX3-27" fmla="*/ 0 w 1135224"/>
              <a:gd name="connsiteY3-28" fmla="*/ 1868457 h 1868457"/>
              <a:gd name="connsiteX4-29" fmla="*/ 9330 w 1135224"/>
              <a:gd name="connsiteY4-30" fmla="*/ 0 h 1868457"/>
            </a:gdLst>
            <a:ahLst/>
            <a:cxnLst>
              <a:cxn ang="0">
                <a:pos x="connsiteX0-21" y="connsiteY0-22"/>
              </a:cxn>
              <a:cxn ang="0">
                <a:pos x="connsiteX1-23" y="connsiteY1-24"/>
              </a:cxn>
              <a:cxn ang="0">
                <a:pos x="connsiteX2-25" y="connsiteY2-26"/>
              </a:cxn>
              <a:cxn ang="0">
                <a:pos x="connsiteX3-27" y="connsiteY3-28"/>
              </a:cxn>
              <a:cxn ang="0">
                <a:pos x="connsiteX4-29" y="connsiteY4-30"/>
              </a:cxn>
            </a:cxnLst>
            <a:rect l="l" t="t" r="r" b="b"/>
            <a:pathLst>
              <a:path w="1135224" h="1868457">
                <a:moveTo>
                  <a:pt x="9330" y="0"/>
                </a:moveTo>
                <a:lnTo>
                  <a:pt x="1125894" y="1101012"/>
                </a:lnTo>
                <a:lnTo>
                  <a:pt x="1135224" y="1840465"/>
                </a:lnTo>
                <a:lnTo>
                  <a:pt x="0" y="1868457"/>
                </a:lnTo>
                <a:lnTo>
                  <a:pt x="933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itchFamily="34" charset="0"/>
              <a:ea typeface="黑体" pitchFamily="49" charset="-122"/>
            </a:endParaRPr>
          </a:p>
        </p:txBody>
      </p:sp>
      <p:sp>
        <p:nvSpPr>
          <p:cNvPr id="10" name="矩形 10@|5FFC:49407|FBC:16777215|LFC:16777215|LBC:16777215"/>
          <p:cNvSpPr/>
          <p:nvPr>
            <p:custDataLst>
              <p:tags r:id="rId4"/>
            </p:custDataLst>
          </p:nvPr>
        </p:nvSpPr>
        <p:spPr>
          <a:xfrm rot="5400000">
            <a:off x="9888062" y="3063566"/>
            <a:ext cx="944753" cy="1655424"/>
          </a:xfrm>
          <a:custGeom>
            <a:avLst/>
            <a:gdLst>
              <a:gd name="connsiteX0" fmla="*/ 0 w 1564433"/>
              <a:gd name="connsiteY0" fmla="*/ 0 h 1168661"/>
              <a:gd name="connsiteX1" fmla="*/ 1564433 w 1564433"/>
              <a:gd name="connsiteY1" fmla="*/ 0 h 1168661"/>
              <a:gd name="connsiteX2" fmla="*/ 1564433 w 1564433"/>
              <a:gd name="connsiteY2" fmla="*/ 1168661 h 1168661"/>
              <a:gd name="connsiteX3" fmla="*/ 0 w 1564433"/>
              <a:gd name="connsiteY3" fmla="*/ 1168661 h 1168661"/>
              <a:gd name="connsiteX4" fmla="*/ 0 w 1564433"/>
              <a:gd name="connsiteY4" fmla="*/ 0 h 1168661"/>
              <a:gd name="connsiteX0-1" fmla="*/ 9330 w 1573763"/>
              <a:gd name="connsiteY0-2" fmla="*/ 0 h 1868457"/>
              <a:gd name="connsiteX1-3" fmla="*/ 1573763 w 1573763"/>
              <a:gd name="connsiteY1-4" fmla="*/ 0 h 1868457"/>
              <a:gd name="connsiteX2-5" fmla="*/ 1573763 w 1573763"/>
              <a:gd name="connsiteY2-6" fmla="*/ 1168661 h 1868457"/>
              <a:gd name="connsiteX3-7" fmla="*/ 0 w 1573763"/>
              <a:gd name="connsiteY3-8" fmla="*/ 1868457 h 1868457"/>
              <a:gd name="connsiteX4-9" fmla="*/ 9330 w 1573763"/>
              <a:gd name="connsiteY4-10" fmla="*/ 0 h 1868457"/>
              <a:gd name="connsiteX0-11" fmla="*/ 9330 w 1573763"/>
              <a:gd name="connsiteY0-12" fmla="*/ 0 h 1868457"/>
              <a:gd name="connsiteX1-13" fmla="*/ 1573763 w 1573763"/>
              <a:gd name="connsiteY1-14" fmla="*/ 0 h 1868457"/>
              <a:gd name="connsiteX2-15" fmla="*/ 1135224 w 1573763"/>
              <a:gd name="connsiteY2-16" fmla="*/ 1840465 h 1868457"/>
              <a:gd name="connsiteX3-17" fmla="*/ 0 w 1573763"/>
              <a:gd name="connsiteY3-18" fmla="*/ 1868457 h 1868457"/>
              <a:gd name="connsiteX4-19" fmla="*/ 9330 w 1573763"/>
              <a:gd name="connsiteY4-20" fmla="*/ 0 h 1868457"/>
              <a:gd name="connsiteX0-21" fmla="*/ 9330 w 1135224"/>
              <a:gd name="connsiteY0-22" fmla="*/ 0 h 1868457"/>
              <a:gd name="connsiteX1-23" fmla="*/ 1125894 w 1135224"/>
              <a:gd name="connsiteY1-24" fmla="*/ 1101012 h 1868457"/>
              <a:gd name="connsiteX2-25" fmla="*/ 1135224 w 1135224"/>
              <a:gd name="connsiteY2-26" fmla="*/ 1840465 h 1868457"/>
              <a:gd name="connsiteX3-27" fmla="*/ 0 w 1135224"/>
              <a:gd name="connsiteY3-28" fmla="*/ 1868457 h 1868457"/>
              <a:gd name="connsiteX4-29" fmla="*/ 9330 w 1135224"/>
              <a:gd name="connsiteY4-30" fmla="*/ 0 h 1868457"/>
              <a:gd name="connsiteX0-31" fmla="*/ 0 w 1144553"/>
              <a:gd name="connsiteY0-32" fmla="*/ 0 h 1896259"/>
              <a:gd name="connsiteX1-33" fmla="*/ 1135223 w 1144553"/>
              <a:gd name="connsiteY1-34" fmla="*/ 1128814 h 1896259"/>
              <a:gd name="connsiteX2-35" fmla="*/ 1144553 w 1144553"/>
              <a:gd name="connsiteY2-36" fmla="*/ 1868267 h 1896259"/>
              <a:gd name="connsiteX3-37" fmla="*/ 9329 w 1144553"/>
              <a:gd name="connsiteY3-38" fmla="*/ 1896259 h 1896259"/>
              <a:gd name="connsiteX4-39" fmla="*/ 0 w 1144553"/>
              <a:gd name="connsiteY4-40" fmla="*/ 0 h 1896259"/>
              <a:gd name="connsiteX0-41" fmla="*/ 0 w 1135225"/>
              <a:gd name="connsiteY0-42" fmla="*/ 0 h 1960936"/>
              <a:gd name="connsiteX1-43" fmla="*/ 1135223 w 1135225"/>
              <a:gd name="connsiteY1-44" fmla="*/ 1128814 h 1960936"/>
              <a:gd name="connsiteX2-45" fmla="*/ 1135225 w 1135225"/>
              <a:gd name="connsiteY2-46" fmla="*/ 1960936 h 1960936"/>
              <a:gd name="connsiteX3-47" fmla="*/ 9329 w 1135225"/>
              <a:gd name="connsiteY3-48" fmla="*/ 1896259 h 1960936"/>
              <a:gd name="connsiteX4-49" fmla="*/ 0 w 1135225"/>
              <a:gd name="connsiteY4-50" fmla="*/ 0 h 1960936"/>
              <a:gd name="connsiteX0-51" fmla="*/ 0 w 1135225"/>
              <a:gd name="connsiteY0-52" fmla="*/ 0 h 1960936"/>
              <a:gd name="connsiteX1-53" fmla="*/ 1135223 w 1135225"/>
              <a:gd name="connsiteY1-54" fmla="*/ 1128814 h 1960936"/>
              <a:gd name="connsiteX2-55" fmla="*/ 1135225 w 1135225"/>
              <a:gd name="connsiteY2-56" fmla="*/ 1960936 h 1960936"/>
              <a:gd name="connsiteX3-57" fmla="*/ 9329 w 1135225"/>
              <a:gd name="connsiteY3-58" fmla="*/ 1933327 h 1960936"/>
              <a:gd name="connsiteX4-59" fmla="*/ 0 w 1135225"/>
              <a:gd name="connsiteY4-60" fmla="*/ 0 h 1960936"/>
              <a:gd name="connsiteX0-61" fmla="*/ 900 w 1126794"/>
              <a:gd name="connsiteY0-62" fmla="*/ 0 h 1960936"/>
              <a:gd name="connsiteX1-63" fmla="*/ 1126792 w 1126794"/>
              <a:gd name="connsiteY1-64" fmla="*/ 1128814 h 1960936"/>
              <a:gd name="connsiteX2-65" fmla="*/ 1126794 w 1126794"/>
              <a:gd name="connsiteY2-66" fmla="*/ 1960936 h 1960936"/>
              <a:gd name="connsiteX3-67" fmla="*/ 898 w 1126794"/>
              <a:gd name="connsiteY3-68" fmla="*/ 1933327 h 1960936"/>
              <a:gd name="connsiteX4-69" fmla="*/ 900 w 1126794"/>
              <a:gd name="connsiteY4-70" fmla="*/ 0 h 1960936"/>
            </a:gdLst>
            <a:ahLst/>
            <a:cxnLst>
              <a:cxn ang="0">
                <a:pos x="connsiteX0-61" y="connsiteY0-62"/>
              </a:cxn>
              <a:cxn ang="0">
                <a:pos x="connsiteX1-63" y="connsiteY1-64"/>
              </a:cxn>
              <a:cxn ang="0">
                <a:pos x="connsiteX2-65" y="connsiteY2-66"/>
              </a:cxn>
              <a:cxn ang="0">
                <a:pos x="connsiteX3-67" y="connsiteY3-68"/>
              </a:cxn>
              <a:cxn ang="0">
                <a:pos x="connsiteX4-69" y="connsiteY4-70"/>
              </a:cxn>
            </a:cxnLst>
            <a:rect l="l" t="t" r="r" b="b"/>
            <a:pathLst>
              <a:path w="1126794" h="1960936">
                <a:moveTo>
                  <a:pt x="900" y="0"/>
                </a:moveTo>
                <a:lnTo>
                  <a:pt x="1126792" y="1128814"/>
                </a:lnTo>
                <a:cubicBezTo>
                  <a:pt x="1126793" y="1406188"/>
                  <a:pt x="1126793" y="1683562"/>
                  <a:pt x="1126794" y="1960936"/>
                </a:cubicBezTo>
                <a:lnTo>
                  <a:pt x="898" y="1933327"/>
                </a:lnTo>
                <a:cubicBezTo>
                  <a:pt x="-2212" y="1301241"/>
                  <a:pt x="4010" y="632086"/>
                  <a:pt x="9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itchFamily="34" charset="0"/>
              <a:ea typeface="黑体" pitchFamily="49" charset="-122"/>
            </a:endParaRPr>
          </a:p>
        </p:txBody>
      </p:sp>
      <p:sp>
        <p:nvSpPr>
          <p:cNvPr id="11" name="矩形 10@|5FFC:5855577|FBC:16777215|LFC:16777215|LBC:16777215"/>
          <p:cNvSpPr/>
          <p:nvPr>
            <p:custDataLst>
              <p:tags r:id="rId5"/>
            </p:custDataLst>
          </p:nvPr>
        </p:nvSpPr>
        <p:spPr>
          <a:xfrm flipH="1">
            <a:off x="8634581" y="3426725"/>
            <a:ext cx="921616" cy="1655424"/>
          </a:xfrm>
          <a:custGeom>
            <a:avLst/>
            <a:gdLst>
              <a:gd name="connsiteX0" fmla="*/ 0 w 1564433"/>
              <a:gd name="connsiteY0" fmla="*/ 0 h 1168661"/>
              <a:gd name="connsiteX1" fmla="*/ 1564433 w 1564433"/>
              <a:gd name="connsiteY1" fmla="*/ 0 h 1168661"/>
              <a:gd name="connsiteX2" fmla="*/ 1564433 w 1564433"/>
              <a:gd name="connsiteY2" fmla="*/ 1168661 h 1168661"/>
              <a:gd name="connsiteX3" fmla="*/ 0 w 1564433"/>
              <a:gd name="connsiteY3" fmla="*/ 1168661 h 1168661"/>
              <a:gd name="connsiteX4" fmla="*/ 0 w 1564433"/>
              <a:gd name="connsiteY4" fmla="*/ 0 h 1168661"/>
              <a:gd name="connsiteX0-1" fmla="*/ 9330 w 1573763"/>
              <a:gd name="connsiteY0-2" fmla="*/ 0 h 1868457"/>
              <a:gd name="connsiteX1-3" fmla="*/ 1573763 w 1573763"/>
              <a:gd name="connsiteY1-4" fmla="*/ 0 h 1868457"/>
              <a:gd name="connsiteX2-5" fmla="*/ 1573763 w 1573763"/>
              <a:gd name="connsiteY2-6" fmla="*/ 1168661 h 1868457"/>
              <a:gd name="connsiteX3-7" fmla="*/ 0 w 1573763"/>
              <a:gd name="connsiteY3-8" fmla="*/ 1868457 h 1868457"/>
              <a:gd name="connsiteX4-9" fmla="*/ 9330 w 1573763"/>
              <a:gd name="connsiteY4-10" fmla="*/ 0 h 1868457"/>
              <a:gd name="connsiteX0-11" fmla="*/ 9330 w 1573763"/>
              <a:gd name="connsiteY0-12" fmla="*/ 0 h 1868457"/>
              <a:gd name="connsiteX1-13" fmla="*/ 1573763 w 1573763"/>
              <a:gd name="connsiteY1-14" fmla="*/ 0 h 1868457"/>
              <a:gd name="connsiteX2-15" fmla="*/ 1135224 w 1573763"/>
              <a:gd name="connsiteY2-16" fmla="*/ 1840465 h 1868457"/>
              <a:gd name="connsiteX3-17" fmla="*/ 0 w 1573763"/>
              <a:gd name="connsiteY3-18" fmla="*/ 1868457 h 1868457"/>
              <a:gd name="connsiteX4-19" fmla="*/ 9330 w 1573763"/>
              <a:gd name="connsiteY4-20" fmla="*/ 0 h 1868457"/>
              <a:gd name="connsiteX0-21" fmla="*/ 9330 w 1135224"/>
              <a:gd name="connsiteY0-22" fmla="*/ 0 h 1868457"/>
              <a:gd name="connsiteX1-23" fmla="*/ 1125894 w 1135224"/>
              <a:gd name="connsiteY1-24" fmla="*/ 1101012 h 1868457"/>
              <a:gd name="connsiteX2-25" fmla="*/ 1135224 w 1135224"/>
              <a:gd name="connsiteY2-26" fmla="*/ 1840465 h 1868457"/>
              <a:gd name="connsiteX3-27" fmla="*/ 0 w 1135224"/>
              <a:gd name="connsiteY3-28" fmla="*/ 1868457 h 1868457"/>
              <a:gd name="connsiteX4-29" fmla="*/ 9330 w 1135224"/>
              <a:gd name="connsiteY4-30" fmla="*/ 0 h 1868457"/>
              <a:gd name="connsiteX0-31" fmla="*/ 0 w 1144553"/>
              <a:gd name="connsiteY0-32" fmla="*/ 0 h 1896259"/>
              <a:gd name="connsiteX1-33" fmla="*/ 1135223 w 1144553"/>
              <a:gd name="connsiteY1-34" fmla="*/ 1128814 h 1896259"/>
              <a:gd name="connsiteX2-35" fmla="*/ 1144553 w 1144553"/>
              <a:gd name="connsiteY2-36" fmla="*/ 1868267 h 1896259"/>
              <a:gd name="connsiteX3-37" fmla="*/ 9329 w 1144553"/>
              <a:gd name="connsiteY3-38" fmla="*/ 1896259 h 1896259"/>
              <a:gd name="connsiteX4-39" fmla="*/ 0 w 1144553"/>
              <a:gd name="connsiteY4-40" fmla="*/ 0 h 1896259"/>
              <a:gd name="connsiteX0-41" fmla="*/ 0 w 1135225"/>
              <a:gd name="connsiteY0-42" fmla="*/ 0 h 1960936"/>
              <a:gd name="connsiteX1-43" fmla="*/ 1135223 w 1135225"/>
              <a:gd name="connsiteY1-44" fmla="*/ 1128814 h 1960936"/>
              <a:gd name="connsiteX2-45" fmla="*/ 1135225 w 1135225"/>
              <a:gd name="connsiteY2-46" fmla="*/ 1960936 h 1960936"/>
              <a:gd name="connsiteX3-47" fmla="*/ 9329 w 1135225"/>
              <a:gd name="connsiteY3-48" fmla="*/ 1896259 h 1960936"/>
              <a:gd name="connsiteX4-49" fmla="*/ 0 w 1135225"/>
              <a:gd name="connsiteY4-50" fmla="*/ 0 h 1960936"/>
              <a:gd name="connsiteX0-51" fmla="*/ 0 w 1135225"/>
              <a:gd name="connsiteY0-52" fmla="*/ 0 h 1960936"/>
              <a:gd name="connsiteX1-53" fmla="*/ 1135223 w 1135225"/>
              <a:gd name="connsiteY1-54" fmla="*/ 1128814 h 1960936"/>
              <a:gd name="connsiteX2-55" fmla="*/ 1135225 w 1135225"/>
              <a:gd name="connsiteY2-56" fmla="*/ 1960936 h 1960936"/>
              <a:gd name="connsiteX3-57" fmla="*/ 9329 w 1135225"/>
              <a:gd name="connsiteY3-58" fmla="*/ 1933327 h 1960936"/>
              <a:gd name="connsiteX4-59" fmla="*/ 0 w 1135225"/>
              <a:gd name="connsiteY4-60" fmla="*/ 0 h 1960936"/>
              <a:gd name="connsiteX0-61" fmla="*/ 900 w 1126794"/>
              <a:gd name="connsiteY0-62" fmla="*/ 0 h 1960936"/>
              <a:gd name="connsiteX1-63" fmla="*/ 1126792 w 1126794"/>
              <a:gd name="connsiteY1-64" fmla="*/ 1128814 h 1960936"/>
              <a:gd name="connsiteX2-65" fmla="*/ 1126794 w 1126794"/>
              <a:gd name="connsiteY2-66" fmla="*/ 1960936 h 1960936"/>
              <a:gd name="connsiteX3-67" fmla="*/ 898 w 1126794"/>
              <a:gd name="connsiteY3-68" fmla="*/ 1933327 h 1960936"/>
              <a:gd name="connsiteX4-69" fmla="*/ 900 w 1126794"/>
              <a:gd name="connsiteY4-70" fmla="*/ 0 h 1960936"/>
            </a:gdLst>
            <a:ahLst/>
            <a:cxnLst>
              <a:cxn ang="0">
                <a:pos x="connsiteX0-61" y="connsiteY0-62"/>
              </a:cxn>
              <a:cxn ang="0">
                <a:pos x="connsiteX1-63" y="connsiteY1-64"/>
              </a:cxn>
              <a:cxn ang="0">
                <a:pos x="connsiteX2-65" y="connsiteY2-66"/>
              </a:cxn>
              <a:cxn ang="0">
                <a:pos x="connsiteX3-67" y="connsiteY3-68"/>
              </a:cxn>
              <a:cxn ang="0">
                <a:pos x="connsiteX4-69" y="connsiteY4-70"/>
              </a:cxn>
            </a:cxnLst>
            <a:rect l="l" t="t" r="r" b="b"/>
            <a:pathLst>
              <a:path w="1126794" h="1960936">
                <a:moveTo>
                  <a:pt x="900" y="0"/>
                </a:moveTo>
                <a:lnTo>
                  <a:pt x="1126792" y="1128814"/>
                </a:lnTo>
                <a:cubicBezTo>
                  <a:pt x="1126793" y="1406188"/>
                  <a:pt x="1126793" y="1683562"/>
                  <a:pt x="1126794" y="1960936"/>
                </a:cubicBezTo>
                <a:lnTo>
                  <a:pt x="898" y="1933327"/>
                </a:lnTo>
                <a:cubicBezTo>
                  <a:pt x="-2212" y="1301241"/>
                  <a:pt x="4010" y="632086"/>
                  <a:pt x="9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itchFamily="34" charset="0"/>
              <a:ea typeface="黑体" pitchFamily="49" charset="-122"/>
            </a:endParaRPr>
          </a:p>
        </p:txBody>
      </p:sp>
      <p:sp>
        <p:nvSpPr>
          <p:cNvPr id="12" name="Rectangle 18@|1FFC:49407|FBC:16777215|LFC:16777215|LBC:16777215"/>
          <p:cNvSpPr/>
          <p:nvPr>
            <p:custDataLst>
              <p:tags r:id="rId6"/>
            </p:custDataLst>
          </p:nvPr>
        </p:nvSpPr>
        <p:spPr>
          <a:xfrm rot="20751420">
            <a:off x="9299395" y="4875599"/>
            <a:ext cx="954536" cy="9466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itchFamily="34" charset="0"/>
              <a:ea typeface="黑体" pitchFamily="49" charset="-122"/>
            </a:endParaRPr>
          </a:p>
        </p:txBody>
      </p:sp>
      <p:sp>
        <p:nvSpPr>
          <p:cNvPr id="7" name="标题 6"/>
          <p:cNvSpPr>
            <a:spLocks noGrp="1"/>
          </p:cNvSpPr>
          <p:nvPr>
            <p:ph type="title"/>
            <p:custDataLst>
              <p:tags r:id="rId7"/>
            </p:custDataLst>
          </p:nvPr>
        </p:nvSpPr>
        <p:spPr/>
        <p:txBody>
          <a:bodyPr/>
          <a:p>
            <a:r>
              <a:rPr lang="zh-CN" altLang="en-US" dirty="0"/>
              <a:t>MODULEENTRY32</a:t>
            </a:r>
            <a:endParaRPr lang="zh-CN" altLang="en-US" dirty="0"/>
          </a:p>
        </p:txBody>
      </p:sp>
      <p:sp>
        <p:nvSpPr>
          <p:cNvPr id="13" name="内容占位符 12"/>
          <p:cNvSpPr>
            <a:spLocks noGrp="1"/>
          </p:cNvSpPr>
          <p:nvPr>
            <p:ph sz="half" idx="2"/>
            <p:custDataLst>
              <p:tags r:id="rId8"/>
            </p:custDataLst>
          </p:nvPr>
        </p:nvSpPr>
        <p:spPr>
          <a:xfrm>
            <a:off x="840105" y="1675765"/>
            <a:ext cx="6856095" cy="4514215"/>
          </a:xfrm>
        </p:spPr>
        <p:txBody>
          <a:bodyPr>
            <a:normAutofit fontScale="90000"/>
          </a:bodyPr>
          <a:p>
            <a:pPr marL="342900" indent="-342900">
              <a:buFont typeface="Wingdings" charset="0"/>
              <a:buChar char="u"/>
            </a:pPr>
            <a:r>
              <a:rPr lang="en-US" altLang="zh-CN" dirty="0">
                <a:sym typeface="+mn-ea"/>
              </a:rPr>
              <a:t>	</a:t>
            </a:r>
            <a:r>
              <a:rPr lang="zh-CN" altLang="en-US" dirty="0">
                <a:sym typeface="+mn-ea"/>
              </a:rPr>
              <a:t>模块入口结构体</a:t>
            </a:r>
            <a:endParaRPr lang="zh-CN" altLang="en-US" dirty="0">
              <a:sym typeface="+mn-ea"/>
            </a:endParaRPr>
          </a:p>
          <a:p>
            <a:pPr marL="342900" indent="-342900">
              <a:buFont typeface="Wingdings" charset="0"/>
              <a:buChar char="u"/>
            </a:pPr>
            <a:r>
              <a:rPr lang="en-US" altLang="zh-CN" dirty="0"/>
              <a:t>	</a:t>
            </a:r>
            <a:r>
              <a:rPr lang="zh-CN" altLang="en-US" dirty="0"/>
              <a:t>用来存放模块信息的一个结构体。</a:t>
            </a:r>
            <a:endParaRPr lang="zh-CN" altLang="en-US" dirty="0"/>
          </a:p>
          <a:p>
            <a:pPr marL="342900" indent="-342900">
              <a:buFont typeface="Wingdings" charset="0"/>
              <a:buChar char="u"/>
            </a:pPr>
            <a:r>
              <a:rPr lang="zh-CN" altLang="en-US" dirty="0"/>
              <a:t>	用 Module32First指向第一个进程信息，并将进程信息抽取到</a:t>
            </a:r>
            <a:r>
              <a:rPr lang="zh-CN" altLang="en-US" dirty="0">
                <a:sym typeface="+mn-ea"/>
              </a:rPr>
              <a:t>MODULEENTRY32</a:t>
            </a:r>
            <a:r>
              <a:rPr lang="zh-CN" altLang="en-US" dirty="0"/>
              <a:t>中。</a:t>
            </a:r>
            <a:endParaRPr lang="zh-CN" altLang="en-US" dirty="0"/>
          </a:p>
          <a:p>
            <a:pPr marL="342900" indent="-342900">
              <a:buFont typeface="Wingdings" charset="0"/>
              <a:buChar char="u"/>
            </a:pPr>
            <a:r>
              <a:rPr lang="zh-CN" altLang="en-US" dirty="0"/>
              <a:t>	用Module32Next指向下一条进程信息。</a:t>
            </a:r>
            <a:endParaRPr lang="zh-CN" altLang="en-US" dirty="0"/>
          </a:p>
          <a:p>
            <a:pPr marL="342900" indent="-342900">
              <a:buFont typeface="Wingdings" charset="0"/>
              <a:buChar char="u"/>
            </a:pPr>
            <a:r>
              <a:rPr lang="en-US" altLang="zh-CN" dirty="0"/>
              <a:t>	使用这个结构之前，</a:t>
            </a:r>
            <a:r>
              <a:rPr lang="zh-CN" altLang="en-US" dirty="0"/>
              <a:t>需</a:t>
            </a:r>
            <a:r>
              <a:rPr lang="en-US" altLang="zh-CN" dirty="0"/>
              <a:t>先设置它的大小</a:t>
            </a:r>
            <a:endParaRPr lang="en-US" altLang="zh-CN" dirty="0"/>
          </a:p>
          <a:p>
            <a:pPr marL="342900" indent="-342900">
              <a:buFont typeface="Wingdings" charset="0"/>
              <a:buChar char="u"/>
            </a:pPr>
            <a:r>
              <a:rPr lang="en-US" altLang="zh-CN" dirty="0"/>
              <a:t>       </a:t>
            </a:r>
            <a:r>
              <a:rPr lang="zh-CN" altLang="en-US" dirty="0"/>
              <a:t>类比</a:t>
            </a:r>
            <a:r>
              <a:rPr lang="zh-CN" altLang="en-US" dirty="0">
                <a:sym typeface="+mn-ea"/>
              </a:rPr>
              <a:t>PROCESSENTRY32</a:t>
            </a:r>
            <a:endParaRPr lang="zh-CN" altLang="en-US" dirty="0"/>
          </a:p>
        </p:txBody>
      </p:sp>
    </p:spTree>
    <p:custDataLst>
      <p:tags r:id="rId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结构体信息</a:t>
            </a:r>
            <a:r>
              <a:rPr lang="zh-CN" altLang="en-US" sz="2800"/>
              <a:t>（</a:t>
            </a:r>
            <a:r>
              <a:rPr lang="zh-CN" altLang="en-US" sz="2800" dirty="0">
                <a:sym typeface="+mn-ea"/>
              </a:rPr>
              <a:t>MODULEENTRY32</a:t>
            </a:r>
            <a:r>
              <a:rPr lang="zh-CN" altLang="en-US" sz="2800"/>
              <a:t>）</a:t>
            </a:r>
            <a:endParaRPr lang="zh-CN" altLang="en-US" sz="2800"/>
          </a:p>
        </p:txBody>
      </p:sp>
      <p:sp>
        <p:nvSpPr>
          <p:cNvPr id="3" name="内容占位符 2"/>
          <p:cNvSpPr>
            <a:spLocks noGrp="1"/>
          </p:cNvSpPr>
          <p:nvPr>
            <p:ph sz="half" idx="2"/>
          </p:nvPr>
        </p:nvSpPr>
        <p:spPr>
          <a:xfrm>
            <a:off x="563564" y="1407475"/>
            <a:ext cx="11093443" cy="5056548"/>
          </a:xfrm>
        </p:spPr>
        <p:txBody>
          <a:bodyPr>
            <a:noAutofit/>
          </a:bodyPr>
          <a:p>
            <a:r>
              <a:rPr lang="zh-CN" altLang="en-US" sz="1600" b="1"/>
              <a:t>dwSize</a:t>
            </a:r>
            <a:r>
              <a:rPr lang="en-US" altLang="zh-CN" sz="1600"/>
              <a:t>	</a:t>
            </a:r>
            <a:r>
              <a:rPr lang="zh-CN" altLang="en-US" sz="1600"/>
              <a:t>指定结构的长度，以字节为单位。</a:t>
            </a:r>
            <a:endParaRPr lang="zh-CN" altLang="en-US" sz="1600"/>
          </a:p>
          <a:p>
            <a:r>
              <a:rPr lang="zh-CN" altLang="en-US" sz="1600" b="1"/>
              <a:t>th32ModuleID</a:t>
            </a:r>
            <a:r>
              <a:rPr lang="en-US" altLang="zh-CN" sz="1600"/>
              <a:t>	</a:t>
            </a:r>
            <a:r>
              <a:rPr lang="zh-CN" altLang="en-US" sz="1600"/>
              <a:t>此成员已经不再被使用，通常被设置为1</a:t>
            </a:r>
            <a:endParaRPr lang="zh-CN" altLang="en-US" sz="1600"/>
          </a:p>
          <a:p>
            <a:r>
              <a:rPr lang="zh-CN" altLang="en-US" sz="1600" b="1"/>
              <a:t>th32ProcessID</a:t>
            </a:r>
            <a:r>
              <a:rPr lang="en-US" altLang="zh-CN" sz="1600"/>
              <a:t>	</a:t>
            </a:r>
            <a:r>
              <a:rPr lang="zh-CN" altLang="en-US" sz="1600"/>
              <a:t>正在检查的进程标识符。这个成员的内容，可以使用Win32 API的元素</a:t>
            </a:r>
            <a:endParaRPr lang="zh-CN" altLang="en-US" sz="1600"/>
          </a:p>
          <a:p>
            <a:r>
              <a:rPr lang="zh-CN" altLang="en-US" sz="1600" b="1"/>
              <a:t>GlblcntUsage</a:t>
            </a:r>
            <a:r>
              <a:rPr lang="en-US" altLang="zh-CN" sz="1600"/>
              <a:t>	</a:t>
            </a:r>
            <a:r>
              <a:rPr lang="zh-CN" altLang="en-US" sz="1600"/>
              <a:t>全局模块的使用计数，即模块的总载入次数。通常这一项是没有意义的，被设置为0xFFFF。</a:t>
            </a:r>
            <a:endParaRPr lang="zh-CN" altLang="en-US" sz="1600"/>
          </a:p>
          <a:p>
            <a:r>
              <a:rPr lang="zh-CN" altLang="en-US" sz="1600" b="1"/>
              <a:t>ProccntUsage</a:t>
            </a:r>
            <a:r>
              <a:rPr lang="en-US" altLang="zh-CN" sz="1600"/>
              <a:t>	</a:t>
            </a:r>
            <a:r>
              <a:rPr lang="zh-CN" altLang="en-US" sz="1600"/>
              <a:t>全局模块的使用计数（与GlblcntUsage相同）。通常这一项也是没有意义的，被设置为0xFFFF。</a:t>
            </a:r>
            <a:endParaRPr lang="zh-CN" altLang="en-US" sz="1600"/>
          </a:p>
          <a:p>
            <a:r>
              <a:rPr lang="zh-CN" altLang="en-US" sz="1600" b="1"/>
              <a:t>modBaseAddr</a:t>
            </a:r>
            <a:r>
              <a:rPr lang="en-US" altLang="zh-CN" sz="1600"/>
              <a:t>	</a:t>
            </a:r>
            <a:r>
              <a:rPr lang="zh-CN" altLang="en-US" sz="1600"/>
              <a:t>模块的基址，在其所属的进程范围内。</a:t>
            </a:r>
            <a:endParaRPr lang="zh-CN" altLang="en-US" sz="1600"/>
          </a:p>
          <a:p>
            <a:r>
              <a:rPr lang="zh-CN" altLang="en-US" sz="1600" b="1"/>
              <a:t>modBaseSize</a:t>
            </a:r>
            <a:r>
              <a:rPr lang="en-US" altLang="zh-CN" sz="1600"/>
              <a:t>	</a:t>
            </a:r>
            <a:r>
              <a:rPr lang="zh-CN" altLang="en-US" sz="1600"/>
              <a:t>模块的大小，单位字节。</a:t>
            </a:r>
            <a:endParaRPr lang="zh-CN" altLang="en-US" sz="1600"/>
          </a:p>
          <a:p>
            <a:r>
              <a:rPr lang="zh-CN" altLang="en-US" sz="1600" b="1"/>
              <a:t>hModule</a:t>
            </a:r>
            <a:r>
              <a:rPr lang="en-US" altLang="zh-CN" sz="1600"/>
              <a:t>	</a:t>
            </a:r>
            <a:r>
              <a:rPr lang="zh-CN" altLang="en-US" sz="1600"/>
              <a:t>所属进程的范围内，模块句柄。</a:t>
            </a:r>
            <a:endParaRPr lang="zh-CN" altLang="en-US" sz="1600"/>
          </a:p>
          <a:p>
            <a:r>
              <a:rPr lang="zh-CN" altLang="en-US" sz="1600" b="1"/>
              <a:t>szModule  </a:t>
            </a:r>
            <a:r>
              <a:rPr lang="en-US" altLang="zh-CN" sz="1600"/>
              <a:t>	</a:t>
            </a:r>
            <a:r>
              <a:rPr lang="zh-CN" altLang="en-US" sz="1600"/>
              <a:t>NULL结尾的字符串，其中包含模块名。</a:t>
            </a:r>
            <a:endParaRPr lang="zh-CN" altLang="en-US" sz="1600"/>
          </a:p>
          <a:p>
            <a:r>
              <a:rPr lang="zh-CN" altLang="en-US" sz="1600" b="1"/>
              <a:t>szExePath</a:t>
            </a:r>
            <a:r>
              <a:rPr lang="zh-CN" altLang="en-US" sz="1600"/>
              <a:t>  </a:t>
            </a:r>
            <a:r>
              <a:rPr lang="en-US" altLang="zh-CN" sz="1600"/>
              <a:t>	</a:t>
            </a:r>
            <a:r>
              <a:rPr lang="zh-CN" altLang="en-US" sz="1600"/>
              <a:t>NULL结尾的字符串，其中包含的位置，或模块的路径。</a:t>
            </a:r>
            <a:endParaRPr lang="zh-CN"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ight Triangle 12@|1FFC:4210752|FBC:16777215|LFC:16777215|LBC:16777215"/>
          <p:cNvSpPr/>
          <p:nvPr>
            <p:custDataLst>
              <p:tags r:id="rId1"/>
            </p:custDataLst>
          </p:nvPr>
        </p:nvSpPr>
        <p:spPr>
          <a:xfrm flipH="1">
            <a:off x="7344229" y="3982977"/>
            <a:ext cx="4847771" cy="287502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itchFamily="34" charset="0"/>
              <a:ea typeface="黑体" pitchFamily="49" charset="-122"/>
            </a:endParaRPr>
          </a:p>
        </p:txBody>
      </p:sp>
      <p:sp>
        <p:nvSpPr>
          <p:cNvPr id="8" name="矩形 9@|5FFC:49407|FBC:16777215|LFC:16777215|LBC:16777215"/>
          <p:cNvSpPr/>
          <p:nvPr>
            <p:custDataLst>
              <p:tags r:id="rId2"/>
            </p:custDataLst>
          </p:nvPr>
        </p:nvSpPr>
        <p:spPr>
          <a:xfrm>
            <a:off x="8931483" y="1873271"/>
            <a:ext cx="1311689" cy="987679"/>
          </a:xfrm>
          <a:custGeom>
            <a:avLst/>
            <a:gdLst>
              <a:gd name="connsiteX0" fmla="*/ 0 w 1564433"/>
              <a:gd name="connsiteY0" fmla="*/ 0 h 1168661"/>
              <a:gd name="connsiteX1" fmla="*/ 1564433 w 1564433"/>
              <a:gd name="connsiteY1" fmla="*/ 0 h 1168661"/>
              <a:gd name="connsiteX2" fmla="*/ 1564433 w 1564433"/>
              <a:gd name="connsiteY2" fmla="*/ 1168661 h 1168661"/>
              <a:gd name="connsiteX3" fmla="*/ 0 w 1564433"/>
              <a:gd name="connsiteY3" fmla="*/ 1168661 h 1168661"/>
              <a:gd name="connsiteX4" fmla="*/ 0 w 1564433"/>
              <a:gd name="connsiteY4" fmla="*/ 0 h 1168661"/>
              <a:gd name="connsiteX0-1" fmla="*/ 0 w 1564433"/>
              <a:gd name="connsiteY0-2" fmla="*/ 0 h 1177991"/>
              <a:gd name="connsiteX1-3" fmla="*/ 1564433 w 1564433"/>
              <a:gd name="connsiteY1-4" fmla="*/ 0 h 1177991"/>
              <a:gd name="connsiteX2-5" fmla="*/ 1555102 w 1564433"/>
              <a:gd name="connsiteY2-6" fmla="*/ 1177991 h 1177991"/>
              <a:gd name="connsiteX3-7" fmla="*/ 0 w 1564433"/>
              <a:gd name="connsiteY3-8" fmla="*/ 1168661 h 1177991"/>
              <a:gd name="connsiteX4-9" fmla="*/ 0 w 1564433"/>
              <a:gd name="connsiteY4-10" fmla="*/ 0 h 11779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64433" h="1177991">
                <a:moveTo>
                  <a:pt x="0" y="0"/>
                </a:moveTo>
                <a:lnTo>
                  <a:pt x="1564433" y="0"/>
                </a:lnTo>
                <a:cubicBezTo>
                  <a:pt x="1561323" y="392664"/>
                  <a:pt x="1558212" y="785327"/>
                  <a:pt x="1555102" y="1177991"/>
                </a:cubicBezTo>
                <a:lnTo>
                  <a:pt x="0" y="1168661"/>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itchFamily="34" charset="0"/>
              <a:ea typeface="黑体" pitchFamily="49" charset="-122"/>
            </a:endParaRPr>
          </a:p>
        </p:txBody>
      </p:sp>
      <p:sp>
        <p:nvSpPr>
          <p:cNvPr id="9" name="矩形 10@|5FFC:5855577|FBC:16777215|LFC:16777215|LBC:16777215"/>
          <p:cNvSpPr/>
          <p:nvPr>
            <p:custDataLst>
              <p:tags r:id="rId3"/>
            </p:custDataLst>
          </p:nvPr>
        </p:nvSpPr>
        <p:spPr>
          <a:xfrm>
            <a:off x="10228506" y="1873271"/>
            <a:ext cx="951821" cy="1566596"/>
          </a:xfrm>
          <a:custGeom>
            <a:avLst/>
            <a:gdLst>
              <a:gd name="connsiteX0" fmla="*/ 0 w 1564433"/>
              <a:gd name="connsiteY0" fmla="*/ 0 h 1168661"/>
              <a:gd name="connsiteX1" fmla="*/ 1564433 w 1564433"/>
              <a:gd name="connsiteY1" fmla="*/ 0 h 1168661"/>
              <a:gd name="connsiteX2" fmla="*/ 1564433 w 1564433"/>
              <a:gd name="connsiteY2" fmla="*/ 1168661 h 1168661"/>
              <a:gd name="connsiteX3" fmla="*/ 0 w 1564433"/>
              <a:gd name="connsiteY3" fmla="*/ 1168661 h 1168661"/>
              <a:gd name="connsiteX4" fmla="*/ 0 w 1564433"/>
              <a:gd name="connsiteY4" fmla="*/ 0 h 1168661"/>
              <a:gd name="connsiteX0-1" fmla="*/ 9330 w 1573763"/>
              <a:gd name="connsiteY0-2" fmla="*/ 0 h 1868457"/>
              <a:gd name="connsiteX1-3" fmla="*/ 1573763 w 1573763"/>
              <a:gd name="connsiteY1-4" fmla="*/ 0 h 1868457"/>
              <a:gd name="connsiteX2-5" fmla="*/ 1573763 w 1573763"/>
              <a:gd name="connsiteY2-6" fmla="*/ 1168661 h 1868457"/>
              <a:gd name="connsiteX3-7" fmla="*/ 0 w 1573763"/>
              <a:gd name="connsiteY3-8" fmla="*/ 1868457 h 1868457"/>
              <a:gd name="connsiteX4-9" fmla="*/ 9330 w 1573763"/>
              <a:gd name="connsiteY4-10" fmla="*/ 0 h 1868457"/>
              <a:gd name="connsiteX0-11" fmla="*/ 9330 w 1573763"/>
              <a:gd name="connsiteY0-12" fmla="*/ 0 h 1868457"/>
              <a:gd name="connsiteX1-13" fmla="*/ 1573763 w 1573763"/>
              <a:gd name="connsiteY1-14" fmla="*/ 0 h 1868457"/>
              <a:gd name="connsiteX2-15" fmla="*/ 1135224 w 1573763"/>
              <a:gd name="connsiteY2-16" fmla="*/ 1840465 h 1868457"/>
              <a:gd name="connsiteX3-17" fmla="*/ 0 w 1573763"/>
              <a:gd name="connsiteY3-18" fmla="*/ 1868457 h 1868457"/>
              <a:gd name="connsiteX4-19" fmla="*/ 9330 w 1573763"/>
              <a:gd name="connsiteY4-20" fmla="*/ 0 h 1868457"/>
              <a:gd name="connsiteX0-21" fmla="*/ 9330 w 1135224"/>
              <a:gd name="connsiteY0-22" fmla="*/ 0 h 1868457"/>
              <a:gd name="connsiteX1-23" fmla="*/ 1125894 w 1135224"/>
              <a:gd name="connsiteY1-24" fmla="*/ 1101012 h 1868457"/>
              <a:gd name="connsiteX2-25" fmla="*/ 1135224 w 1135224"/>
              <a:gd name="connsiteY2-26" fmla="*/ 1840465 h 1868457"/>
              <a:gd name="connsiteX3-27" fmla="*/ 0 w 1135224"/>
              <a:gd name="connsiteY3-28" fmla="*/ 1868457 h 1868457"/>
              <a:gd name="connsiteX4-29" fmla="*/ 9330 w 1135224"/>
              <a:gd name="connsiteY4-30" fmla="*/ 0 h 1868457"/>
            </a:gdLst>
            <a:ahLst/>
            <a:cxnLst>
              <a:cxn ang="0">
                <a:pos x="connsiteX0-21" y="connsiteY0-22"/>
              </a:cxn>
              <a:cxn ang="0">
                <a:pos x="connsiteX1-23" y="connsiteY1-24"/>
              </a:cxn>
              <a:cxn ang="0">
                <a:pos x="connsiteX2-25" y="connsiteY2-26"/>
              </a:cxn>
              <a:cxn ang="0">
                <a:pos x="connsiteX3-27" y="connsiteY3-28"/>
              </a:cxn>
              <a:cxn ang="0">
                <a:pos x="connsiteX4-29" y="connsiteY4-30"/>
              </a:cxn>
            </a:cxnLst>
            <a:rect l="l" t="t" r="r" b="b"/>
            <a:pathLst>
              <a:path w="1135224" h="1868457">
                <a:moveTo>
                  <a:pt x="9330" y="0"/>
                </a:moveTo>
                <a:lnTo>
                  <a:pt x="1125894" y="1101012"/>
                </a:lnTo>
                <a:lnTo>
                  <a:pt x="1135224" y="1840465"/>
                </a:lnTo>
                <a:lnTo>
                  <a:pt x="0" y="1868457"/>
                </a:lnTo>
                <a:lnTo>
                  <a:pt x="933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itchFamily="34" charset="0"/>
              <a:ea typeface="黑体" pitchFamily="49" charset="-122"/>
            </a:endParaRPr>
          </a:p>
        </p:txBody>
      </p:sp>
      <p:sp>
        <p:nvSpPr>
          <p:cNvPr id="10" name="矩形 10@|5FFC:49407|FBC:16777215|LFC:16777215|LBC:16777215"/>
          <p:cNvSpPr/>
          <p:nvPr>
            <p:custDataLst>
              <p:tags r:id="rId4"/>
            </p:custDataLst>
          </p:nvPr>
        </p:nvSpPr>
        <p:spPr>
          <a:xfrm rot="5400000">
            <a:off x="9888062" y="3063566"/>
            <a:ext cx="944753" cy="1655424"/>
          </a:xfrm>
          <a:custGeom>
            <a:avLst/>
            <a:gdLst>
              <a:gd name="connsiteX0" fmla="*/ 0 w 1564433"/>
              <a:gd name="connsiteY0" fmla="*/ 0 h 1168661"/>
              <a:gd name="connsiteX1" fmla="*/ 1564433 w 1564433"/>
              <a:gd name="connsiteY1" fmla="*/ 0 h 1168661"/>
              <a:gd name="connsiteX2" fmla="*/ 1564433 w 1564433"/>
              <a:gd name="connsiteY2" fmla="*/ 1168661 h 1168661"/>
              <a:gd name="connsiteX3" fmla="*/ 0 w 1564433"/>
              <a:gd name="connsiteY3" fmla="*/ 1168661 h 1168661"/>
              <a:gd name="connsiteX4" fmla="*/ 0 w 1564433"/>
              <a:gd name="connsiteY4" fmla="*/ 0 h 1168661"/>
              <a:gd name="connsiteX0-1" fmla="*/ 9330 w 1573763"/>
              <a:gd name="connsiteY0-2" fmla="*/ 0 h 1868457"/>
              <a:gd name="connsiteX1-3" fmla="*/ 1573763 w 1573763"/>
              <a:gd name="connsiteY1-4" fmla="*/ 0 h 1868457"/>
              <a:gd name="connsiteX2-5" fmla="*/ 1573763 w 1573763"/>
              <a:gd name="connsiteY2-6" fmla="*/ 1168661 h 1868457"/>
              <a:gd name="connsiteX3-7" fmla="*/ 0 w 1573763"/>
              <a:gd name="connsiteY3-8" fmla="*/ 1868457 h 1868457"/>
              <a:gd name="connsiteX4-9" fmla="*/ 9330 w 1573763"/>
              <a:gd name="connsiteY4-10" fmla="*/ 0 h 1868457"/>
              <a:gd name="connsiteX0-11" fmla="*/ 9330 w 1573763"/>
              <a:gd name="connsiteY0-12" fmla="*/ 0 h 1868457"/>
              <a:gd name="connsiteX1-13" fmla="*/ 1573763 w 1573763"/>
              <a:gd name="connsiteY1-14" fmla="*/ 0 h 1868457"/>
              <a:gd name="connsiteX2-15" fmla="*/ 1135224 w 1573763"/>
              <a:gd name="connsiteY2-16" fmla="*/ 1840465 h 1868457"/>
              <a:gd name="connsiteX3-17" fmla="*/ 0 w 1573763"/>
              <a:gd name="connsiteY3-18" fmla="*/ 1868457 h 1868457"/>
              <a:gd name="connsiteX4-19" fmla="*/ 9330 w 1573763"/>
              <a:gd name="connsiteY4-20" fmla="*/ 0 h 1868457"/>
              <a:gd name="connsiteX0-21" fmla="*/ 9330 w 1135224"/>
              <a:gd name="connsiteY0-22" fmla="*/ 0 h 1868457"/>
              <a:gd name="connsiteX1-23" fmla="*/ 1125894 w 1135224"/>
              <a:gd name="connsiteY1-24" fmla="*/ 1101012 h 1868457"/>
              <a:gd name="connsiteX2-25" fmla="*/ 1135224 w 1135224"/>
              <a:gd name="connsiteY2-26" fmla="*/ 1840465 h 1868457"/>
              <a:gd name="connsiteX3-27" fmla="*/ 0 w 1135224"/>
              <a:gd name="connsiteY3-28" fmla="*/ 1868457 h 1868457"/>
              <a:gd name="connsiteX4-29" fmla="*/ 9330 w 1135224"/>
              <a:gd name="connsiteY4-30" fmla="*/ 0 h 1868457"/>
              <a:gd name="connsiteX0-31" fmla="*/ 0 w 1144553"/>
              <a:gd name="connsiteY0-32" fmla="*/ 0 h 1896259"/>
              <a:gd name="connsiteX1-33" fmla="*/ 1135223 w 1144553"/>
              <a:gd name="connsiteY1-34" fmla="*/ 1128814 h 1896259"/>
              <a:gd name="connsiteX2-35" fmla="*/ 1144553 w 1144553"/>
              <a:gd name="connsiteY2-36" fmla="*/ 1868267 h 1896259"/>
              <a:gd name="connsiteX3-37" fmla="*/ 9329 w 1144553"/>
              <a:gd name="connsiteY3-38" fmla="*/ 1896259 h 1896259"/>
              <a:gd name="connsiteX4-39" fmla="*/ 0 w 1144553"/>
              <a:gd name="connsiteY4-40" fmla="*/ 0 h 1896259"/>
              <a:gd name="connsiteX0-41" fmla="*/ 0 w 1135225"/>
              <a:gd name="connsiteY0-42" fmla="*/ 0 h 1960936"/>
              <a:gd name="connsiteX1-43" fmla="*/ 1135223 w 1135225"/>
              <a:gd name="connsiteY1-44" fmla="*/ 1128814 h 1960936"/>
              <a:gd name="connsiteX2-45" fmla="*/ 1135225 w 1135225"/>
              <a:gd name="connsiteY2-46" fmla="*/ 1960936 h 1960936"/>
              <a:gd name="connsiteX3-47" fmla="*/ 9329 w 1135225"/>
              <a:gd name="connsiteY3-48" fmla="*/ 1896259 h 1960936"/>
              <a:gd name="connsiteX4-49" fmla="*/ 0 w 1135225"/>
              <a:gd name="connsiteY4-50" fmla="*/ 0 h 1960936"/>
              <a:gd name="connsiteX0-51" fmla="*/ 0 w 1135225"/>
              <a:gd name="connsiteY0-52" fmla="*/ 0 h 1960936"/>
              <a:gd name="connsiteX1-53" fmla="*/ 1135223 w 1135225"/>
              <a:gd name="connsiteY1-54" fmla="*/ 1128814 h 1960936"/>
              <a:gd name="connsiteX2-55" fmla="*/ 1135225 w 1135225"/>
              <a:gd name="connsiteY2-56" fmla="*/ 1960936 h 1960936"/>
              <a:gd name="connsiteX3-57" fmla="*/ 9329 w 1135225"/>
              <a:gd name="connsiteY3-58" fmla="*/ 1933327 h 1960936"/>
              <a:gd name="connsiteX4-59" fmla="*/ 0 w 1135225"/>
              <a:gd name="connsiteY4-60" fmla="*/ 0 h 1960936"/>
              <a:gd name="connsiteX0-61" fmla="*/ 900 w 1126794"/>
              <a:gd name="connsiteY0-62" fmla="*/ 0 h 1960936"/>
              <a:gd name="connsiteX1-63" fmla="*/ 1126792 w 1126794"/>
              <a:gd name="connsiteY1-64" fmla="*/ 1128814 h 1960936"/>
              <a:gd name="connsiteX2-65" fmla="*/ 1126794 w 1126794"/>
              <a:gd name="connsiteY2-66" fmla="*/ 1960936 h 1960936"/>
              <a:gd name="connsiteX3-67" fmla="*/ 898 w 1126794"/>
              <a:gd name="connsiteY3-68" fmla="*/ 1933327 h 1960936"/>
              <a:gd name="connsiteX4-69" fmla="*/ 900 w 1126794"/>
              <a:gd name="connsiteY4-70" fmla="*/ 0 h 1960936"/>
            </a:gdLst>
            <a:ahLst/>
            <a:cxnLst>
              <a:cxn ang="0">
                <a:pos x="connsiteX0-61" y="connsiteY0-62"/>
              </a:cxn>
              <a:cxn ang="0">
                <a:pos x="connsiteX1-63" y="connsiteY1-64"/>
              </a:cxn>
              <a:cxn ang="0">
                <a:pos x="connsiteX2-65" y="connsiteY2-66"/>
              </a:cxn>
              <a:cxn ang="0">
                <a:pos x="connsiteX3-67" y="connsiteY3-68"/>
              </a:cxn>
              <a:cxn ang="0">
                <a:pos x="connsiteX4-69" y="connsiteY4-70"/>
              </a:cxn>
            </a:cxnLst>
            <a:rect l="l" t="t" r="r" b="b"/>
            <a:pathLst>
              <a:path w="1126794" h="1960936">
                <a:moveTo>
                  <a:pt x="900" y="0"/>
                </a:moveTo>
                <a:lnTo>
                  <a:pt x="1126792" y="1128814"/>
                </a:lnTo>
                <a:cubicBezTo>
                  <a:pt x="1126793" y="1406188"/>
                  <a:pt x="1126793" y="1683562"/>
                  <a:pt x="1126794" y="1960936"/>
                </a:cubicBezTo>
                <a:lnTo>
                  <a:pt x="898" y="1933327"/>
                </a:lnTo>
                <a:cubicBezTo>
                  <a:pt x="-2212" y="1301241"/>
                  <a:pt x="4010" y="632086"/>
                  <a:pt x="9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itchFamily="34" charset="0"/>
              <a:ea typeface="黑体" pitchFamily="49" charset="-122"/>
            </a:endParaRPr>
          </a:p>
        </p:txBody>
      </p:sp>
      <p:sp>
        <p:nvSpPr>
          <p:cNvPr id="11" name="矩形 10@|5FFC:5855577|FBC:16777215|LFC:16777215|LBC:16777215"/>
          <p:cNvSpPr/>
          <p:nvPr>
            <p:custDataLst>
              <p:tags r:id="rId5"/>
            </p:custDataLst>
          </p:nvPr>
        </p:nvSpPr>
        <p:spPr>
          <a:xfrm flipH="1">
            <a:off x="8634581" y="3426725"/>
            <a:ext cx="921616" cy="1655424"/>
          </a:xfrm>
          <a:custGeom>
            <a:avLst/>
            <a:gdLst>
              <a:gd name="connsiteX0" fmla="*/ 0 w 1564433"/>
              <a:gd name="connsiteY0" fmla="*/ 0 h 1168661"/>
              <a:gd name="connsiteX1" fmla="*/ 1564433 w 1564433"/>
              <a:gd name="connsiteY1" fmla="*/ 0 h 1168661"/>
              <a:gd name="connsiteX2" fmla="*/ 1564433 w 1564433"/>
              <a:gd name="connsiteY2" fmla="*/ 1168661 h 1168661"/>
              <a:gd name="connsiteX3" fmla="*/ 0 w 1564433"/>
              <a:gd name="connsiteY3" fmla="*/ 1168661 h 1168661"/>
              <a:gd name="connsiteX4" fmla="*/ 0 w 1564433"/>
              <a:gd name="connsiteY4" fmla="*/ 0 h 1168661"/>
              <a:gd name="connsiteX0-1" fmla="*/ 9330 w 1573763"/>
              <a:gd name="connsiteY0-2" fmla="*/ 0 h 1868457"/>
              <a:gd name="connsiteX1-3" fmla="*/ 1573763 w 1573763"/>
              <a:gd name="connsiteY1-4" fmla="*/ 0 h 1868457"/>
              <a:gd name="connsiteX2-5" fmla="*/ 1573763 w 1573763"/>
              <a:gd name="connsiteY2-6" fmla="*/ 1168661 h 1868457"/>
              <a:gd name="connsiteX3-7" fmla="*/ 0 w 1573763"/>
              <a:gd name="connsiteY3-8" fmla="*/ 1868457 h 1868457"/>
              <a:gd name="connsiteX4-9" fmla="*/ 9330 w 1573763"/>
              <a:gd name="connsiteY4-10" fmla="*/ 0 h 1868457"/>
              <a:gd name="connsiteX0-11" fmla="*/ 9330 w 1573763"/>
              <a:gd name="connsiteY0-12" fmla="*/ 0 h 1868457"/>
              <a:gd name="connsiteX1-13" fmla="*/ 1573763 w 1573763"/>
              <a:gd name="connsiteY1-14" fmla="*/ 0 h 1868457"/>
              <a:gd name="connsiteX2-15" fmla="*/ 1135224 w 1573763"/>
              <a:gd name="connsiteY2-16" fmla="*/ 1840465 h 1868457"/>
              <a:gd name="connsiteX3-17" fmla="*/ 0 w 1573763"/>
              <a:gd name="connsiteY3-18" fmla="*/ 1868457 h 1868457"/>
              <a:gd name="connsiteX4-19" fmla="*/ 9330 w 1573763"/>
              <a:gd name="connsiteY4-20" fmla="*/ 0 h 1868457"/>
              <a:gd name="connsiteX0-21" fmla="*/ 9330 w 1135224"/>
              <a:gd name="connsiteY0-22" fmla="*/ 0 h 1868457"/>
              <a:gd name="connsiteX1-23" fmla="*/ 1125894 w 1135224"/>
              <a:gd name="connsiteY1-24" fmla="*/ 1101012 h 1868457"/>
              <a:gd name="connsiteX2-25" fmla="*/ 1135224 w 1135224"/>
              <a:gd name="connsiteY2-26" fmla="*/ 1840465 h 1868457"/>
              <a:gd name="connsiteX3-27" fmla="*/ 0 w 1135224"/>
              <a:gd name="connsiteY3-28" fmla="*/ 1868457 h 1868457"/>
              <a:gd name="connsiteX4-29" fmla="*/ 9330 w 1135224"/>
              <a:gd name="connsiteY4-30" fmla="*/ 0 h 1868457"/>
              <a:gd name="connsiteX0-31" fmla="*/ 0 w 1144553"/>
              <a:gd name="connsiteY0-32" fmla="*/ 0 h 1896259"/>
              <a:gd name="connsiteX1-33" fmla="*/ 1135223 w 1144553"/>
              <a:gd name="connsiteY1-34" fmla="*/ 1128814 h 1896259"/>
              <a:gd name="connsiteX2-35" fmla="*/ 1144553 w 1144553"/>
              <a:gd name="connsiteY2-36" fmla="*/ 1868267 h 1896259"/>
              <a:gd name="connsiteX3-37" fmla="*/ 9329 w 1144553"/>
              <a:gd name="connsiteY3-38" fmla="*/ 1896259 h 1896259"/>
              <a:gd name="connsiteX4-39" fmla="*/ 0 w 1144553"/>
              <a:gd name="connsiteY4-40" fmla="*/ 0 h 1896259"/>
              <a:gd name="connsiteX0-41" fmla="*/ 0 w 1135225"/>
              <a:gd name="connsiteY0-42" fmla="*/ 0 h 1960936"/>
              <a:gd name="connsiteX1-43" fmla="*/ 1135223 w 1135225"/>
              <a:gd name="connsiteY1-44" fmla="*/ 1128814 h 1960936"/>
              <a:gd name="connsiteX2-45" fmla="*/ 1135225 w 1135225"/>
              <a:gd name="connsiteY2-46" fmla="*/ 1960936 h 1960936"/>
              <a:gd name="connsiteX3-47" fmla="*/ 9329 w 1135225"/>
              <a:gd name="connsiteY3-48" fmla="*/ 1896259 h 1960936"/>
              <a:gd name="connsiteX4-49" fmla="*/ 0 w 1135225"/>
              <a:gd name="connsiteY4-50" fmla="*/ 0 h 1960936"/>
              <a:gd name="connsiteX0-51" fmla="*/ 0 w 1135225"/>
              <a:gd name="connsiteY0-52" fmla="*/ 0 h 1960936"/>
              <a:gd name="connsiteX1-53" fmla="*/ 1135223 w 1135225"/>
              <a:gd name="connsiteY1-54" fmla="*/ 1128814 h 1960936"/>
              <a:gd name="connsiteX2-55" fmla="*/ 1135225 w 1135225"/>
              <a:gd name="connsiteY2-56" fmla="*/ 1960936 h 1960936"/>
              <a:gd name="connsiteX3-57" fmla="*/ 9329 w 1135225"/>
              <a:gd name="connsiteY3-58" fmla="*/ 1933327 h 1960936"/>
              <a:gd name="connsiteX4-59" fmla="*/ 0 w 1135225"/>
              <a:gd name="connsiteY4-60" fmla="*/ 0 h 1960936"/>
              <a:gd name="connsiteX0-61" fmla="*/ 900 w 1126794"/>
              <a:gd name="connsiteY0-62" fmla="*/ 0 h 1960936"/>
              <a:gd name="connsiteX1-63" fmla="*/ 1126792 w 1126794"/>
              <a:gd name="connsiteY1-64" fmla="*/ 1128814 h 1960936"/>
              <a:gd name="connsiteX2-65" fmla="*/ 1126794 w 1126794"/>
              <a:gd name="connsiteY2-66" fmla="*/ 1960936 h 1960936"/>
              <a:gd name="connsiteX3-67" fmla="*/ 898 w 1126794"/>
              <a:gd name="connsiteY3-68" fmla="*/ 1933327 h 1960936"/>
              <a:gd name="connsiteX4-69" fmla="*/ 900 w 1126794"/>
              <a:gd name="connsiteY4-70" fmla="*/ 0 h 1960936"/>
            </a:gdLst>
            <a:ahLst/>
            <a:cxnLst>
              <a:cxn ang="0">
                <a:pos x="connsiteX0-61" y="connsiteY0-62"/>
              </a:cxn>
              <a:cxn ang="0">
                <a:pos x="connsiteX1-63" y="connsiteY1-64"/>
              </a:cxn>
              <a:cxn ang="0">
                <a:pos x="connsiteX2-65" y="connsiteY2-66"/>
              </a:cxn>
              <a:cxn ang="0">
                <a:pos x="connsiteX3-67" y="connsiteY3-68"/>
              </a:cxn>
              <a:cxn ang="0">
                <a:pos x="connsiteX4-69" y="connsiteY4-70"/>
              </a:cxn>
            </a:cxnLst>
            <a:rect l="l" t="t" r="r" b="b"/>
            <a:pathLst>
              <a:path w="1126794" h="1960936">
                <a:moveTo>
                  <a:pt x="900" y="0"/>
                </a:moveTo>
                <a:lnTo>
                  <a:pt x="1126792" y="1128814"/>
                </a:lnTo>
                <a:cubicBezTo>
                  <a:pt x="1126793" y="1406188"/>
                  <a:pt x="1126793" y="1683562"/>
                  <a:pt x="1126794" y="1960936"/>
                </a:cubicBezTo>
                <a:lnTo>
                  <a:pt x="898" y="1933327"/>
                </a:lnTo>
                <a:cubicBezTo>
                  <a:pt x="-2212" y="1301241"/>
                  <a:pt x="4010" y="632086"/>
                  <a:pt x="9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itchFamily="34" charset="0"/>
              <a:ea typeface="黑体" pitchFamily="49" charset="-122"/>
            </a:endParaRPr>
          </a:p>
        </p:txBody>
      </p:sp>
      <p:sp>
        <p:nvSpPr>
          <p:cNvPr id="12" name="Rectangle 18@|1FFC:49407|FBC:16777215|LFC:16777215|LBC:16777215"/>
          <p:cNvSpPr/>
          <p:nvPr>
            <p:custDataLst>
              <p:tags r:id="rId6"/>
            </p:custDataLst>
          </p:nvPr>
        </p:nvSpPr>
        <p:spPr>
          <a:xfrm rot="20751420">
            <a:off x="9299395" y="4875599"/>
            <a:ext cx="954536" cy="9466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itchFamily="34" charset="0"/>
              <a:ea typeface="黑体" pitchFamily="49" charset="-122"/>
            </a:endParaRPr>
          </a:p>
        </p:txBody>
      </p:sp>
      <p:sp>
        <p:nvSpPr>
          <p:cNvPr id="7" name="标题 6"/>
          <p:cNvSpPr>
            <a:spLocks noGrp="1"/>
          </p:cNvSpPr>
          <p:nvPr>
            <p:ph type="title"/>
            <p:custDataLst>
              <p:tags r:id="rId7"/>
            </p:custDataLst>
          </p:nvPr>
        </p:nvSpPr>
        <p:spPr/>
        <p:txBody>
          <a:bodyPr/>
          <a:p>
            <a:r>
              <a:rPr lang="zh-CN" altLang="en-US" dirty="0"/>
              <a:t>THREADENTRY32</a:t>
            </a:r>
            <a:endParaRPr lang="zh-CN" altLang="en-US" dirty="0"/>
          </a:p>
        </p:txBody>
      </p:sp>
      <p:sp>
        <p:nvSpPr>
          <p:cNvPr id="13" name="内容占位符 12"/>
          <p:cNvSpPr>
            <a:spLocks noGrp="1"/>
          </p:cNvSpPr>
          <p:nvPr>
            <p:ph sz="half" idx="2"/>
            <p:custDataLst>
              <p:tags r:id="rId8"/>
            </p:custDataLst>
          </p:nvPr>
        </p:nvSpPr>
        <p:spPr>
          <a:xfrm>
            <a:off x="840105" y="1675765"/>
            <a:ext cx="6856095" cy="4514215"/>
          </a:xfrm>
        </p:spPr>
        <p:txBody>
          <a:bodyPr>
            <a:normAutofit/>
          </a:bodyPr>
          <a:p>
            <a:pPr marL="342900" indent="-342900">
              <a:buFont typeface="Wingdings" charset="0"/>
              <a:buChar char="u"/>
            </a:pPr>
            <a:r>
              <a:rPr lang="en-US" altLang="zh-CN" dirty="0"/>
              <a:t>       </a:t>
            </a:r>
            <a:r>
              <a:rPr lang="zh-CN" altLang="en-US" dirty="0"/>
              <a:t>线程入口结构体</a:t>
            </a:r>
            <a:endParaRPr lang="zh-CN" altLang="en-US" dirty="0"/>
          </a:p>
          <a:p>
            <a:pPr marL="342900" indent="-342900">
              <a:buFont typeface="Wingdings" charset="0"/>
              <a:buChar char="u"/>
            </a:pPr>
            <a:r>
              <a:rPr lang="en-US" altLang="zh-CN" dirty="0"/>
              <a:t>	</a:t>
            </a:r>
            <a:r>
              <a:rPr lang="zh-CN" altLang="en-US" dirty="0"/>
              <a:t>列举线程的相关信息</a:t>
            </a:r>
            <a:endParaRPr lang="zh-CN" altLang="en-US" dirty="0"/>
          </a:p>
          <a:p>
            <a:pPr marL="342900" indent="-342900">
              <a:buFont typeface="Wingdings" charset="0"/>
              <a:buChar char="u"/>
            </a:pPr>
            <a:r>
              <a:rPr lang="zh-CN" altLang="en-US" dirty="0"/>
              <a:t>	用 Thread32First指向第一个进程信息，并将进程信息抽取到</a:t>
            </a:r>
            <a:r>
              <a:rPr lang="zh-CN" altLang="en-US" dirty="0">
                <a:sym typeface="+mn-ea"/>
              </a:rPr>
              <a:t>THREADENTRY32</a:t>
            </a:r>
            <a:r>
              <a:rPr lang="zh-CN" altLang="en-US" dirty="0"/>
              <a:t>中。</a:t>
            </a:r>
            <a:endParaRPr lang="zh-CN" altLang="en-US" dirty="0"/>
          </a:p>
          <a:p>
            <a:pPr marL="342900" indent="-342900">
              <a:buFont typeface="Wingdings" charset="0"/>
              <a:buChar char="u"/>
            </a:pPr>
            <a:r>
              <a:rPr lang="zh-CN" altLang="en-US" dirty="0"/>
              <a:t>	用Thread32Next指向下一条进程信息。</a:t>
            </a:r>
            <a:endParaRPr lang="en-US" altLang="zh-CN" dirty="0"/>
          </a:p>
          <a:p>
            <a:pPr marL="342900" indent="-342900">
              <a:buFont typeface="Wingdings" charset="0"/>
              <a:buChar char="u"/>
            </a:pPr>
            <a:r>
              <a:rPr lang="en-US" altLang="zh-CN" dirty="0"/>
              <a:t>       </a:t>
            </a:r>
            <a:r>
              <a:rPr lang="zh-CN" altLang="en-US" dirty="0"/>
              <a:t>类比</a:t>
            </a:r>
            <a:r>
              <a:rPr lang="zh-CN" altLang="en-US" dirty="0">
                <a:sym typeface="+mn-ea"/>
              </a:rPr>
              <a:t>PROCESSENTRY32</a:t>
            </a:r>
            <a:endParaRPr lang="zh-CN" altLang="en-US" dirty="0"/>
          </a:p>
        </p:txBody>
      </p:sp>
    </p:spTree>
    <p:custDataLst>
      <p:tags r:id="rId9"/>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结构体信息</a:t>
            </a:r>
            <a:r>
              <a:rPr lang="zh-CN" altLang="en-US" sz="2800"/>
              <a:t>（</a:t>
            </a:r>
            <a:r>
              <a:rPr lang="zh-CN" altLang="en-US" sz="2800" dirty="0">
                <a:sym typeface="+mn-ea"/>
              </a:rPr>
              <a:t>THREADENTRY32</a:t>
            </a:r>
            <a:r>
              <a:rPr lang="zh-CN" altLang="en-US" sz="2800"/>
              <a:t>）</a:t>
            </a:r>
            <a:endParaRPr lang="zh-CN" altLang="en-US" sz="2800"/>
          </a:p>
        </p:txBody>
      </p:sp>
      <p:sp>
        <p:nvSpPr>
          <p:cNvPr id="3" name="内容占位符 2"/>
          <p:cNvSpPr>
            <a:spLocks noGrp="1"/>
          </p:cNvSpPr>
          <p:nvPr>
            <p:ph sz="half" idx="2"/>
          </p:nvPr>
        </p:nvSpPr>
        <p:spPr>
          <a:xfrm>
            <a:off x="511070" y="1763290"/>
            <a:ext cx="11035875" cy="4831934"/>
          </a:xfrm>
        </p:spPr>
        <p:txBody>
          <a:bodyPr>
            <a:noAutofit/>
          </a:bodyPr>
          <a:p>
            <a:r>
              <a:rPr sz="1800" b="1"/>
              <a:t>dwSize</a:t>
            </a:r>
            <a:r>
              <a:rPr lang="en-US" sz="1800"/>
              <a:t>		</a:t>
            </a:r>
            <a:r>
              <a:rPr sz="1800">
                <a:sym typeface="+mn-ea"/>
              </a:rPr>
              <a:t>指定结构的长度，以字节为单位。</a:t>
            </a:r>
            <a:r>
              <a:rPr sz="1800"/>
              <a:t> </a:t>
            </a:r>
            <a:endParaRPr sz="1800"/>
          </a:p>
          <a:p>
            <a:r>
              <a:rPr sz="1800" b="1"/>
              <a:t>cntUsage</a:t>
            </a:r>
            <a:r>
              <a:rPr lang="en-US" sz="1800"/>
              <a:t>		</a:t>
            </a:r>
            <a:r>
              <a:rPr sz="1800"/>
              <a:t>这个成员已经不再被使用，总是设置为零。</a:t>
            </a:r>
            <a:endParaRPr sz="1800"/>
          </a:p>
          <a:p>
            <a:r>
              <a:rPr sz="1800" b="1"/>
              <a:t>th32ThreadID</a:t>
            </a:r>
            <a:r>
              <a:rPr lang="en-US" sz="1800"/>
              <a:t>		</a:t>
            </a:r>
            <a:r>
              <a:rPr sz="1800"/>
              <a:t>通过CreateProcess函数返回的兼容线程标示符</a:t>
            </a:r>
            <a:endParaRPr sz="1800"/>
          </a:p>
          <a:p>
            <a:r>
              <a:rPr sz="1800" b="1"/>
              <a:t>th32OwnerProcessID</a:t>
            </a:r>
            <a:r>
              <a:rPr lang="en-US" sz="1800"/>
              <a:t>	</a:t>
            </a:r>
            <a:r>
              <a:rPr sz="1800"/>
              <a:t>此线程所属进程的进程ID</a:t>
            </a:r>
            <a:endParaRPr sz="1800"/>
          </a:p>
          <a:p>
            <a:r>
              <a:rPr sz="1800" b="1"/>
              <a:t>tpBasePri</a:t>
            </a:r>
            <a:r>
              <a:rPr lang="en-US" sz="1800"/>
              <a:t>		</a:t>
            </a:r>
            <a:r>
              <a:rPr sz="1800"/>
              <a:t>线程在内核中分配的优先级，tpBasePri值为0到31, 0为最低优先级</a:t>
            </a:r>
            <a:endParaRPr sz="1800"/>
          </a:p>
          <a:p>
            <a:r>
              <a:rPr sz="1800" b="1"/>
              <a:t>tpDeltaPri</a:t>
            </a:r>
            <a:r>
              <a:rPr lang="en-US" sz="1800"/>
              <a:t>		</a:t>
            </a:r>
            <a:r>
              <a:rPr sz="1800"/>
              <a:t>这个成员已经不再被使用，总是设置为零。</a:t>
            </a:r>
            <a:endParaRPr sz="1800"/>
          </a:p>
          <a:p>
            <a:r>
              <a:rPr sz="1800" b="1"/>
              <a:t>dwFlags</a:t>
            </a:r>
            <a:r>
              <a:rPr lang="en-US" sz="1800"/>
              <a:t>		</a:t>
            </a:r>
            <a:r>
              <a:rPr sz="1800"/>
              <a:t>这个成员已经不再被使用，总是设置为零。</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程序流程</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1203265" y="3866833"/>
            <a:ext cx="10010283" cy="85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2"/>
            </p:custDataLst>
          </p:nvPr>
        </p:nvSpPr>
        <p:spPr>
          <a:xfrm>
            <a:off x="711757" y="3544401"/>
            <a:ext cx="958332" cy="617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燕尾形 5"/>
          <p:cNvSpPr/>
          <p:nvPr>
            <p:custDataLst>
              <p:tags r:id="rId3"/>
            </p:custDataLst>
          </p:nvPr>
        </p:nvSpPr>
        <p:spPr>
          <a:xfrm rot="5400000">
            <a:off x="980852" y="4269164"/>
            <a:ext cx="420142" cy="546146"/>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custDataLst>
              <p:tags r:id="rId4"/>
            </p:custDataLst>
          </p:nvPr>
        </p:nvSpPr>
        <p:spPr>
          <a:xfrm>
            <a:off x="4923960" y="3544401"/>
            <a:ext cx="958332" cy="617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燕尾形 8"/>
          <p:cNvSpPr/>
          <p:nvPr>
            <p:custDataLst>
              <p:tags r:id="rId5"/>
            </p:custDataLst>
          </p:nvPr>
        </p:nvSpPr>
        <p:spPr>
          <a:xfrm rot="16200000">
            <a:off x="5193055" y="2916833"/>
            <a:ext cx="420142" cy="546146"/>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1" name="矩形 10"/>
          <p:cNvSpPr/>
          <p:nvPr>
            <p:custDataLst>
              <p:tags r:id="rId6"/>
            </p:custDataLst>
          </p:nvPr>
        </p:nvSpPr>
        <p:spPr>
          <a:xfrm>
            <a:off x="2115825" y="3544401"/>
            <a:ext cx="958332" cy="617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燕尾形 11"/>
          <p:cNvSpPr/>
          <p:nvPr>
            <p:custDataLst>
              <p:tags r:id="rId7"/>
            </p:custDataLst>
          </p:nvPr>
        </p:nvSpPr>
        <p:spPr>
          <a:xfrm rot="16200000">
            <a:off x="2384920" y="2916833"/>
            <a:ext cx="420142" cy="546146"/>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custDataLst>
              <p:tags r:id="rId8"/>
            </p:custDataLst>
          </p:nvPr>
        </p:nvSpPr>
        <p:spPr>
          <a:xfrm>
            <a:off x="3519892" y="3544401"/>
            <a:ext cx="958332" cy="617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燕尾形 14"/>
          <p:cNvSpPr/>
          <p:nvPr>
            <p:custDataLst>
              <p:tags r:id="rId9"/>
            </p:custDataLst>
          </p:nvPr>
        </p:nvSpPr>
        <p:spPr>
          <a:xfrm rot="5400000">
            <a:off x="3788988" y="4269164"/>
            <a:ext cx="420142" cy="546146"/>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7" name="矩形 16"/>
          <p:cNvSpPr/>
          <p:nvPr>
            <p:custDataLst>
              <p:tags r:id="rId10"/>
            </p:custDataLst>
          </p:nvPr>
        </p:nvSpPr>
        <p:spPr>
          <a:xfrm>
            <a:off x="6328028" y="3544401"/>
            <a:ext cx="958332" cy="617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燕尾形 17"/>
          <p:cNvSpPr/>
          <p:nvPr>
            <p:custDataLst>
              <p:tags r:id="rId11"/>
            </p:custDataLst>
          </p:nvPr>
        </p:nvSpPr>
        <p:spPr>
          <a:xfrm rot="5400000">
            <a:off x="6597123" y="4308553"/>
            <a:ext cx="420142" cy="546146"/>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0" name="矩形 19"/>
          <p:cNvSpPr/>
          <p:nvPr>
            <p:custDataLst>
              <p:tags r:id="rId12"/>
            </p:custDataLst>
          </p:nvPr>
        </p:nvSpPr>
        <p:spPr>
          <a:xfrm>
            <a:off x="7732094" y="3544401"/>
            <a:ext cx="958332" cy="617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endParaRPr>
          </a:p>
        </p:txBody>
      </p:sp>
      <p:sp>
        <p:nvSpPr>
          <p:cNvPr id="21" name="燕尾形 20"/>
          <p:cNvSpPr/>
          <p:nvPr>
            <p:custDataLst>
              <p:tags r:id="rId13"/>
            </p:custDataLst>
          </p:nvPr>
        </p:nvSpPr>
        <p:spPr>
          <a:xfrm rot="16200000">
            <a:off x="8001190" y="2916833"/>
            <a:ext cx="420142" cy="546146"/>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 name="矩形 21"/>
          <p:cNvSpPr/>
          <p:nvPr>
            <p:custDataLst>
              <p:tags r:id="rId14"/>
            </p:custDataLst>
          </p:nvPr>
        </p:nvSpPr>
        <p:spPr>
          <a:xfrm>
            <a:off x="5703762" y="5007505"/>
            <a:ext cx="2276158" cy="835071"/>
          </a:xfrm>
          <a:prstGeom prst="rect">
            <a:avLst/>
          </a:prstGeom>
        </p:spPr>
        <p:txBody>
          <a:bodyPr wrap="square" anchor="ctr" anchorCtr="0">
            <a:normAutofit/>
          </a:bodyPr>
          <a:lstStyle/>
          <a:p>
            <a:pPr algn="ctr">
              <a:lnSpc>
                <a:spcPct val="120000"/>
              </a:lnSpc>
            </a:pPr>
            <a:r>
              <a:rPr lang="zh-CN" altLang="en-US" dirty="0"/>
              <a:t>调用模块函数</a:t>
            </a:r>
            <a:endParaRPr lang="zh-CN" altLang="en-US" dirty="0"/>
          </a:p>
          <a:p>
            <a:pPr algn="ctr">
              <a:lnSpc>
                <a:spcPct val="120000"/>
              </a:lnSpc>
            </a:pPr>
            <a:r>
              <a:rPr lang="zh-CN" altLang="en-US" dirty="0"/>
              <a:t>ListProcessModules</a:t>
            </a:r>
            <a:endParaRPr lang="zh-CN" altLang="en-US" dirty="0"/>
          </a:p>
        </p:txBody>
      </p:sp>
      <p:sp>
        <p:nvSpPr>
          <p:cNvPr id="24" name="矩形 23"/>
          <p:cNvSpPr/>
          <p:nvPr>
            <p:custDataLst>
              <p:tags r:id="rId15"/>
            </p:custDataLst>
          </p:nvPr>
        </p:nvSpPr>
        <p:spPr>
          <a:xfrm>
            <a:off x="1595678" y="2000135"/>
            <a:ext cx="1998628" cy="835277"/>
          </a:xfrm>
          <a:prstGeom prst="rect">
            <a:avLst/>
          </a:prstGeom>
        </p:spPr>
        <p:txBody>
          <a:bodyPr wrap="square" anchor="ctr" anchorCtr="0">
            <a:normAutofit/>
          </a:bodyPr>
          <a:lstStyle/>
          <a:p>
            <a:pPr algn="ctr">
              <a:lnSpc>
                <a:spcPct val="120000"/>
              </a:lnSpc>
            </a:pPr>
            <a:r>
              <a:rPr lang="zh-CN" altLang="en-US" dirty="0"/>
              <a:t>获取第一个进程</a:t>
            </a:r>
            <a:endParaRPr lang="zh-CN" altLang="en-US" dirty="0"/>
          </a:p>
          <a:p>
            <a:pPr algn="ctr">
              <a:lnSpc>
                <a:spcPct val="120000"/>
              </a:lnSpc>
            </a:pPr>
            <a:r>
              <a:rPr lang="zh-CN" altLang="en-US" dirty="0"/>
              <a:t>Process32First</a:t>
            </a:r>
            <a:endParaRPr lang="zh-CN" altLang="en-US" dirty="0"/>
          </a:p>
        </p:txBody>
      </p:sp>
      <p:sp>
        <p:nvSpPr>
          <p:cNvPr id="25" name="矩形 24"/>
          <p:cNvSpPr/>
          <p:nvPr>
            <p:custDataLst>
              <p:tags r:id="rId16"/>
            </p:custDataLst>
          </p:nvPr>
        </p:nvSpPr>
        <p:spPr>
          <a:xfrm>
            <a:off x="4408223" y="2099174"/>
            <a:ext cx="1998628" cy="835277"/>
          </a:xfrm>
          <a:prstGeom prst="rect">
            <a:avLst/>
          </a:prstGeom>
        </p:spPr>
        <p:txBody>
          <a:bodyPr wrap="square" anchor="ctr" anchorCtr="0">
            <a:normAutofit/>
          </a:bodyPr>
          <a:lstStyle/>
          <a:p>
            <a:pPr algn="ctr">
              <a:lnSpc>
                <a:spcPct val="120000"/>
              </a:lnSpc>
            </a:pPr>
            <a:r>
              <a:rPr lang="zh-CN" altLang="en-US" dirty="0"/>
              <a:t>打印信息到控制台</a:t>
            </a:r>
            <a:endParaRPr lang="zh-CN" altLang="en-US" dirty="0"/>
          </a:p>
        </p:txBody>
      </p:sp>
      <p:sp>
        <p:nvSpPr>
          <p:cNvPr id="26" name="矩形 25"/>
          <p:cNvSpPr/>
          <p:nvPr>
            <p:custDataLst>
              <p:tags r:id="rId17"/>
            </p:custDataLst>
          </p:nvPr>
        </p:nvSpPr>
        <p:spPr>
          <a:xfrm>
            <a:off x="2995184" y="4982074"/>
            <a:ext cx="1998628" cy="835277"/>
          </a:xfrm>
          <a:prstGeom prst="rect">
            <a:avLst/>
          </a:prstGeom>
        </p:spPr>
        <p:txBody>
          <a:bodyPr wrap="square" anchor="ctr" anchorCtr="0">
            <a:normAutofit/>
          </a:bodyPr>
          <a:lstStyle/>
          <a:p>
            <a:pPr algn="ctr">
              <a:lnSpc>
                <a:spcPct val="120000"/>
              </a:lnSpc>
            </a:pPr>
            <a:r>
              <a:rPr lang="zh-CN" altLang="en-US" dirty="0"/>
              <a:t>打开进程</a:t>
            </a:r>
            <a:endParaRPr lang="zh-CN" altLang="en-US" dirty="0"/>
          </a:p>
          <a:p>
            <a:pPr algn="ctr">
              <a:lnSpc>
                <a:spcPct val="120000"/>
              </a:lnSpc>
            </a:pPr>
            <a:r>
              <a:rPr lang="zh-CN" altLang="en-US" dirty="0"/>
              <a:t>OpenProcess</a:t>
            </a:r>
            <a:endParaRPr lang="zh-CN" altLang="en-US" dirty="0"/>
          </a:p>
        </p:txBody>
      </p:sp>
      <p:sp>
        <p:nvSpPr>
          <p:cNvPr id="27" name="矩形 26"/>
          <p:cNvSpPr/>
          <p:nvPr>
            <p:custDataLst>
              <p:tags r:id="rId18"/>
            </p:custDataLst>
          </p:nvPr>
        </p:nvSpPr>
        <p:spPr>
          <a:xfrm>
            <a:off x="-11430" y="4955540"/>
            <a:ext cx="2950845" cy="835025"/>
          </a:xfrm>
          <a:prstGeom prst="rect">
            <a:avLst/>
          </a:prstGeom>
        </p:spPr>
        <p:txBody>
          <a:bodyPr wrap="square" anchor="ctr" anchorCtr="0">
            <a:normAutofit/>
          </a:bodyPr>
          <a:lstStyle/>
          <a:p>
            <a:pPr algn="ctr">
              <a:lnSpc>
                <a:spcPct val="120000"/>
              </a:lnSpc>
            </a:pPr>
            <a:r>
              <a:rPr lang="zh-CN" altLang="en-US" dirty="0"/>
              <a:t>获得进程快照</a:t>
            </a:r>
            <a:endParaRPr lang="zh-CN" altLang="en-US" dirty="0"/>
          </a:p>
          <a:p>
            <a:pPr algn="ctr">
              <a:lnSpc>
                <a:spcPct val="120000"/>
              </a:lnSpc>
            </a:pPr>
            <a:r>
              <a:rPr lang="zh-CN" altLang="en-US" dirty="0"/>
              <a:t>CreateToolhelp32Snapshot</a:t>
            </a:r>
            <a:endParaRPr lang="zh-CN" altLang="en-US" dirty="0"/>
          </a:p>
        </p:txBody>
      </p:sp>
      <p:sp>
        <p:nvSpPr>
          <p:cNvPr id="16" name="文本框 15"/>
          <p:cNvSpPr txBox="1"/>
          <p:nvPr>
            <p:custDataLst>
              <p:tags r:id="rId19"/>
            </p:custDataLst>
          </p:nvPr>
        </p:nvSpPr>
        <p:spPr>
          <a:xfrm>
            <a:off x="851535"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b="1">
                <a:solidFill>
                  <a:schemeClr val="accent1"/>
                </a:solidFill>
                <a:latin typeface="+mj-lt"/>
                <a:ea typeface="+mj-ea"/>
                <a:cs typeface="+mj-cs"/>
              </a:defRPr>
            </a:lvl1pPr>
          </a:lstStyle>
          <a:p>
            <a:r>
              <a:rPr lang="zh-CN" altLang="en-US" dirty="0"/>
              <a:t>进程函数流程</a:t>
            </a:r>
            <a:r>
              <a:rPr lang="zh-CN" altLang="en-US" sz="2800" dirty="0"/>
              <a:t>GetProcessList</a:t>
            </a:r>
            <a:endParaRPr lang="zh-CN" altLang="en-US" sz="2800" dirty="0"/>
          </a:p>
        </p:txBody>
      </p:sp>
      <p:sp>
        <p:nvSpPr>
          <p:cNvPr id="2" name="矩形 1"/>
          <p:cNvSpPr/>
          <p:nvPr>
            <p:custDataLst>
              <p:tags r:id="rId20"/>
            </p:custDataLst>
          </p:nvPr>
        </p:nvSpPr>
        <p:spPr>
          <a:xfrm>
            <a:off x="9099619" y="3539046"/>
            <a:ext cx="958332" cy="617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 name="燕尾形 3"/>
          <p:cNvSpPr/>
          <p:nvPr>
            <p:custDataLst>
              <p:tags r:id="rId21"/>
            </p:custDataLst>
          </p:nvPr>
        </p:nvSpPr>
        <p:spPr>
          <a:xfrm rot="5400000">
            <a:off x="9379978" y="4284742"/>
            <a:ext cx="420142" cy="546146"/>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
        <p:nvSpPr>
          <p:cNvPr id="7" name="矩形 6"/>
          <p:cNvSpPr/>
          <p:nvPr>
            <p:custDataLst>
              <p:tags r:id="rId22"/>
            </p:custDataLst>
          </p:nvPr>
        </p:nvSpPr>
        <p:spPr>
          <a:xfrm>
            <a:off x="10509500" y="3543143"/>
            <a:ext cx="1061894" cy="616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0" name="燕尾形 9"/>
          <p:cNvSpPr/>
          <p:nvPr>
            <p:custDataLst>
              <p:tags r:id="rId23"/>
            </p:custDataLst>
          </p:nvPr>
        </p:nvSpPr>
        <p:spPr>
          <a:xfrm rot="16200000">
            <a:off x="10830412" y="2886127"/>
            <a:ext cx="420070" cy="60516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
        <p:nvSpPr>
          <p:cNvPr id="13" name="矩形 12"/>
          <p:cNvSpPr/>
          <p:nvPr>
            <p:custDataLst>
              <p:tags r:id="rId24"/>
            </p:custDataLst>
          </p:nvPr>
        </p:nvSpPr>
        <p:spPr>
          <a:xfrm>
            <a:off x="7136354" y="2113971"/>
            <a:ext cx="2274881" cy="835071"/>
          </a:xfrm>
          <a:prstGeom prst="rect">
            <a:avLst/>
          </a:prstGeom>
        </p:spPr>
        <p:txBody>
          <a:bodyPr wrap="square" anchor="ctr" anchorCtr="0">
            <a:normAutofit/>
          </a:bodyPr>
          <a:p>
            <a:pPr algn="ctr">
              <a:lnSpc>
                <a:spcPct val="120000"/>
              </a:lnSpc>
            </a:pPr>
            <a:r>
              <a:rPr lang="zh-CN" altLang="en-US" dirty="0"/>
              <a:t>调用线程函数</a:t>
            </a:r>
            <a:endParaRPr lang="zh-CN" altLang="en-US" dirty="0"/>
          </a:p>
          <a:p>
            <a:pPr algn="ctr">
              <a:lnSpc>
                <a:spcPct val="120000"/>
              </a:lnSpc>
            </a:pPr>
            <a:r>
              <a:rPr lang="zh-CN" altLang="en-US" dirty="0"/>
              <a:t>ListProcessThreads</a:t>
            </a:r>
            <a:endParaRPr lang="zh-CN" altLang="en-US" dirty="0"/>
          </a:p>
        </p:txBody>
      </p:sp>
      <p:sp>
        <p:nvSpPr>
          <p:cNvPr id="19" name="矩形 18"/>
          <p:cNvSpPr/>
          <p:nvPr>
            <p:custDataLst>
              <p:tags r:id="rId25"/>
            </p:custDataLst>
          </p:nvPr>
        </p:nvSpPr>
        <p:spPr>
          <a:xfrm>
            <a:off x="8709479" y="4968125"/>
            <a:ext cx="1998628" cy="835277"/>
          </a:xfrm>
          <a:prstGeom prst="rect">
            <a:avLst/>
          </a:prstGeom>
        </p:spPr>
        <p:txBody>
          <a:bodyPr wrap="square" anchor="ctr" anchorCtr="0">
            <a:normAutofit/>
          </a:bodyPr>
          <a:lstStyle/>
          <a:p>
            <a:pPr algn="ctr">
              <a:lnSpc>
                <a:spcPct val="120000"/>
              </a:lnSpc>
            </a:pPr>
            <a:r>
              <a:rPr lang="zh-CN" altLang="en-US" dirty="0"/>
              <a:t>获取下一个进程</a:t>
            </a:r>
            <a:endParaRPr lang="zh-CN" altLang="en-US" dirty="0"/>
          </a:p>
          <a:p>
            <a:pPr algn="ctr">
              <a:lnSpc>
                <a:spcPct val="120000"/>
              </a:lnSpc>
            </a:pPr>
            <a:r>
              <a:rPr lang="zh-CN" altLang="en-US" dirty="0"/>
              <a:t>Process32Next</a:t>
            </a:r>
            <a:endParaRPr lang="zh-CN" altLang="en-US" dirty="0"/>
          </a:p>
        </p:txBody>
      </p:sp>
      <p:cxnSp>
        <p:nvCxnSpPr>
          <p:cNvPr id="28" name="肘形连接符 27"/>
          <p:cNvCxnSpPr>
            <a:stCxn id="14" idx="0"/>
            <a:endCxn id="2" idx="0"/>
          </p:cNvCxnSpPr>
          <p:nvPr/>
        </p:nvCxnSpPr>
        <p:spPr>
          <a:xfrm rot="16200000">
            <a:off x="6785610" y="751840"/>
            <a:ext cx="5715" cy="5579745"/>
          </a:xfrm>
          <a:prstGeom prst="bentConnector3">
            <a:avLst>
              <a:gd name="adj1" fmla="val 30055555"/>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29" name="文本框 28"/>
          <p:cNvSpPr txBox="1"/>
          <p:nvPr/>
        </p:nvSpPr>
        <p:spPr>
          <a:xfrm>
            <a:off x="6221095" y="1526540"/>
            <a:ext cx="1567180" cy="365760"/>
          </a:xfrm>
          <a:prstGeom prst="rect">
            <a:avLst/>
          </a:prstGeom>
          <a:noFill/>
        </p:spPr>
        <p:txBody>
          <a:bodyPr wrap="none" rtlCol="0">
            <a:spAutoFit/>
          </a:bodyPr>
          <a:p>
            <a:r>
              <a:rPr lang="en-US" altLang="zh-CN"/>
              <a:t>do--while</a:t>
            </a:r>
            <a:r>
              <a:rPr lang="zh-CN" altLang="en-US"/>
              <a:t>循环</a:t>
            </a:r>
            <a:endParaRPr lang="zh-CN" altLang="en-US"/>
          </a:p>
        </p:txBody>
      </p:sp>
      <p:sp>
        <p:nvSpPr>
          <p:cNvPr id="30" name="矩形 29"/>
          <p:cNvSpPr/>
          <p:nvPr>
            <p:custDataLst>
              <p:tags r:id="rId26"/>
            </p:custDataLst>
          </p:nvPr>
        </p:nvSpPr>
        <p:spPr>
          <a:xfrm>
            <a:off x="9878748" y="2098539"/>
            <a:ext cx="1998628" cy="835277"/>
          </a:xfrm>
          <a:prstGeom prst="rect">
            <a:avLst/>
          </a:prstGeom>
        </p:spPr>
        <p:txBody>
          <a:bodyPr wrap="square" anchor="ctr" anchorCtr="0">
            <a:normAutofit/>
          </a:bodyPr>
          <a:p>
            <a:pPr algn="ctr">
              <a:lnSpc>
                <a:spcPct val="120000"/>
              </a:lnSpc>
            </a:pPr>
            <a:r>
              <a:rPr lang="zh-CN" altLang="en-US" dirty="0"/>
              <a:t>关闭句柄</a:t>
            </a:r>
            <a:endParaRPr lang="zh-CN" altLang="en-US" dirty="0"/>
          </a:p>
          <a:p>
            <a:pPr algn="ctr">
              <a:lnSpc>
                <a:spcPct val="120000"/>
              </a:lnSpc>
            </a:pPr>
            <a:r>
              <a:rPr lang="zh-CN" altLang="en-US">
                <a:sym typeface="+mn-ea"/>
              </a:rPr>
              <a:t>CloseHandle</a:t>
            </a:r>
            <a:endParaRPr lang="zh-CN" altLang="en-US" dirty="0"/>
          </a:p>
        </p:txBody>
      </p:sp>
    </p:spTree>
    <p:custDataLst>
      <p:tags r:id="rId27"/>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2381059" y="3887449"/>
            <a:ext cx="7367701" cy="825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2"/>
            </p:custDataLst>
          </p:nvPr>
        </p:nvSpPr>
        <p:spPr>
          <a:xfrm>
            <a:off x="1726715" y="3550016"/>
            <a:ext cx="1275505" cy="645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燕尾形 5"/>
          <p:cNvSpPr/>
          <p:nvPr>
            <p:custDataLst>
              <p:tags r:id="rId3"/>
            </p:custDataLst>
          </p:nvPr>
        </p:nvSpPr>
        <p:spPr>
          <a:xfrm rot="5400000">
            <a:off x="2144681" y="4230553"/>
            <a:ext cx="439574" cy="726901"/>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custDataLst>
              <p:tags r:id="rId4"/>
            </p:custDataLst>
          </p:nvPr>
        </p:nvSpPr>
        <p:spPr>
          <a:xfrm>
            <a:off x="7333005" y="3550016"/>
            <a:ext cx="1275505" cy="645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燕尾形 8"/>
          <p:cNvSpPr/>
          <p:nvPr>
            <p:custDataLst>
              <p:tags r:id="rId5"/>
            </p:custDataLst>
          </p:nvPr>
        </p:nvSpPr>
        <p:spPr>
          <a:xfrm rot="16200000">
            <a:off x="7750970" y="2815675"/>
            <a:ext cx="439574" cy="726901"/>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1" name="矩形 10"/>
          <p:cNvSpPr/>
          <p:nvPr>
            <p:custDataLst>
              <p:tags r:id="rId6"/>
            </p:custDataLst>
          </p:nvPr>
        </p:nvSpPr>
        <p:spPr>
          <a:xfrm>
            <a:off x="3595479" y="3550016"/>
            <a:ext cx="1275505" cy="645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燕尾形 11"/>
          <p:cNvSpPr/>
          <p:nvPr>
            <p:custDataLst>
              <p:tags r:id="rId7"/>
            </p:custDataLst>
          </p:nvPr>
        </p:nvSpPr>
        <p:spPr>
          <a:xfrm rot="16200000">
            <a:off x="4013444" y="2815675"/>
            <a:ext cx="439574" cy="726901"/>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custDataLst>
              <p:tags r:id="rId8"/>
            </p:custDataLst>
          </p:nvPr>
        </p:nvSpPr>
        <p:spPr>
          <a:xfrm>
            <a:off x="5464241" y="3550016"/>
            <a:ext cx="1275505" cy="645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燕尾形 14"/>
          <p:cNvSpPr/>
          <p:nvPr>
            <p:custDataLst>
              <p:tags r:id="rId9"/>
            </p:custDataLst>
          </p:nvPr>
        </p:nvSpPr>
        <p:spPr>
          <a:xfrm rot="5400000">
            <a:off x="5882208" y="4230553"/>
            <a:ext cx="439574" cy="726901"/>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4" name="矩形 23"/>
          <p:cNvSpPr/>
          <p:nvPr>
            <p:custDataLst>
              <p:tags r:id="rId10"/>
            </p:custDataLst>
          </p:nvPr>
        </p:nvSpPr>
        <p:spPr>
          <a:xfrm>
            <a:off x="2903182" y="1934326"/>
            <a:ext cx="2660102" cy="873909"/>
          </a:xfrm>
          <a:prstGeom prst="rect">
            <a:avLst/>
          </a:prstGeom>
        </p:spPr>
        <p:txBody>
          <a:bodyPr wrap="square" anchor="ctr" anchorCtr="0">
            <a:normAutofit/>
          </a:bodyPr>
          <a:lstStyle/>
          <a:p>
            <a:pPr algn="ctr">
              <a:lnSpc>
                <a:spcPct val="120000"/>
              </a:lnSpc>
            </a:pPr>
            <a:r>
              <a:rPr lang="zh-CN" altLang="en-US" dirty="0"/>
              <a:t>获取第一个模块</a:t>
            </a:r>
            <a:endParaRPr lang="zh-CN" altLang="en-US" dirty="0"/>
          </a:p>
          <a:p>
            <a:pPr algn="ctr">
              <a:lnSpc>
                <a:spcPct val="120000"/>
              </a:lnSpc>
            </a:pPr>
            <a:r>
              <a:rPr lang="zh-CN" altLang="en-US" dirty="0"/>
              <a:t>Module32First</a:t>
            </a:r>
            <a:endParaRPr lang="zh-CN" altLang="en-US" dirty="0"/>
          </a:p>
        </p:txBody>
      </p:sp>
      <p:sp>
        <p:nvSpPr>
          <p:cNvPr id="25" name="矩形 24"/>
          <p:cNvSpPr/>
          <p:nvPr>
            <p:custDataLst>
              <p:tags r:id="rId11"/>
            </p:custDataLst>
          </p:nvPr>
        </p:nvSpPr>
        <p:spPr>
          <a:xfrm>
            <a:off x="4671138" y="4901028"/>
            <a:ext cx="2903977" cy="873646"/>
          </a:xfrm>
          <a:prstGeom prst="rect">
            <a:avLst/>
          </a:prstGeom>
        </p:spPr>
        <p:txBody>
          <a:bodyPr wrap="square" anchor="ctr" anchorCtr="0">
            <a:normAutofit/>
          </a:bodyPr>
          <a:lstStyle/>
          <a:p>
            <a:pPr algn="ctr">
              <a:lnSpc>
                <a:spcPct val="120000"/>
              </a:lnSpc>
            </a:pPr>
            <a:r>
              <a:rPr lang="zh-CN" altLang="en-US" dirty="0"/>
              <a:t>打印信息到控制台</a:t>
            </a:r>
            <a:endParaRPr lang="zh-CN" altLang="en-US" dirty="0"/>
          </a:p>
        </p:txBody>
      </p:sp>
      <p:sp>
        <p:nvSpPr>
          <p:cNvPr id="27" name="矩形 26"/>
          <p:cNvSpPr/>
          <p:nvPr>
            <p:custDataLst>
              <p:tags r:id="rId12"/>
            </p:custDataLst>
          </p:nvPr>
        </p:nvSpPr>
        <p:spPr>
          <a:xfrm>
            <a:off x="264271" y="5012937"/>
            <a:ext cx="4110786" cy="1107717"/>
          </a:xfrm>
          <a:prstGeom prst="rect">
            <a:avLst/>
          </a:prstGeom>
        </p:spPr>
        <p:txBody>
          <a:bodyPr wrap="square" anchor="ctr" anchorCtr="0">
            <a:normAutofit/>
          </a:bodyPr>
          <a:lstStyle/>
          <a:p>
            <a:pPr algn="ctr">
              <a:lnSpc>
                <a:spcPct val="120000"/>
              </a:lnSpc>
            </a:pPr>
            <a:r>
              <a:rPr lang="zh-CN" altLang="en-US" dirty="0"/>
              <a:t>获得模块快照</a:t>
            </a:r>
            <a:endParaRPr lang="zh-CN" altLang="en-US" dirty="0"/>
          </a:p>
          <a:p>
            <a:pPr algn="ctr">
              <a:lnSpc>
                <a:spcPct val="120000"/>
              </a:lnSpc>
            </a:pPr>
            <a:r>
              <a:rPr lang="zh-CN" altLang="en-US" dirty="0"/>
              <a:t>CreateToolhelp32Snapshot</a:t>
            </a:r>
            <a:endParaRPr lang="zh-CN" altLang="en-US" dirty="0"/>
          </a:p>
          <a:p>
            <a:pPr algn="ctr">
              <a:lnSpc>
                <a:spcPct val="120000"/>
              </a:lnSpc>
            </a:pPr>
            <a:r>
              <a:rPr lang="zh-CN" altLang="en-US" dirty="0"/>
              <a:t>设置参数不同</a:t>
            </a:r>
            <a:endParaRPr lang="zh-CN" altLang="en-US" dirty="0"/>
          </a:p>
        </p:txBody>
      </p:sp>
      <p:sp>
        <p:nvSpPr>
          <p:cNvPr id="16" name="文本框 15"/>
          <p:cNvSpPr txBox="1"/>
          <p:nvPr>
            <p:custDataLst>
              <p:tags r:id="rId13"/>
            </p:custDataLst>
          </p:nvPr>
        </p:nvSpPr>
        <p:spPr>
          <a:xfrm>
            <a:off x="851535"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b="1">
                <a:solidFill>
                  <a:schemeClr val="accent1"/>
                </a:solidFill>
                <a:latin typeface="+mj-lt"/>
                <a:ea typeface="+mj-ea"/>
                <a:cs typeface="+mj-cs"/>
              </a:defRPr>
            </a:lvl1pPr>
          </a:lstStyle>
          <a:p>
            <a:r>
              <a:rPr lang="zh-CN" altLang="en-US" dirty="0"/>
              <a:t>模块函数流程</a:t>
            </a:r>
            <a:r>
              <a:rPr lang="zh-CN" altLang="en-US" sz="2800" dirty="0"/>
              <a:t>ListProcessModules</a:t>
            </a:r>
            <a:endParaRPr lang="zh-CN" altLang="en-US" sz="2800" dirty="0"/>
          </a:p>
        </p:txBody>
      </p:sp>
      <p:sp>
        <p:nvSpPr>
          <p:cNvPr id="19" name="矩形 18"/>
          <p:cNvSpPr/>
          <p:nvPr>
            <p:custDataLst>
              <p:tags r:id="rId14"/>
            </p:custDataLst>
          </p:nvPr>
        </p:nvSpPr>
        <p:spPr>
          <a:xfrm>
            <a:off x="6669979" y="2121652"/>
            <a:ext cx="2660102" cy="873909"/>
          </a:xfrm>
          <a:prstGeom prst="rect">
            <a:avLst/>
          </a:prstGeom>
        </p:spPr>
        <p:txBody>
          <a:bodyPr wrap="square" anchor="ctr" anchorCtr="0">
            <a:normAutofit/>
          </a:bodyPr>
          <a:lstStyle/>
          <a:p>
            <a:pPr algn="ctr">
              <a:lnSpc>
                <a:spcPct val="120000"/>
              </a:lnSpc>
            </a:pPr>
            <a:r>
              <a:rPr lang="zh-CN" altLang="en-US" dirty="0"/>
              <a:t>获取下一个模块</a:t>
            </a:r>
            <a:endParaRPr lang="zh-CN" altLang="en-US" dirty="0"/>
          </a:p>
          <a:p>
            <a:pPr algn="ctr">
              <a:lnSpc>
                <a:spcPct val="120000"/>
              </a:lnSpc>
            </a:pPr>
            <a:r>
              <a:rPr lang="zh-CN" altLang="en-US" dirty="0"/>
              <a:t>Module32Next</a:t>
            </a:r>
            <a:endParaRPr lang="zh-CN" altLang="en-US" dirty="0"/>
          </a:p>
        </p:txBody>
      </p:sp>
      <p:sp>
        <p:nvSpPr>
          <p:cNvPr id="29" name="文本框 28"/>
          <p:cNvSpPr txBox="1"/>
          <p:nvPr/>
        </p:nvSpPr>
        <p:spPr>
          <a:xfrm>
            <a:off x="5391150" y="6001385"/>
            <a:ext cx="1567180" cy="365760"/>
          </a:xfrm>
          <a:prstGeom prst="rect">
            <a:avLst/>
          </a:prstGeom>
          <a:noFill/>
        </p:spPr>
        <p:txBody>
          <a:bodyPr wrap="none" rtlCol="0">
            <a:spAutoFit/>
          </a:bodyPr>
          <a:p>
            <a:r>
              <a:rPr lang="en-US" altLang="zh-CN"/>
              <a:t>do--while</a:t>
            </a:r>
            <a:r>
              <a:rPr lang="zh-CN" altLang="en-US"/>
              <a:t>循环</a:t>
            </a:r>
            <a:endParaRPr lang="zh-CN" altLang="en-US"/>
          </a:p>
        </p:txBody>
      </p:sp>
      <p:cxnSp>
        <p:nvCxnSpPr>
          <p:cNvPr id="30" name="肘形连接符 29"/>
          <p:cNvCxnSpPr>
            <a:stCxn id="11" idx="2"/>
            <a:endCxn id="8" idx="2"/>
          </p:cNvCxnSpPr>
          <p:nvPr/>
        </p:nvCxnSpPr>
        <p:spPr>
          <a:xfrm rot="5400000" flipV="1">
            <a:off x="6102350" y="2327275"/>
            <a:ext cx="3175" cy="3737610"/>
          </a:xfrm>
          <a:prstGeom prst="bentConnector3">
            <a:avLst>
              <a:gd name="adj1" fmla="val 56510000"/>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37" name="矩形 36"/>
          <p:cNvSpPr/>
          <p:nvPr>
            <p:custDataLst>
              <p:tags r:id="rId15"/>
            </p:custDataLst>
          </p:nvPr>
        </p:nvSpPr>
        <p:spPr>
          <a:xfrm>
            <a:off x="9256048" y="3557637"/>
            <a:ext cx="1275506" cy="645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8" name="燕尾形 37"/>
          <p:cNvSpPr/>
          <p:nvPr>
            <p:custDataLst>
              <p:tags r:id="rId16"/>
            </p:custDataLst>
          </p:nvPr>
        </p:nvSpPr>
        <p:spPr>
          <a:xfrm rot="5400000">
            <a:off x="9697512" y="4268023"/>
            <a:ext cx="439574" cy="726901"/>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
        <p:nvSpPr>
          <p:cNvPr id="40" name="矩形 39"/>
          <p:cNvSpPr/>
          <p:nvPr>
            <p:custDataLst>
              <p:tags r:id="rId17"/>
            </p:custDataLst>
          </p:nvPr>
        </p:nvSpPr>
        <p:spPr>
          <a:xfrm>
            <a:off x="8496468" y="5001406"/>
            <a:ext cx="2509667" cy="873891"/>
          </a:xfrm>
          <a:prstGeom prst="rect">
            <a:avLst/>
          </a:prstGeom>
        </p:spPr>
        <p:txBody>
          <a:bodyPr wrap="square" anchor="ctr" anchorCtr="0">
            <a:normAutofit/>
          </a:bodyPr>
          <a:p>
            <a:pPr algn="ctr"/>
            <a:r>
              <a:rPr lang="zh-CN" altLang="en-US">
                <a:sym typeface="+mn-ea"/>
              </a:rPr>
              <a:t>关闭句柄</a:t>
            </a:r>
            <a:endParaRPr lang="zh-CN" altLang="en-US"/>
          </a:p>
          <a:p>
            <a:pPr algn="ctr"/>
            <a:r>
              <a:rPr lang="zh-CN" altLang="en-US">
                <a:sym typeface="+mn-ea"/>
              </a:rPr>
              <a:t>CloseHandle</a:t>
            </a:r>
            <a:endParaRPr lang="zh-CN" altLang="en-US" dirty="0"/>
          </a:p>
        </p:txBody>
      </p:sp>
    </p:spTree>
    <p:custDataLst>
      <p:tags r:id="rId18"/>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2683383" y="3808716"/>
            <a:ext cx="7242459" cy="2159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2"/>
            </p:custDataLst>
          </p:nvPr>
        </p:nvSpPr>
        <p:spPr>
          <a:xfrm>
            <a:off x="2029052" y="3471300"/>
            <a:ext cx="1275481" cy="645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燕尾形 5"/>
          <p:cNvSpPr/>
          <p:nvPr>
            <p:custDataLst>
              <p:tags r:id="rId3"/>
            </p:custDataLst>
          </p:nvPr>
        </p:nvSpPr>
        <p:spPr>
          <a:xfrm rot="5400000">
            <a:off x="2447016" y="4151791"/>
            <a:ext cx="439552" cy="72688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custDataLst>
              <p:tags r:id="rId4"/>
            </p:custDataLst>
          </p:nvPr>
        </p:nvSpPr>
        <p:spPr>
          <a:xfrm>
            <a:off x="7635233" y="3471300"/>
            <a:ext cx="1275481" cy="645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燕尾形 8"/>
          <p:cNvSpPr/>
          <p:nvPr>
            <p:custDataLst>
              <p:tags r:id="rId5"/>
            </p:custDataLst>
          </p:nvPr>
        </p:nvSpPr>
        <p:spPr>
          <a:xfrm rot="16200000">
            <a:off x="8053198" y="2736985"/>
            <a:ext cx="439552" cy="72688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1" name="矩形 10"/>
          <p:cNvSpPr/>
          <p:nvPr>
            <p:custDataLst>
              <p:tags r:id="rId6"/>
            </p:custDataLst>
          </p:nvPr>
        </p:nvSpPr>
        <p:spPr>
          <a:xfrm>
            <a:off x="3897779" y="3471300"/>
            <a:ext cx="1275481" cy="645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燕尾形 11"/>
          <p:cNvSpPr/>
          <p:nvPr>
            <p:custDataLst>
              <p:tags r:id="rId7"/>
            </p:custDataLst>
          </p:nvPr>
        </p:nvSpPr>
        <p:spPr>
          <a:xfrm rot="16200000">
            <a:off x="4315743" y="2736985"/>
            <a:ext cx="439552" cy="72688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custDataLst>
              <p:tags r:id="rId8"/>
            </p:custDataLst>
          </p:nvPr>
        </p:nvSpPr>
        <p:spPr>
          <a:xfrm>
            <a:off x="5766506" y="3471300"/>
            <a:ext cx="1275481" cy="645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燕尾形 14"/>
          <p:cNvSpPr/>
          <p:nvPr>
            <p:custDataLst>
              <p:tags r:id="rId9"/>
            </p:custDataLst>
          </p:nvPr>
        </p:nvSpPr>
        <p:spPr>
          <a:xfrm rot="5400000">
            <a:off x="6184472" y="4151791"/>
            <a:ext cx="439552" cy="72688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4" name="矩形 23"/>
          <p:cNvSpPr/>
          <p:nvPr>
            <p:custDataLst>
              <p:tags r:id="rId10"/>
            </p:custDataLst>
          </p:nvPr>
        </p:nvSpPr>
        <p:spPr>
          <a:xfrm>
            <a:off x="3205496" y="1855691"/>
            <a:ext cx="2660050" cy="873866"/>
          </a:xfrm>
          <a:prstGeom prst="rect">
            <a:avLst/>
          </a:prstGeom>
        </p:spPr>
        <p:txBody>
          <a:bodyPr wrap="square" anchor="ctr" anchorCtr="0">
            <a:normAutofit/>
          </a:bodyPr>
          <a:lstStyle/>
          <a:p>
            <a:pPr algn="ctr">
              <a:lnSpc>
                <a:spcPct val="120000"/>
              </a:lnSpc>
            </a:pPr>
            <a:r>
              <a:rPr lang="zh-CN" altLang="en-US" dirty="0"/>
              <a:t>获取第一个线程</a:t>
            </a:r>
            <a:endParaRPr lang="zh-CN" altLang="en-US" dirty="0"/>
          </a:p>
          <a:p>
            <a:pPr algn="ctr">
              <a:lnSpc>
                <a:spcPct val="120000"/>
              </a:lnSpc>
            </a:pPr>
            <a:r>
              <a:rPr lang="zh-CN" altLang="en-US" dirty="0"/>
              <a:t>Thread32First</a:t>
            </a:r>
            <a:endParaRPr lang="zh-CN" altLang="en-US" dirty="0"/>
          </a:p>
        </p:txBody>
      </p:sp>
      <p:sp>
        <p:nvSpPr>
          <p:cNvPr id="25" name="矩形 24"/>
          <p:cNvSpPr/>
          <p:nvPr>
            <p:custDataLst>
              <p:tags r:id="rId11"/>
            </p:custDataLst>
          </p:nvPr>
        </p:nvSpPr>
        <p:spPr>
          <a:xfrm>
            <a:off x="5000089" y="4821609"/>
            <a:ext cx="2903921" cy="873602"/>
          </a:xfrm>
          <a:prstGeom prst="rect">
            <a:avLst/>
          </a:prstGeom>
        </p:spPr>
        <p:txBody>
          <a:bodyPr wrap="square" anchor="ctr" anchorCtr="0">
            <a:normAutofit/>
          </a:bodyPr>
          <a:lstStyle/>
          <a:p>
            <a:pPr algn="ctr">
              <a:lnSpc>
                <a:spcPct val="120000"/>
              </a:lnSpc>
            </a:pPr>
            <a:r>
              <a:rPr lang="zh-CN" altLang="en-US" dirty="0"/>
              <a:t>打印信息到控制台</a:t>
            </a:r>
            <a:endParaRPr lang="zh-CN" altLang="en-US" dirty="0"/>
          </a:p>
        </p:txBody>
      </p:sp>
      <p:sp>
        <p:nvSpPr>
          <p:cNvPr id="27" name="矩形 26"/>
          <p:cNvSpPr/>
          <p:nvPr>
            <p:custDataLst>
              <p:tags r:id="rId12"/>
            </p:custDataLst>
          </p:nvPr>
        </p:nvSpPr>
        <p:spPr>
          <a:xfrm>
            <a:off x="566635" y="4934148"/>
            <a:ext cx="4110706" cy="1107662"/>
          </a:xfrm>
          <a:prstGeom prst="rect">
            <a:avLst/>
          </a:prstGeom>
        </p:spPr>
        <p:txBody>
          <a:bodyPr wrap="square" anchor="ctr" anchorCtr="0">
            <a:normAutofit/>
          </a:bodyPr>
          <a:lstStyle/>
          <a:p>
            <a:pPr algn="ctr">
              <a:lnSpc>
                <a:spcPct val="120000"/>
              </a:lnSpc>
            </a:pPr>
            <a:r>
              <a:rPr lang="zh-CN" altLang="en-US" dirty="0"/>
              <a:t>获得线程快照</a:t>
            </a:r>
            <a:endParaRPr lang="zh-CN" altLang="en-US" dirty="0"/>
          </a:p>
          <a:p>
            <a:pPr algn="ctr">
              <a:lnSpc>
                <a:spcPct val="120000"/>
              </a:lnSpc>
            </a:pPr>
            <a:r>
              <a:rPr lang="zh-CN" altLang="en-US" dirty="0"/>
              <a:t>CreateToolhelp32Snapshot</a:t>
            </a:r>
            <a:endParaRPr lang="zh-CN" altLang="en-US" dirty="0"/>
          </a:p>
          <a:p>
            <a:pPr algn="ctr">
              <a:lnSpc>
                <a:spcPct val="120000"/>
              </a:lnSpc>
            </a:pPr>
            <a:r>
              <a:rPr lang="zh-CN" altLang="en-US" dirty="0"/>
              <a:t>设置参数不同</a:t>
            </a:r>
            <a:endParaRPr lang="zh-CN" altLang="en-US" dirty="0"/>
          </a:p>
        </p:txBody>
      </p:sp>
      <p:sp>
        <p:nvSpPr>
          <p:cNvPr id="16" name="文本框 15"/>
          <p:cNvSpPr txBox="1"/>
          <p:nvPr>
            <p:custDataLst>
              <p:tags r:id="rId13"/>
            </p:custDataLst>
          </p:nvPr>
        </p:nvSpPr>
        <p:spPr>
          <a:xfrm>
            <a:off x="851535"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b="1">
                <a:solidFill>
                  <a:schemeClr val="accent1"/>
                </a:solidFill>
                <a:latin typeface="+mj-lt"/>
                <a:ea typeface="+mj-ea"/>
                <a:cs typeface="+mj-cs"/>
              </a:defRPr>
            </a:lvl1pPr>
          </a:lstStyle>
          <a:p>
            <a:r>
              <a:rPr lang="zh-CN" altLang="en-US" dirty="0"/>
              <a:t>线程函数流程</a:t>
            </a:r>
            <a:r>
              <a:rPr lang="zh-CN" altLang="en-US" sz="2800" dirty="0"/>
              <a:t>ListProcessThreads</a:t>
            </a:r>
            <a:endParaRPr lang="zh-CN" altLang="en-US" sz="2800" dirty="0"/>
          </a:p>
        </p:txBody>
      </p:sp>
      <p:sp>
        <p:nvSpPr>
          <p:cNvPr id="19" name="矩形 18"/>
          <p:cNvSpPr/>
          <p:nvPr>
            <p:custDataLst>
              <p:tags r:id="rId14"/>
            </p:custDataLst>
          </p:nvPr>
        </p:nvSpPr>
        <p:spPr>
          <a:xfrm>
            <a:off x="6972221" y="2043008"/>
            <a:ext cx="2660050" cy="873866"/>
          </a:xfrm>
          <a:prstGeom prst="rect">
            <a:avLst/>
          </a:prstGeom>
        </p:spPr>
        <p:txBody>
          <a:bodyPr wrap="square" anchor="ctr" anchorCtr="0">
            <a:normAutofit/>
          </a:bodyPr>
          <a:lstStyle/>
          <a:p>
            <a:pPr algn="ctr">
              <a:lnSpc>
                <a:spcPct val="120000"/>
              </a:lnSpc>
            </a:pPr>
            <a:r>
              <a:rPr lang="zh-CN" altLang="en-US" dirty="0"/>
              <a:t>获取下一个线程</a:t>
            </a:r>
            <a:endParaRPr lang="zh-CN" altLang="en-US" dirty="0"/>
          </a:p>
          <a:p>
            <a:pPr algn="ctr">
              <a:lnSpc>
                <a:spcPct val="120000"/>
              </a:lnSpc>
            </a:pPr>
            <a:r>
              <a:rPr lang="zh-CN" altLang="en-US" dirty="0"/>
              <a:t>Thread32Next</a:t>
            </a:r>
            <a:endParaRPr lang="zh-CN" altLang="en-US" dirty="0"/>
          </a:p>
        </p:txBody>
      </p:sp>
      <p:sp>
        <p:nvSpPr>
          <p:cNvPr id="29" name="文本框 28"/>
          <p:cNvSpPr txBox="1"/>
          <p:nvPr/>
        </p:nvSpPr>
        <p:spPr>
          <a:xfrm>
            <a:off x="5835650" y="6001385"/>
            <a:ext cx="1567180" cy="365760"/>
          </a:xfrm>
          <a:prstGeom prst="rect">
            <a:avLst/>
          </a:prstGeom>
          <a:noFill/>
        </p:spPr>
        <p:txBody>
          <a:bodyPr wrap="none" rtlCol="0">
            <a:spAutoFit/>
          </a:bodyPr>
          <a:p>
            <a:r>
              <a:rPr lang="en-US" altLang="zh-CN"/>
              <a:t>do--while</a:t>
            </a:r>
            <a:r>
              <a:rPr lang="zh-CN" altLang="en-US"/>
              <a:t>循环</a:t>
            </a:r>
            <a:endParaRPr lang="zh-CN" altLang="en-US"/>
          </a:p>
        </p:txBody>
      </p:sp>
      <p:cxnSp>
        <p:nvCxnSpPr>
          <p:cNvPr id="30" name="肘形连接符 29"/>
          <p:cNvCxnSpPr>
            <a:stCxn id="11" idx="2"/>
            <a:endCxn id="8" idx="2"/>
          </p:cNvCxnSpPr>
          <p:nvPr/>
        </p:nvCxnSpPr>
        <p:spPr>
          <a:xfrm rot="5400000" flipV="1">
            <a:off x="6404610" y="2248535"/>
            <a:ext cx="3175" cy="3737610"/>
          </a:xfrm>
          <a:prstGeom prst="bentConnector3">
            <a:avLst>
              <a:gd name="adj1" fmla="val 59410000"/>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37" name="矩形 36"/>
          <p:cNvSpPr/>
          <p:nvPr>
            <p:custDataLst>
              <p:tags r:id="rId15"/>
            </p:custDataLst>
          </p:nvPr>
        </p:nvSpPr>
        <p:spPr>
          <a:xfrm>
            <a:off x="9494314" y="3494727"/>
            <a:ext cx="1275556" cy="6456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8" name="燕尾形 37"/>
          <p:cNvSpPr/>
          <p:nvPr>
            <p:custDataLst>
              <p:tags r:id="rId16"/>
            </p:custDataLst>
          </p:nvPr>
        </p:nvSpPr>
        <p:spPr>
          <a:xfrm rot="5400000">
            <a:off x="9935782" y="4205206"/>
            <a:ext cx="439618" cy="72693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
        <p:nvSpPr>
          <p:cNvPr id="40" name="矩形 39"/>
          <p:cNvSpPr/>
          <p:nvPr>
            <p:custDataLst>
              <p:tags r:id="rId17"/>
            </p:custDataLst>
          </p:nvPr>
        </p:nvSpPr>
        <p:spPr>
          <a:xfrm>
            <a:off x="8734704" y="4938640"/>
            <a:ext cx="2509766" cy="873979"/>
          </a:xfrm>
          <a:prstGeom prst="rect">
            <a:avLst/>
          </a:prstGeom>
        </p:spPr>
        <p:txBody>
          <a:bodyPr wrap="square" anchor="ctr" anchorCtr="0">
            <a:normAutofit/>
          </a:bodyPr>
          <a:p>
            <a:pPr algn="ctr"/>
            <a:r>
              <a:rPr lang="zh-CN" altLang="en-US">
                <a:sym typeface="+mn-ea"/>
              </a:rPr>
              <a:t>关闭句柄</a:t>
            </a:r>
            <a:endParaRPr lang="zh-CN" altLang="en-US"/>
          </a:p>
          <a:p>
            <a:pPr algn="ctr"/>
            <a:r>
              <a:rPr lang="zh-CN" altLang="en-US">
                <a:sym typeface="+mn-ea"/>
              </a:rPr>
              <a:t>CloseHandle</a:t>
            </a:r>
            <a:endParaRPr lang="zh-CN" altLang="en-US" dirty="0"/>
          </a:p>
        </p:txBody>
      </p:sp>
    </p:spTree>
    <p:custDataLst>
      <p:tags r:id="rId18"/>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Thanks!</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知识点</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p:sp>
        <p:nvSpPr>
          <p:cNvPr id="4" name="内容占位符 2"/>
          <p:cNvSpPr>
            <a:spLocks noGrp="1"/>
          </p:cNvSpPr>
          <p:nvPr/>
        </p:nvSpPr>
        <p:spPr>
          <a:xfrm>
            <a:off x="1691005" y="1165860"/>
            <a:ext cx="8661400" cy="4016375"/>
          </a:xfrm>
          <a:prstGeom prst="rect">
            <a:avLst/>
          </a:prstGeom>
        </p:spPr>
        <p:txBody>
          <a:bodyPr vert="horz" lIns="91440" tIns="45720" rIns="91440" bIns="45720" rtlCol="0" anchor="ctr" anchorCtr="0">
            <a:normAutofit fontScale="80000"/>
          </a:bodyPr>
          <a:lstStyle>
            <a:lvl1pPr marL="0" indent="0" algn="just" defTabSz="914400" rtl="0" eaLnBrk="1" latinLnBrk="0" hangingPunct="1">
              <a:lnSpc>
                <a:spcPct val="150000"/>
              </a:lnSpc>
              <a:spcBef>
                <a:spcPts val="0"/>
              </a:spcBef>
              <a:buFont typeface="Arial" pitchFamily="34" charset="0"/>
              <a:buNone/>
              <a:defRPr sz="2400" kern="1200">
                <a:solidFill>
                  <a:schemeClr val="tx1"/>
                </a:solidFill>
                <a:latin typeface="+mn-lt"/>
                <a:ea typeface="+mn-ea"/>
                <a:cs typeface="+mn-cs"/>
              </a:defRPr>
            </a:lvl1pPr>
            <a:lvl2pPr marL="457200" indent="0" algn="just" defTabSz="914400" rtl="0" eaLnBrk="1" latinLnBrk="0" hangingPunct="1">
              <a:lnSpc>
                <a:spcPct val="150000"/>
              </a:lnSpc>
              <a:spcBef>
                <a:spcPts val="500"/>
              </a:spcBef>
              <a:buFont typeface="Arial" pitchFamily="34" charset="0"/>
              <a:buNone/>
              <a:defRPr sz="2000" kern="1200">
                <a:solidFill>
                  <a:schemeClr val="tx1"/>
                </a:solidFill>
                <a:latin typeface="+mn-lt"/>
                <a:ea typeface="+mn-ea"/>
                <a:cs typeface="+mn-cs"/>
              </a:defRPr>
            </a:lvl2pPr>
            <a:lvl3pPr marL="914400" indent="0" algn="just" defTabSz="914400" rtl="0" eaLnBrk="1" latinLnBrk="0" hangingPunct="1">
              <a:lnSpc>
                <a:spcPct val="150000"/>
              </a:lnSpc>
              <a:spcBef>
                <a:spcPts val="500"/>
              </a:spcBef>
              <a:buFont typeface="Arial" pitchFamily="34" charset="0"/>
              <a:buNone/>
              <a:defRPr sz="1800" kern="1200">
                <a:solidFill>
                  <a:schemeClr val="tx1"/>
                </a:solidFill>
                <a:latin typeface="+mn-lt"/>
                <a:ea typeface="+mn-ea"/>
                <a:cs typeface="+mn-cs"/>
              </a:defRPr>
            </a:lvl3pPr>
            <a:lvl4pPr marL="1371600" indent="0" algn="just" defTabSz="914400" rtl="0" eaLnBrk="1" latinLnBrk="0" hangingPunct="1">
              <a:lnSpc>
                <a:spcPct val="150000"/>
              </a:lnSpc>
              <a:spcBef>
                <a:spcPts val="500"/>
              </a:spcBef>
              <a:buFont typeface="Arial" pitchFamily="34" charset="0"/>
              <a:buNone/>
              <a:defRPr sz="1800" kern="1200">
                <a:solidFill>
                  <a:schemeClr val="tx1"/>
                </a:solidFill>
                <a:latin typeface="+mn-lt"/>
                <a:ea typeface="+mn-ea"/>
                <a:cs typeface="+mn-cs"/>
              </a:defRPr>
            </a:lvl4pPr>
            <a:lvl5pPr marL="1828800" indent="0" algn="just" defTabSz="914400" rtl="0" eaLnBrk="1" latinLnBrk="0" hangingPunct="1">
              <a:lnSpc>
                <a:spcPct val="150000"/>
              </a:lnSpc>
              <a:spcBef>
                <a:spcPts val="500"/>
              </a:spcBef>
              <a:buFont typeface="Arial"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285750" indent="-285750">
              <a:buFont typeface="Arial" charset="0"/>
              <a:buChar char="•"/>
            </a:pPr>
            <a:r>
              <a:rPr lang="zh-CN" altLang="en-US"/>
              <a:t>快照:snapshot, 类似于screen-shot(屏幕快照,按prtscr键时抓的当前windows全屏)</a:t>
            </a:r>
            <a:endParaRPr lang="zh-CN" altLang="en-US"/>
          </a:p>
          <a:p>
            <a:pPr marL="285750" indent="-285750">
              <a:buFont typeface="Arial" charset="0"/>
              <a:buChar char="•"/>
            </a:pPr>
            <a:r>
              <a:rPr lang="zh-CN" altLang="en-US"/>
              <a:t>进程快照就是当前系统中正在运行的所有进程列表,一般用</a:t>
            </a:r>
            <a:endParaRPr lang="zh-CN" altLang="en-US"/>
          </a:p>
          <a:p>
            <a:pPr>
              <a:buFont typeface="Arial" charset="0"/>
            </a:pPr>
            <a:r>
              <a:rPr lang="zh-CN" altLang="en-US"/>
              <a:t>CreateToolhelp32Snapshot得到.</a:t>
            </a:r>
            <a:endParaRPr lang="zh-CN" altLang="en-US"/>
          </a:p>
          <a:p>
            <a:pPr marL="285750" indent="-285750">
              <a:buFont typeface="Arial" charset="0"/>
              <a:buChar char="•"/>
            </a:pPr>
            <a:r>
              <a:rPr lang="zh-CN" altLang="en-US"/>
              <a:t>在第一次调用某个函数枚举进程的时候,可以得到当前系统进程信息,而在第二次试图得到这个信息的时候,这个信息可能已经发生了变化.所以这个信息是一个"照片",是过去某个时刻的情况.</a:t>
            </a:r>
            <a:endParaRPr lang="zh-CN" altLang="en-US"/>
          </a:p>
          <a:p>
            <a:pPr marL="285750" indent="-285750">
              <a:buFont typeface="Arial" charset="0"/>
              <a:buChar char="•"/>
            </a:pPr>
            <a:r>
              <a:rPr lang="zh-CN" altLang="en-US"/>
              <a:t>进程的创建是一个"漫长"的过程,在枚举进程函数被调用过程中,进程可能发生了变化,所以得到的仍然是某个时刻的"照片".</a:t>
            </a:r>
            <a:endParaRPr lang="zh-CN" altLang="en-US"/>
          </a:p>
        </p:txBody>
      </p:sp>
      <p:sp>
        <p:nvSpPr>
          <p:cNvPr id="5" name="标题 1"/>
          <p:cNvSpPr>
            <a:spLocks noGrp="1"/>
          </p:cNvSpPr>
          <p:nvPr/>
        </p:nvSpPr>
        <p:spPr>
          <a:xfrm>
            <a:off x="3803495" y="783110"/>
            <a:ext cx="4467600" cy="511200"/>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2400" b="0" kern="1200">
                <a:solidFill>
                  <a:schemeClr val="bg1"/>
                </a:solidFill>
                <a:latin typeface="+mj-lt"/>
                <a:ea typeface="+mj-ea"/>
                <a:cs typeface="+mj-cs"/>
              </a:defRPr>
            </a:lvl1pPr>
          </a:lstStyle>
          <a:p>
            <a:r>
              <a:rPr lang="zh-CN" altLang="en-US" sz="2800" b="1"/>
              <a:t>快照</a:t>
            </a:r>
            <a:endParaRPr lang="zh-CN" altLang="en-US" sz="28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p:sp>
        <p:nvSpPr>
          <p:cNvPr id="2" name="文本框 1"/>
          <p:cNvSpPr txBox="1"/>
          <p:nvPr/>
        </p:nvSpPr>
        <p:spPr>
          <a:xfrm>
            <a:off x="4646295" y="768350"/>
            <a:ext cx="2691765" cy="518160"/>
          </a:xfrm>
          <a:prstGeom prst="rect">
            <a:avLst/>
          </a:prstGeom>
          <a:noFill/>
        </p:spPr>
        <p:txBody>
          <a:bodyPr wrap="none" rtlCol="0">
            <a:spAutoFit/>
          </a:bodyPr>
          <a:p>
            <a:r>
              <a:rPr lang="en-US" altLang="zh-CN" sz="2800" b="1">
                <a:solidFill>
                  <a:schemeClr val="bg1"/>
                </a:solidFill>
              </a:rPr>
              <a:t>ToolHelper API</a:t>
            </a:r>
            <a:endParaRPr lang="en-US" altLang="zh-CN" sz="2800" b="1">
              <a:solidFill>
                <a:schemeClr val="bg1"/>
              </a:solidFill>
            </a:endParaRPr>
          </a:p>
        </p:txBody>
      </p:sp>
      <p:sp>
        <p:nvSpPr>
          <p:cNvPr id="4" name="内容占位符 2"/>
          <p:cNvSpPr>
            <a:spLocks noGrp="1"/>
          </p:cNvSpPr>
          <p:nvPr/>
        </p:nvSpPr>
        <p:spPr>
          <a:xfrm>
            <a:off x="1717040" y="1363345"/>
            <a:ext cx="8897620" cy="4398645"/>
          </a:xfrm>
          <a:prstGeom prst="rect">
            <a:avLst/>
          </a:prstGeom>
        </p:spPr>
        <p:txBody>
          <a:bodyPr vert="horz" lIns="91440" tIns="45720" rIns="91440" bIns="45720" rtlCol="0" anchor="ctr" anchorCtr="0">
            <a:normAutofit/>
          </a:bodyPr>
          <a:lstStyle>
            <a:lvl1pPr marL="0" indent="0" algn="just" defTabSz="914400" rtl="0" eaLnBrk="1" latinLnBrk="0" hangingPunct="1">
              <a:lnSpc>
                <a:spcPct val="150000"/>
              </a:lnSpc>
              <a:spcBef>
                <a:spcPts val="0"/>
              </a:spcBef>
              <a:buFont typeface="Arial" pitchFamily="34" charset="0"/>
              <a:buNone/>
              <a:defRPr sz="2400" kern="1200">
                <a:solidFill>
                  <a:schemeClr val="tx1"/>
                </a:solidFill>
                <a:latin typeface="+mn-lt"/>
                <a:ea typeface="+mn-ea"/>
                <a:cs typeface="+mn-cs"/>
              </a:defRPr>
            </a:lvl1pPr>
            <a:lvl2pPr marL="457200" indent="0" algn="just" defTabSz="914400" rtl="0" eaLnBrk="1" latinLnBrk="0" hangingPunct="1">
              <a:lnSpc>
                <a:spcPct val="150000"/>
              </a:lnSpc>
              <a:spcBef>
                <a:spcPts val="500"/>
              </a:spcBef>
              <a:buFont typeface="Arial" pitchFamily="34" charset="0"/>
              <a:buNone/>
              <a:defRPr sz="2000" kern="1200">
                <a:solidFill>
                  <a:schemeClr val="tx1"/>
                </a:solidFill>
                <a:latin typeface="+mn-lt"/>
                <a:ea typeface="+mn-ea"/>
                <a:cs typeface="+mn-cs"/>
              </a:defRPr>
            </a:lvl2pPr>
            <a:lvl3pPr marL="914400" indent="0" algn="just" defTabSz="914400" rtl="0" eaLnBrk="1" latinLnBrk="0" hangingPunct="1">
              <a:lnSpc>
                <a:spcPct val="150000"/>
              </a:lnSpc>
              <a:spcBef>
                <a:spcPts val="500"/>
              </a:spcBef>
              <a:buFont typeface="Arial" pitchFamily="34" charset="0"/>
              <a:buNone/>
              <a:defRPr sz="1800" kern="1200">
                <a:solidFill>
                  <a:schemeClr val="tx1"/>
                </a:solidFill>
                <a:latin typeface="+mn-lt"/>
                <a:ea typeface="+mn-ea"/>
                <a:cs typeface="+mn-cs"/>
              </a:defRPr>
            </a:lvl3pPr>
            <a:lvl4pPr marL="1371600" indent="0" algn="just" defTabSz="914400" rtl="0" eaLnBrk="1" latinLnBrk="0" hangingPunct="1">
              <a:lnSpc>
                <a:spcPct val="150000"/>
              </a:lnSpc>
              <a:spcBef>
                <a:spcPts val="500"/>
              </a:spcBef>
              <a:buFont typeface="Arial" pitchFamily="34" charset="0"/>
              <a:buNone/>
              <a:defRPr sz="1800" kern="1200">
                <a:solidFill>
                  <a:schemeClr val="tx1"/>
                </a:solidFill>
                <a:latin typeface="+mn-lt"/>
                <a:ea typeface="+mn-ea"/>
                <a:cs typeface="+mn-cs"/>
              </a:defRPr>
            </a:lvl4pPr>
            <a:lvl5pPr marL="1828800" indent="0" algn="just" defTabSz="914400" rtl="0" eaLnBrk="1" latinLnBrk="0" hangingPunct="1">
              <a:lnSpc>
                <a:spcPct val="150000"/>
              </a:lnSpc>
              <a:spcBef>
                <a:spcPts val="500"/>
              </a:spcBef>
              <a:buFont typeface="Arial"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285750" indent="-285750">
              <a:buFont typeface="Arial" charset="0"/>
              <a:buChar char="•"/>
            </a:pPr>
            <a:r>
              <a:rPr lang="zh-CN" altLang="en-US" sz="2000"/>
              <a:t>进程相关的</a:t>
            </a:r>
            <a:r>
              <a:rPr lang="en-US" altLang="zh-CN" sz="2000"/>
              <a:t>API</a:t>
            </a:r>
            <a:r>
              <a:rPr lang="zh-CN" altLang="en-US" sz="2000"/>
              <a:t>有两类，进程状态帮助(Process Status Helper,PSAPI)，工具帮助(Tool helper </a:t>
            </a:r>
            <a:r>
              <a:rPr lang="zh-CN" altLang="en-US" sz="2000">
                <a:sym typeface="+mn-ea"/>
              </a:rPr>
              <a:t>API</a:t>
            </a:r>
            <a:r>
              <a:rPr lang="zh-CN" altLang="en-US" sz="2000"/>
              <a:t>)</a:t>
            </a:r>
            <a:endParaRPr lang="zh-CN" altLang="en-US" sz="2000"/>
          </a:p>
          <a:p>
            <a:pPr marL="285750" indent="-285750">
              <a:buFont typeface="Arial" charset="0"/>
              <a:buChar char="•"/>
            </a:pPr>
            <a:r>
              <a:rPr lang="zh-CN" altLang="en-US" sz="2000"/>
              <a:t>Toolhelp</a:t>
            </a:r>
            <a:r>
              <a:rPr lang="en-US" altLang="zh-CN" sz="2000"/>
              <a:t>er</a:t>
            </a:r>
            <a:r>
              <a:rPr lang="zh-CN" altLang="en-US" sz="2000"/>
              <a:t> API：提供的工具帮助库的功能方便您可以获取有关当前正在执行的应用程序的信息。这些功能旨在简化创建工具 </a:t>
            </a:r>
            <a:r>
              <a:rPr lang="en-US" altLang="zh-CN" sz="2000"/>
              <a:t>[MSDN]</a:t>
            </a:r>
            <a:endParaRPr lang="en-US" altLang="zh-CN" sz="2000"/>
          </a:p>
          <a:p>
            <a:pPr marL="285750" indent="-285750">
              <a:buFont typeface="Arial" charset="0"/>
              <a:buChar char="•"/>
            </a:pPr>
            <a:r>
              <a:rPr lang="zh-CN" altLang="en-US" sz="2000"/>
              <a:t>ToolHelp</a:t>
            </a:r>
            <a:r>
              <a:rPr lang="en-US" altLang="zh-CN" sz="2000"/>
              <a:t>er</a:t>
            </a:r>
            <a:r>
              <a:rPr lang="zh-CN" altLang="en-US" sz="2000"/>
              <a:t> API就是用于枚举进程，枚举模块，获取进程和模块信息的工具API。</a:t>
            </a:r>
            <a:endParaRPr lang="zh-CN" altLang="en-US" sz="2000"/>
          </a:p>
          <a:p>
            <a:pPr marL="285750" indent="-285750">
              <a:buFont typeface="Arial" charset="0"/>
              <a:buChar char="•"/>
            </a:pPr>
            <a:r>
              <a:rPr lang="zh-CN" altLang="en-US" sz="2000"/>
              <a:t>ToolHelp</a:t>
            </a:r>
            <a:r>
              <a:rPr lang="en-US" altLang="zh-CN" sz="2000"/>
              <a:t>er</a:t>
            </a:r>
            <a:r>
              <a:rPr lang="zh-CN" altLang="en-US" sz="2000"/>
              <a:t> API中一些主要的函数和数据结构，主要有：</a:t>
            </a:r>
            <a:endParaRPr lang="zh-CN" altLang="en-US" sz="2000"/>
          </a:p>
          <a:p>
            <a:pPr>
              <a:buFont typeface="Arial" charset="0"/>
            </a:pP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p:sp>
        <p:nvSpPr>
          <p:cNvPr id="2" name="标题 1"/>
          <p:cNvSpPr>
            <a:spLocks noGrp="1"/>
          </p:cNvSpPr>
          <p:nvPr>
            <p:ph type="title"/>
          </p:nvPr>
        </p:nvSpPr>
        <p:spPr>
          <a:xfrm>
            <a:off x="3847945" y="786920"/>
            <a:ext cx="4467600" cy="511200"/>
          </a:xfrm>
        </p:spPr>
        <p:txBody>
          <a:bodyPr/>
          <a:p>
            <a:r>
              <a:rPr lang="zh-CN" altLang="en-US" sz="2800" b="1"/>
              <a:t>相关重要函数</a:t>
            </a:r>
            <a:endParaRPr lang="zh-CN" altLang="en-US" sz="2800" b="1"/>
          </a:p>
        </p:txBody>
      </p:sp>
      <p:sp>
        <p:nvSpPr>
          <p:cNvPr id="3" name="内容占位符 2"/>
          <p:cNvSpPr>
            <a:spLocks noGrp="1"/>
          </p:cNvSpPr>
          <p:nvPr>
            <p:ph idx="1"/>
          </p:nvPr>
        </p:nvSpPr>
        <p:spPr>
          <a:xfrm>
            <a:off x="1880870" y="1480185"/>
            <a:ext cx="8749665" cy="3815715"/>
          </a:xfrm>
        </p:spPr>
        <p:txBody>
          <a:bodyPr/>
          <a:p>
            <a:pPr marL="342900" indent="-342900">
              <a:buFont typeface="Arial" charset="0"/>
              <a:buChar char="•"/>
            </a:pPr>
            <a:r>
              <a:rPr lang="zh-CN" altLang="en-US"/>
              <a:t>CreateToolhelp32Snapshot  </a:t>
            </a:r>
            <a:r>
              <a:rPr lang="en-US" altLang="zh-CN"/>
              <a:t>	  </a:t>
            </a:r>
            <a:r>
              <a:rPr lang="zh-CN" altLang="en-US"/>
              <a:t>获取</a:t>
            </a:r>
            <a:r>
              <a:rPr lang="zh-CN" altLang="en-US">
                <a:sym typeface="+mn-ea"/>
              </a:rPr>
              <a:t>快照</a:t>
            </a:r>
            <a:r>
              <a:rPr lang="en-US" altLang="zh-CN">
                <a:sym typeface="+mn-ea"/>
              </a:rPr>
              <a:t>(</a:t>
            </a:r>
            <a:r>
              <a:rPr lang="zh-CN" altLang="en-US"/>
              <a:t>进程</a:t>
            </a:r>
            <a:r>
              <a:rPr lang="en-US" altLang="zh-CN"/>
              <a:t>/</a:t>
            </a:r>
            <a:r>
              <a:rPr lang="zh-CN" altLang="en-US"/>
              <a:t>堆</a:t>
            </a:r>
            <a:r>
              <a:rPr lang="en-US" altLang="zh-CN"/>
              <a:t>/</a:t>
            </a:r>
            <a:r>
              <a:rPr lang="zh-CN" altLang="en-US"/>
              <a:t>模块</a:t>
            </a:r>
            <a:r>
              <a:rPr lang="en-US" altLang="zh-CN"/>
              <a:t>/</a:t>
            </a:r>
            <a:r>
              <a:rPr lang="zh-CN" altLang="en-US"/>
              <a:t>线程</a:t>
            </a:r>
            <a:r>
              <a:rPr lang="en-US" altLang="zh-CN"/>
              <a:t>)</a:t>
            </a:r>
            <a:endParaRPr lang="en-US" altLang="zh-CN"/>
          </a:p>
          <a:p>
            <a:pPr marL="342900" indent="-342900">
              <a:buFont typeface="Arial" charset="0"/>
              <a:buChar char="•"/>
            </a:pPr>
            <a:r>
              <a:rPr lang="zh-CN" altLang="en-US">
                <a:sym typeface="+mn-ea"/>
              </a:rPr>
              <a:t>Process</a:t>
            </a:r>
            <a:r>
              <a:rPr lang="en-US" altLang="zh-CN">
                <a:sym typeface="+mn-ea"/>
              </a:rPr>
              <a:t>/Module/Thread </a:t>
            </a:r>
            <a:r>
              <a:rPr lang="zh-CN" altLang="en-US">
                <a:sym typeface="+mn-ea"/>
              </a:rPr>
              <a:t>32First  获取第一个进程</a:t>
            </a:r>
            <a:r>
              <a:rPr lang="en-US" altLang="zh-CN">
                <a:sym typeface="+mn-ea"/>
              </a:rPr>
              <a:t>/</a:t>
            </a:r>
            <a:r>
              <a:rPr lang="zh-CN" altLang="en-US">
                <a:sym typeface="+mn-ea"/>
              </a:rPr>
              <a:t>模块</a:t>
            </a:r>
            <a:r>
              <a:rPr lang="en-US" altLang="zh-CN">
                <a:sym typeface="+mn-ea"/>
              </a:rPr>
              <a:t>/</a:t>
            </a:r>
            <a:r>
              <a:rPr lang="zh-CN" altLang="en-US">
                <a:sym typeface="+mn-ea"/>
              </a:rPr>
              <a:t>线程</a:t>
            </a:r>
            <a:endParaRPr lang="zh-CN" altLang="en-US">
              <a:sym typeface="+mn-ea"/>
            </a:endParaRPr>
          </a:p>
          <a:p>
            <a:pPr marL="342900" indent="-342900">
              <a:buFont typeface="Arial" charset="0"/>
              <a:buChar char="•"/>
            </a:pPr>
            <a:r>
              <a:rPr lang="zh-CN" altLang="en-US"/>
              <a:t>Process</a:t>
            </a:r>
            <a:r>
              <a:rPr lang="en-US" altLang="zh-CN">
                <a:sym typeface="+mn-ea"/>
              </a:rPr>
              <a:t>/Module/Thread </a:t>
            </a:r>
            <a:r>
              <a:rPr lang="zh-CN" altLang="en-US"/>
              <a:t>32Next  获取下一个</a:t>
            </a:r>
            <a:r>
              <a:rPr lang="zh-CN" altLang="en-US">
                <a:sym typeface="+mn-ea"/>
              </a:rPr>
              <a:t>进程</a:t>
            </a:r>
            <a:r>
              <a:rPr lang="en-US" altLang="zh-CN">
                <a:sym typeface="+mn-ea"/>
              </a:rPr>
              <a:t>/</a:t>
            </a:r>
            <a:r>
              <a:rPr lang="zh-CN" altLang="en-US">
                <a:sym typeface="+mn-ea"/>
              </a:rPr>
              <a:t>模块</a:t>
            </a:r>
            <a:r>
              <a:rPr lang="en-US" altLang="zh-CN">
                <a:sym typeface="+mn-ea"/>
              </a:rPr>
              <a:t>/</a:t>
            </a:r>
            <a:r>
              <a:rPr lang="zh-CN" altLang="en-US">
                <a:sym typeface="+mn-ea"/>
              </a:rPr>
              <a:t>线程</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p:sp>
        <p:nvSpPr>
          <p:cNvPr id="2" name="标题 1"/>
          <p:cNvSpPr>
            <a:spLocks noGrp="1"/>
          </p:cNvSpPr>
          <p:nvPr>
            <p:ph type="title"/>
          </p:nvPr>
        </p:nvSpPr>
        <p:spPr>
          <a:xfrm>
            <a:off x="3847945" y="786920"/>
            <a:ext cx="4467600" cy="511200"/>
          </a:xfrm>
        </p:spPr>
        <p:txBody>
          <a:bodyPr/>
          <a:p>
            <a:r>
              <a:rPr lang="zh-CN" altLang="en-US" sz="2800" b="1"/>
              <a:t>进程和线程</a:t>
            </a:r>
            <a:r>
              <a:rPr lang="en-US" altLang="zh-CN" sz="2800" b="1"/>
              <a:t>API</a:t>
            </a:r>
            <a:r>
              <a:rPr lang="zh-CN" altLang="en-US" sz="2800" b="1"/>
              <a:t>函数</a:t>
            </a:r>
            <a:endParaRPr lang="en-US" altLang="zh-CN" sz="2800" b="1"/>
          </a:p>
        </p:txBody>
      </p:sp>
      <p:sp>
        <p:nvSpPr>
          <p:cNvPr id="3" name="内容占位符 2"/>
          <p:cNvSpPr>
            <a:spLocks noGrp="1"/>
          </p:cNvSpPr>
          <p:nvPr>
            <p:ph idx="1"/>
          </p:nvPr>
        </p:nvSpPr>
        <p:spPr>
          <a:xfrm>
            <a:off x="1880870" y="1480185"/>
            <a:ext cx="8749665" cy="3815715"/>
          </a:xfrm>
        </p:spPr>
        <p:txBody>
          <a:bodyPr/>
          <a:p>
            <a:pPr>
              <a:buFont typeface="Arial" charset="0"/>
            </a:pPr>
            <a:endParaRPr lang="en-US" altLang="zh-CN"/>
          </a:p>
          <a:p>
            <a:pPr marL="342900" indent="-342900">
              <a:buFont typeface="Arial" charset="0"/>
              <a:buChar char="•"/>
            </a:pPr>
            <a:r>
              <a:rPr lang="zh-CN" altLang="en-US"/>
              <a:t>OpenProcess</a:t>
            </a:r>
            <a:r>
              <a:rPr lang="en-US" altLang="zh-CN"/>
              <a:t>			  </a:t>
            </a:r>
            <a:r>
              <a:rPr lang="zh-CN" altLang="en-US"/>
              <a:t>打开进程</a:t>
            </a:r>
            <a:r>
              <a:rPr lang="en-US" altLang="zh-CN"/>
              <a:t>	</a:t>
            </a:r>
            <a:endParaRPr lang="en-US" altLang="zh-CN"/>
          </a:p>
          <a:p>
            <a:pPr marL="342900" indent="-342900">
              <a:buFont typeface="Arial" charset="0"/>
              <a:buChar char="•"/>
            </a:pPr>
            <a:r>
              <a:rPr lang="zh-CN" altLang="en-US"/>
              <a:t>GetPriorityClass</a:t>
            </a:r>
            <a:r>
              <a:rPr lang="en-US" altLang="zh-CN"/>
              <a:t>			</a:t>
            </a:r>
            <a:r>
              <a:rPr lang="zh-CN" altLang="en-US"/>
              <a:t>获取优先级</a:t>
            </a:r>
            <a:endParaRPr lang="zh-CN" altLang="en-US"/>
          </a:p>
          <a:p>
            <a:pPr marL="342900" indent="-342900">
              <a:buFont typeface="Arial" charset="0"/>
              <a:buChar char="•"/>
            </a:pPr>
            <a:r>
              <a:rPr lang="en-US" altLang="zh-CN"/>
              <a:t>……</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数据结构</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Freeform 6"/>
          <p:cNvSpPr/>
          <p:nvPr>
            <p:custDataLst>
              <p:tags r:id="rId1"/>
            </p:custDataLst>
          </p:nvPr>
        </p:nvSpPr>
        <p:spPr bwMode="auto">
          <a:xfrm>
            <a:off x="1185746" y="1710409"/>
            <a:ext cx="2330880" cy="2594148"/>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solidFill>
            <a:schemeClr val="accent1"/>
          </a:solidFill>
          <a:ln w="38100">
            <a:solidFill>
              <a:schemeClr val="bg1"/>
            </a:solid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b="1">
              <a:solidFill>
                <a:prstClr val="black"/>
              </a:solidFill>
            </a:endParaRPr>
          </a:p>
        </p:txBody>
      </p:sp>
      <p:sp>
        <p:nvSpPr>
          <p:cNvPr id="10" name="任意多边形 9"/>
          <p:cNvSpPr/>
          <p:nvPr>
            <p:custDataLst>
              <p:tags r:id="rId2"/>
            </p:custDataLst>
          </p:nvPr>
        </p:nvSpPr>
        <p:spPr bwMode="auto">
          <a:xfrm>
            <a:off x="1954246" y="2264955"/>
            <a:ext cx="771202" cy="760426"/>
          </a:xfrm>
          <a:custGeom>
            <a:avLst/>
            <a:gdLst>
              <a:gd name="connsiteX0" fmla="*/ 302224 w 615327"/>
              <a:gd name="connsiteY0" fmla="*/ 116972 h 614914"/>
              <a:gd name="connsiteX1" fmla="*/ 536427 w 615327"/>
              <a:gd name="connsiteY1" fmla="*/ 393820 h 614914"/>
              <a:gd name="connsiteX2" fmla="*/ 536427 w 615327"/>
              <a:gd name="connsiteY2" fmla="*/ 589921 h 614914"/>
              <a:gd name="connsiteX3" fmla="*/ 507632 w 615327"/>
              <a:gd name="connsiteY3" fmla="*/ 614914 h 614914"/>
              <a:gd name="connsiteX4" fmla="*/ 355976 w 615327"/>
              <a:gd name="connsiteY4" fmla="*/ 614914 h 614914"/>
              <a:gd name="connsiteX5" fmla="*/ 355976 w 615327"/>
              <a:gd name="connsiteY5" fmla="*/ 438039 h 614914"/>
              <a:gd name="connsiteX6" fmla="*/ 250393 w 615327"/>
              <a:gd name="connsiteY6" fmla="*/ 438039 h 614914"/>
              <a:gd name="connsiteX7" fmla="*/ 250393 w 615327"/>
              <a:gd name="connsiteY7" fmla="*/ 614914 h 614914"/>
              <a:gd name="connsiteX8" fmla="*/ 96817 w 615327"/>
              <a:gd name="connsiteY8" fmla="*/ 614914 h 614914"/>
              <a:gd name="connsiteX9" fmla="*/ 66102 w 615327"/>
              <a:gd name="connsiteY9" fmla="*/ 589921 h 614914"/>
              <a:gd name="connsiteX10" fmla="*/ 66102 w 615327"/>
              <a:gd name="connsiteY10" fmla="*/ 414968 h 614914"/>
              <a:gd name="connsiteX11" fmla="*/ 302224 w 615327"/>
              <a:gd name="connsiteY11" fmla="*/ 116972 h 614914"/>
              <a:gd name="connsiteX12" fmla="*/ 300632 w 615327"/>
              <a:gd name="connsiteY12" fmla="*/ 0 h 614914"/>
              <a:gd name="connsiteX13" fmla="*/ 321767 w 615327"/>
              <a:gd name="connsiteY13" fmla="*/ 9609 h 614914"/>
              <a:gd name="connsiteX14" fmla="*/ 609972 w 615327"/>
              <a:gd name="connsiteY14" fmla="*/ 353593 h 614914"/>
              <a:gd name="connsiteX15" fmla="*/ 606129 w 615327"/>
              <a:gd name="connsiteY15" fmla="*/ 393948 h 614914"/>
              <a:gd name="connsiteX16" fmla="*/ 571544 w 615327"/>
              <a:gd name="connsiteY16" fmla="*/ 397792 h 614914"/>
              <a:gd name="connsiteX17" fmla="*/ 302554 w 615327"/>
              <a:gd name="connsiteY17" fmla="*/ 80711 h 614914"/>
              <a:gd name="connsiteX18" fmla="*/ 43170 w 615327"/>
              <a:gd name="connsiteY18" fmla="*/ 405479 h 614914"/>
              <a:gd name="connsiteX19" fmla="*/ 8585 w 615327"/>
              <a:gd name="connsiteY19" fmla="*/ 401635 h 614914"/>
              <a:gd name="connsiteX20" fmla="*/ 4743 w 615327"/>
              <a:gd name="connsiteY20" fmla="*/ 361280 h 614914"/>
              <a:gd name="connsiteX21" fmla="*/ 279497 w 615327"/>
              <a:gd name="connsiteY21" fmla="*/ 9609 h 614914"/>
              <a:gd name="connsiteX22" fmla="*/ 300632 w 615327"/>
              <a:gd name="connsiteY22" fmla="*/ 0 h 61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5327" h="614914">
                <a:moveTo>
                  <a:pt x="302224" y="116972"/>
                </a:moveTo>
                <a:cubicBezTo>
                  <a:pt x="302224" y="116972"/>
                  <a:pt x="536427" y="380362"/>
                  <a:pt x="536427" y="393820"/>
                </a:cubicBezTo>
                <a:cubicBezTo>
                  <a:pt x="536427" y="393820"/>
                  <a:pt x="536427" y="393820"/>
                  <a:pt x="536427" y="589921"/>
                </a:cubicBezTo>
                <a:cubicBezTo>
                  <a:pt x="536427" y="603379"/>
                  <a:pt x="522989" y="614914"/>
                  <a:pt x="507632" y="614914"/>
                </a:cubicBezTo>
                <a:cubicBezTo>
                  <a:pt x="507632" y="614914"/>
                  <a:pt x="507632" y="614914"/>
                  <a:pt x="355976" y="614914"/>
                </a:cubicBezTo>
                <a:cubicBezTo>
                  <a:pt x="355976" y="614914"/>
                  <a:pt x="355976" y="614914"/>
                  <a:pt x="355976" y="438039"/>
                </a:cubicBezTo>
                <a:cubicBezTo>
                  <a:pt x="355976" y="438039"/>
                  <a:pt x="355976" y="438039"/>
                  <a:pt x="250393" y="438039"/>
                </a:cubicBezTo>
                <a:cubicBezTo>
                  <a:pt x="250393" y="438039"/>
                  <a:pt x="250393" y="438039"/>
                  <a:pt x="250393" y="614914"/>
                </a:cubicBezTo>
                <a:cubicBezTo>
                  <a:pt x="250393" y="614914"/>
                  <a:pt x="250393" y="614914"/>
                  <a:pt x="96817" y="614914"/>
                </a:cubicBezTo>
                <a:cubicBezTo>
                  <a:pt x="79540" y="614914"/>
                  <a:pt x="66102" y="603379"/>
                  <a:pt x="66102" y="589921"/>
                </a:cubicBezTo>
                <a:cubicBezTo>
                  <a:pt x="66102" y="589921"/>
                  <a:pt x="66102" y="589921"/>
                  <a:pt x="66102" y="414968"/>
                </a:cubicBezTo>
                <a:cubicBezTo>
                  <a:pt x="66102" y="414968"/>
                  <a:pt x="66102" y="414968"/>
                  <a:pt x="302224" y="116972"/>
                </a:cubicBezTo>
                <a:close/>
                <a:moveTo>
                  <a:pt x="300632" y="0"/>
                </a:moveTo>
                <a:cubicBezTo>
                  <a:pt x="308318" y="0"/>
                  <a:pt x="316003" y="1922"/>
                  <a:pt x="321767" y="9609"/>
                </a:cubicBezTo>
                <a:cubicBezTo>
                  <a:pt x="325610" y="13452"/>
                  <a:pt x="609972" y="353593"/>
                  <a:pt x="609972" y="353593"/>
                </a:cubicBezTo>
                <a:cubicBezTo>
                  <a:pt x="617657" y="363201"/>
                  <a:pt x="617657" y="382418"/>
                  <a:pt x="606129" y="393948"/>
                </a:cubicBezTo>
                <a:cubicBezTo>
                  <a:pt x="596522" y="407400"/>
                  <a:pt x="581151" y="409322"/>
                  <a:pt x="571544" y="397792"/>
                </a:cubicBezTo>
                <a:cubicBezTo>
                  <a:pt x="571544" y="397792"/>
                  <a:pt x="571544" y="397792"/>
                  <a:pt x="302554" y="80711"/>
                </a:cubicBezTo>
                <a:cubicBezTo>
                  <a:pt x="302554" y="80711"/>
                  <a:pt x="302554" y="80711"/>
                  <a:pt x="43170" y="405479"/>
                </a:cubicBezTo>
                <a:cubicBezTo>
                  <a:pt x="35484" y="415087"/>
                  <a:pt x="20113" y="413165"/>
                  <a:pt x="8585" y="401635"/>
                </a:cubicBezTo>
                <a:cubicBezTo>
                  <a:pt x="-1022" y="390105"/>
                  <a:pt x="-2943" y="372810"/>
                  <a:pt x="4743" y="361280"/>
                </a:cubicBezTo>
                <a:cubicBezTo>
                  <a:pt x="4743" y="361280"/>
                  <a:pt x="275655" y="15374"/>
                  <a:pt x="279497" y="9609"/>
                </a:cubicBezTo>
                <a:cubicBezTo>
                  <a:pt x="285261" y="1922"/>
                  <a:pt x="292947" y="0"/>
                  <a:pt x="30063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1">
              <a:solidFill>
                <a:prstClr val="black"/>
              </a:solidFill>
            </a:endParaRPr>
          </a:p>
        </p:txBody>
      </p:sp>
      <p:cxnSp>
        <p:nvCxnSpPr>
          <p:cNvPr id="9" name="直接连接符 8"/>
          <p:cNvCxnSpPr/>
          <p:nvPr>
            <p:custDataLst>
              <p:tags r:id="rId3"/>
            </p:custDataLst>
          </p:nvPr>
        </p:nvCxnSpPr>
        <p:spPr>
          <a:xfrm>
            <a:off x="1676336" y="3204729"/>
            <a:ext cx="12779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4"/>
            </p:custDataLst>
          </p:nvPr>
        </p:nvSpPr>
        <p:spPr>
          <a:xfrm>
            <a:off x="1607552" y="3354277"/>
            <a:ext cx="1493940" cy="437934"/>
          </a:xfrm>
          <a:prstGeom prst="rect">
            <a:avLst/>
          </a:prstGeom>
        </p:spPr>
        <p:txBody>
          <a:bodyPr wrap="none" anchor="ctr" anchorCtr="0">
            <a:noAutofit/>
          </a:bodyPr>
          <a:lstStyle/>
          <a:p>
            <a:pPr algn="ctr"/>
            <a:r>
              <a:rPr lang="zh-CN" altLang="en-US" sz="2400" b="1">
                <a:solidFill>
                  <a:schemeClr val="bg1"/>
                </a:solidFill>
                <a:sym typeface="+mn-ea"/>
              </a:rPr>
              <a:t>进程</a:t>
            </a:r>
            <a:endParaRPr lang="zh-CN" altLang="en-US" sz="2400" b="1" dirty="0">
              <a:solidFill>
                <a:schemeClr val="bg1"/>
              </a:solidFill>
              <a:sym typeface="+mn-ea"/>
            </a:endParaRPr>
          </a:p>
        </p:txBody>
      </p:sp>
      <p:sp>
        <p:nvSpPr>
          <p:cNvPr id="23" name="Freeform 6"/>
          <p:cNvSpPr/>
          <p:nvPr>
            <p:custDataLst>
              <p:tags r:id="rId5"/>
            </p:custDataLst>
          </p:nvPr>
        </p:nvSpPr>
        <p:spPr bwMode="auto">
          <a:xfrm>
            <a:off x="4924385" y="1710409"/>
            <a:ext cx="2330880" cy="2594148"/>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solidFill>
            <a:schemeClr val="accent1"/>
          </a:solidFill>
          <a:ln w="38100">
            <a:solidFill>
              <a:schemeClr val="bg1"/>
            </a:solid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b="1">
              <a:solidFill>
                <a:prstClr val="black"/>
              </a:solidFill>
            </a:endParaRPr>
          </a:p>
        </p:txBody>
      </p:sp>
      <p:cxnSp>
        <p:nvCxnSpPr>
          <p:cNvPr id="25" name="直接连接符 24"/>
          <p:cNvCxnSpPr/>
          <p:nvPr>
            <p:custDataLst>
              <p:tags r:id="rId6"/>
            </p:custDataLst>
          </p:nvPr>
        </p:nvCxnSpPr>
        <p:spPr>
          <a:xfrm>
            <a:off x="5414975" y="3204729"/>
            <a:ext cx="126925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custDataLst>
              <p:tags r:id="rId7"/>
            </p:custDataLst>
          </p:nvPr>
        </p:nvSpPr>
        <p:spPr>
          <a:xfrm>
            <a:off x="5346191" y="3354277"/>
            <a:ext cx="1493940" cy="437934"/>
          </a:xfrm>
          <a:prstGeom prst="rect">
            <a:avLst/>
          </a:prstGeom>
        </p:spPr>
        <p:txBody>
          <a:bodyPr wrap="none" anchor="ctr" anchorCtr="0">
            <a:noAutofit/>
          </a:bodyPr>
          <a:lstStyle/>
          <a:p>
            <a:pPr algn="ctr"/>
            <a:r>
              <a:rPr lang="zh-CN" altLang="en-US" sz="2400" b="1">
                <a:solidFill>
                  <a:schemeClr val="bg1"/>
                </a:solidFill>
                <a:sym typeface="+mn-ea"/>
              </a:rPr>
              <a:t>模块</a:t>
            </a:r>
            <a:endParaRPr lang="zh-CN" altLang="en-US" sz="2400" b="1" dirty="0">
              <a:solidFill>
                <a:schemeClr val="bg1"/>
              </a:solidFill>
              <a:sym typeface="+mn-ea"/>
            </a:endParaRPr>
          </a:p>
        </p:txBody>
      </p:sp>
      <p:sp>
        <p:nvSpPr>
          <p:cNvPr id="28" name="Freeform 6"/>
          <p:cNvSpPr/>
          <p:nvPr>
            <p:custDataLst>
              <p:tags r:id="rId8"/>
            </p:custDataLst>
          </p:nvPr>
        </p:nvSpPr>
        <p:spPr bwMode="auto">
          <a:xfrm>
            <a:off x="8663024" y="1710409"/>
            <a:ext cx="2330880" cy="2594148"/>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solidFill>
            <a:schemeClr val="accent1"/>
          </a:solidFill>
          <a:ln w="38100">
            <a:solidFill>
              <a:schemeClr val="bg1"/>
            </a:solid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b="1">
              <a:solidFill>
                <a:prstClr val="black"/>
              </a:solidFill>
            </a:endParaRPr>
          </a:p>
        </p:txBody>
      </p:sp>
      <p:cxnSp>
        <p:nvCxnSpPr>
          <p:cNvPr id="30" name="直接连接符 29"/>
          <p:cNvCxnSpPr/>
          <p:nvPr>
            <p:custDataLst>
              <p:tags r:id="rId9"/>
            </p:custDataLst>
          </p:nvPr>
        </p:nvCxnSpPr>
        <p:spPr>
          <a:xfrm>
            <a:off x="9153614" y="3204729"/>
            <a:ext cx="12779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矩形 30"/>
          <p:cNvSpPr/>
          <p:nvPr>
            <p:custDataLst>
              <p:tags r:id="rId10"/>
            </p:custDataLst>
          </p:nvPr>
        </p:nvSpPr>
        <p:spPr>
          <a:xfrm>
            <a:off x="9084830" y="3354277"/>
            <a:ext cx="1493940" cy="437934"/>
          </a:xfrm>
          <a:prstGeom prst="rect">
            <a:avLst/>
          </a:prstGeom>
        </p:spPr>
        <p:txBody>
          <a:bodyPr wrap="none" anchor="ctr" anchorCtr="0">
            <a:noAutofit/>
          </a:bodyPr>
          <a:lstStyle/>
          <a:p>
            <a:pPr algn="ctr"/>
            <a:r>
              <a:rPr lang="zh-CN" altLang="en-US" sz="2400" b="1">
                <a:solidFill>
                  <a:schemeClr val="bg1"/>
                </a:solidFill>
                <a:sym typeface="+mn-ea"/>
              </a:rPr>
              <a:t>线程</a:t>
            </a:r>
            <a:endParaRPr lang="zh-CN" altLang="en-US" sz="2400" b="1" dirty="0">
              <a:solidFill>
                <a:schemeClr val="bg1"/>
              </a:solidFill>
              <a:sym typeface="+mn-ea"/>
            </a:endParaRPr>
          </a:p>
        </p:txBody>
      </p:sp>
      <p:sp>
        <p:nvSpPr>
          <p:cNvPr id="64" name="KSO_Shape"/>
          <p:cNvSpPr>
            <a:spLocks noChangeAspect="1"/>
          </p:cNvSpPr>
          <p:nvPr>
            <p:custDataLst>
              <p:tags r:id="rId11"/>
            </p:custDataLst>
          </p:nvPr>
        </p:nvSpPr>
        <p:spPr bwMode="auto">
          <a:xfrm>
            <a:off x="5692885" y="2264700"/>
            <a:ext cx="771202" cy="760937"/>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1">
              <a:solidFill>
                <a:prstClr val="black"/>
              </a:solidFill>
            </a:endParaRPr>
          </a:p>
        </p:txBody>
      </p:sp>
      <p:sp>
        <p:nvSpPr>
          <p:cNvPr id="66" name="KSO_Shape"/>
          <p:cNvSpPr>
            <a:spLocks noChangeAspect="1"/>
          </p:cNvSpPr>
          <p:nvPr>
            <p:custDataLst>
              <p:tags r:id="rId12"/>
            </p:custDataLst>
          </p:nvPr>
        </p:nvSpPr>
        <p:spPr bwMode="auto">
          <a:xfrm>
            <a:off x="9498851" y="2264700"/>
            <a:ext cx="636548" cy="760937"/>
          </a:xfrm>
          <a:custGeom>
            <a:avLst/>
            <a:gdLst>
              <a:gd name="T0" fmla="*/ 692200 w 11137901"/>
              <a:gd name="T1" fmla="*/ 1439894 h 13493750"/>
              <a:gd name="T2" fmla="*/ 793869 w 11137901"/>
              <a:gd name="T3" fmla="*/ 1439894 h 13493750"/>
              <a:gd name="T4" fmla="*/ 793869 w 11137901"/>
              <a:gd name="T5" fmla="*/ 1800397 h 13493750"/>
              <a:gd name="T6" fmla="*/ 692200 w 11137901"/>
              <a:gd name="T7" fmla="*/ 1800397 h 13493750"/>
              <a:gd name="T8" fmla="*/ 1034911 w 11137901"/>
              <a:gd name="T9" fmla="*/ 1371903 h 13493750"/>
              <a:gd name="T10" fmla="*/ 1172588 w 11137901"/>
              <a:gd name="T11" fmla="*/ 1704870 h 13493750"/>
              <a:gd name="T12" fmla="*/ 1078967 w 11137901"/>
              <a:gd name="T13" fmla="*/ 1743843 h 13493750"/>
              <a:gd name="T14" fmla="*/ 940655 w 11137901"/>
              <a:gd name="T15" fmla="*/ 1410876 h 13493750"/>
              <a:gd name="T16" fmla="*/ 451370 w 11137901"/>
              <a:gd name="T17" fmla="*/ 1371903 h 13493750"/>
              <a:gd name="T18" fmla="*/ 544991 w 11137901"/>
              <a:gd name="T19" fmla="*/ 1410876 h 13493750"/>
              <a:gd name="T20" fmla="*/ 407313 w 11137901"/>
              <a:gd name="T21" fmla="*/ 1743843 h 13493750"/>
              <a:gd name="T22" fmla="*/ 313693 w 11137901"/>
              <a:gd name="T23" fmla="*/ 1704870 h 13493750"/>
              <a:gd name="T24" fmla="*/ 1231260 w 11137901"/>
              <a:gd name="T25" fmla="*/ 1216645 h 13493750"/>
              <a:gd name="T26" fmla="*/ 1486069 w 11137901"/>
              <a:gd name="T27" fmla="*/ 1472089 h 13493750"/>
              <a:gd name="T28" fmla="*/ 1414477 w 11137901"/>
              <a:gd name="T29" fmla="*/ 1543682 h 13493750"/>
              <a:gd name="T30" fmla="*/ 1159668 w 11137901"/>
              <a:gd name="T31" fmla="*/ 1288661 h 13493750"/>
              <a:gd name="T32" fmla="*/ 255021 w 11137901"/>
              <a:gd name="T33" fmla="*/ 1216645 h 13493750"/>
              <a:gd name="T34" fmla="*/ 326613 w 11137901"/>
              <a:gd name="T35" fmla="*/ 1288661 h 13493750"/>
              <a:gd name="T36" fmla="*/ 71592 w 11137901"/>
              <a:gd name="T37" fmla="*/ 1543682 h 13493750"/>
              <a:gd name="T38" fmla="*/ 0 w 11137901"/>
              <a:gd name="T39" fmla="*/ 1472089 h 13493750"/>
              <a:gd name="T40" fmla="*/ 520984 w 11137901"/>
              <a:gd name="T41" fmla="*/ 0 h 13493750"/>
              <a:gd name="T42" fmla="*/ 965297 w 11137901"/>
              <a:gd name="T43" fmla="*/ 0 h 13493750"/>
              <a:gd name="T44" fmla="*/ 1034424 w 11137901"/>
              <a:gd name="T45" fmla="*/ 69090 h 13493750"/>
              <a:gd name="T46" fmla="*/ 1034424 w 11137901"/>
              <a:gd name="T47" fmla="*/ 302394 h 13493750"/>
              <a:gd name="T48" fmla="*/ 1066983 w 11137901"/>
              <a:gd name="T49" fmla="*/ 364976 h 13493750"/>
              <a:gd name="T50" fmla="*/ 1292897 w 11137901"/>
              <a:gd name="T51" fmla="*/ 809054 h 13493750"/>
              <a:gd name="T52" fmla="*/ 742890 w 11137901"/>
              <a:gd name="T53" fmla="*/ 1358770 h 13493750"/>
              <a:gd name="T54" fmla="*/ 193384 w 11137901"/>
              <a:gd name="T55" fmla="*/ 809054 h 13493750"/>
              <a:gd name="T56" fmla="*/ 419298 w 11137901"/>
              <a:gd name="T57" fmla="*/ 364976 h 13493750"/>
              <a:gd name="T58" fmla="*/ 451857 w 11137901"/>
              <a:gd name="T59" fmla="*/ 302394 h 13493750"/>
              <a:gd name="T60" fmla="*/ 451857 w 11137901"/>
              <a:gd name="T61" fmla="*/ 69090 h 13493750"/>
              <a:gd name="T62" fmla="*/ 520984 w 11137901"/>
              <a:gd name="T63" fmla="*/ 0 h 13493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137901" h="13493750">
                <a:moveTo>
                  <a:pt x="5187950" y="10791825"/>
                </a:moveTo>
                <a:lnTo>
                  <a:pt x="5949950" y="10791825"/>
                </a:lnTo>
                <a:lnTo>
                  <a:pt x="5949950" y="13493750"/>
                </a:lnTo>
                <a:lnTo>
                  <a:pt x="5187950" y="13493750"/>
                </a:lnTo>
                <a:lnTo>
                  <a:pt x="5187950" y="10791825"/>
                </a:lnTo>
                <a:close/>
                <a:moveTo>
                  <a:pt x="7756525" y="10282238"/>
                </a:moveTo>
                <a:lnTo>
                  <a:pt x="8788401" y="12777788"/>
                </a:lnTo>
                <a:lnTo>
                  <a:pt x="8086726" y="13069888"/>
                </a:lnTo>
                <a:lnTo>
                  <a:pt x="7050088" y="10574338"/>
                </a:lnTo>
                <a:lnTo>
                  <a:pt x="7756525" y="10282238"/>
                </a:lnTo>
                <a:close/>
                <a:moveTo>
                  <a:pt x="3382963" y="10282238"/>
                </a:moveTo>
                <a:lnTo>
                  <a:pt x="4084638" y="10574338"/>
                </a:lnTo>
                <a:lnTo>
                  <a:pt x="3052763" y="13069888"/>
                </a:lnTo>
                <a:lnTo>
                  <a:pt x="2351088" y="12777788"/>
                </a:lnTo>
                <a:lnTo>
                  <a:pt x="3382963" y="10282238"/>
                </a:lnTo>
                <a:close/>
                <a:moveTo>
                  <a:pt x="9228138" y="9118600"/>
                </a:moveTo>
                <a:lnTo>
                  <a:pt x="11137901" y="11033125"/>
                </a:lnTo>
                <a:lnTo>
                  <a:pt x="10601326" y="11569700"/>
                </a:lnTo>
                <a:lnTo>
                  <a:pt x="8691563" y="9658350"/>
                </a:lnTo>
                <a:lnTo>
                  <a:pt x="9228138" y="9118600"/>
                </a:lnTo>
                <a:close/>
                <a:moveTo>
                  <a:pt x="1911350" y="9118600"/>
                </a:moveTo>
                <a:lnTo>
                  <a:pt x="2447925" y="9658350"/>
                </a:lnTo>
                <a:lnTo>
                  <a:pt x="536575" y="11569700"/>
                </a:lnTo>
                <a:lnTo>
                  <a:pt x="0" y="11033125"/>
                </a:lnTo>
                <a:lnTo>
                  <a:pt x="1911350" y="9118600"/>
                </a:lnTo>
                <a:close/>
                <a:moveTo>
                  <a:pt x="3904707" y="0"/>
                </a:moveTo>
                <a:cubicBezTo>
                  <a:pt x="4355225" y="0"/>
                  <a:pt x="6900648" y="0"/>
                  <a:pt x="7234781" y="0"/>
                </a:cubicBezTo>
                <a:cubicBezTo>
                  <a:pt x="7523863" y="0"/>
                  <a:pt x="7752876" y="232644"/>
                  <a:pt x="7752876" y="517821"/>
                </a:cubicBezTo>
                <a:cubicBezTo>
                  <a:pt x="7752876" y="893054"/>
                  <a:pt x="7752876" y="1545958"/>
                  <a:pt x="7752876" y="2266405"/>
                </a:cubicBezTo>
                <a:cubicBezTo>
                  <a:pt x="7752876" y="2461526"/>
                  <a:pt x="7850488" y="2630380"/>
                  <a:pt x="7996906" y="2735446"/>
                </a:cubicBezTo>
                <a:cubicBezTo>
                  <a:pt x="9025588" y="3485911"/>
                  <a:pt x="9690101" y="4694160"/>
                  <a:pt x="9690101" y="6063759"/>
                </a:cubicBezTo>
                <a:cubicBezTo>
                  <a:pt x="9690101" y="8341421"/>
                  <a:pt x="7846734" y="10183813"/>
                  <a:pt x="5567867" y="10183813"/>
                </a:cubicBezTo>
                <a:cubicBezTo>
                  <a:pt x="3292755" y="10183813"/>
                  <a:pt x="1449388" y="8341421"/>
                  <a:pt x="1449388" y="6063759"/>
                </a:cubicBezTo>
                <a:cubicBezTo>
                  <a:pt x="1449388" y="4694160"/>
                  <a:pt x="2113901" y="3485911"/>
                  <a:pt x="3142583" y="2735446"/>
                </a:cubicBezTo>
                <a:cubicBezTo>
                  <a:pt x="3289000" y="2630380"/>
                  <a:pt x="3386613" y="2461526"/>
                  <a:pt x="3386613" y="2266405"/>
                </a:cubicBezTo>
                <a:cubicBezTo>
                  <a:pt x="3386613" y="1545958"/>
                  <a:pt x="3386613" y="893054"/>
                  <a:pt x="3386613" y="517821"/>
                </a:cubicBezTo>
                <a:cubicBezTo>
                  <a:pt x="3386613" y="232644"/>
                  <a:pt x="3619380" y="0"/>
                  <a:pt x="390470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b="1">
              <a:solidFill>
                <a:prstClr val="black"/>
              </a:solidFill>
            </a:endParaRPr>
          </a:p>
        </p:txBody>
      </p:sp>
      <p:sp>
        <p:nvSpPr>
          <p:cNvPr id="12" name="文本框 11"/>
          <p:cNvSpPr txBox="1"/>
          <p:nvPr>
            <p:custDataLst>
              <p:tags r:id="rId13"/>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b="1">
                <a:solidFill>
                  <a:schemeClr val="accent1"/>
                </a:solidFill>
                <a:latin typeface="+mj-lt"/>
                <a:ea typeface="+mj-ea"/>
                <a:cs typeface="+mj-cs"/>
              </a:defRPr>
            </a:lvl1pPr>
          </a:lstStyle>
          <a:p>
            <a:r>
              <a:rPr lang="zh-CN" altLang="en-US" sz="4000" dirty="0"/>
              <a:t>数据结构</a:t>
            </a:r>
            <a:endParaRPr lang="zh-CN" altLang="en-US" sz="4000" dirty="0"/>
          </a:p>
        </p:txBody>
      </p:sp>
      <p:sp>
        <p:nvSpPr>
          <p:cNvPr id="13" name="文本框 12"/>
          <p:cNvSpPr txBox="1"/>
          <p:nvPr/>
        </p:nvSpPr>
        <p:spPr>
          <a:xfrm>
            <a:off x="464185" y="4606290"/>
            <a:ext cx="11043920" cy="457200"/>
          </a:xfrm>
          <a:prstGeom prst="rect">
            <a:avLst/>
          </a:prstGeom>
          <a:noFill/>
        </p:spPr>
        <p:txBody>
          <a:bodyPr wrap="none" rtlCol="0">
            <a:spAutoFit/>
          </a:bodyPr>
          <a:p>
            <a:pPr algn="l"/>
            <a:r>
              <a:rPr lang="zh-CN" altLang="en-US" sz="2400" b="1" dirty="0">
                <a:solidFill>
                  <a:schemeClr val="tx2">
                    <a:lumMod val="75000"/>
                  </a:schemeClr>
                </a:solidFill>
                <a:sym typeface="+mn-ea"/>
              </a:rPr>
              <a:t>PROCESSENTRY32</a:t>
            </a:r>
            <a:r>
              <a:rPr lang="en-US" altLang="zh-CN" sz="2400" b="1" dirty="0">
                <a:solidFill>
                  <a:schemeClr val="tx2">
                    <a:lumMod val="75000"/>
                  </a:schemeClr>
                </a:solidFill>
                <a:sym typeface="+mn-ea"/>
              </a:rPr>
              <a:t>	        MODULEENTRY32		THREADENTRY32</a:t>
            </a:r>
            <a:endParaRPr lang="en-US" altLang="zh-CN" sz="2400" b="1" dirty="0">
              <a:solidFill>
                <a:schemeClr val="tx2">
                  <a:lumMod val="75000"/>
                </a:schemeClr>
              </a:solidFill>
              <a:sym typeface="+mn-ea"/>
            </a:endParaRPr>
          </a:p>
        </p:txBody>
      </p:sp>
    </p:spTree>
    <p:custDataLst>
      <p:tags r:id="rId1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ight Triangle 12@|1FFC:4210752|FBC:16777215|LFC:16777215|LBC:16777215"/>
          <p:cNvSpPr/>
          <p:nvPr>
            <p:custDataLst>
              <p:tags r:id="rId1"/>
            </p:custDataLst>
          </p:nvPr>
        </p:nvSpPr>
        <p:spPr>
          <a:xfrm flipH="1">
            <a:off x="7344229" y="3982977"/>
            <a:ext cx="4847771" cy="287502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itchFamily="34" charset="0"/>
              <a:ea typeface="黑体" pitchFamily="49" charset="-122"/>
            </a:endParaRPr>
          </a:p>
        </p:txBody>
      </p:sp>
      <p:sp>
        <p:nvSpPr>
          <p:cNvPr id="8" name="矩形 9@|5FFC:49407|FBC:16777215|LFC:16777215|LBC:16777215"/>
          <p:cNvSpPr/>
          <p:nvPr>
            <p:custDataLst>
              <p:tags r:id="rId2"/>
            </p:custDataLst>
          </p:nvPr>
        </p:nvSpPr>
        <p:spPr>
          <a:xfrm>
            <a:off x="8931483" y="1873271"/>
            <a:ext cx="1311689" cy="987679"/>
          </a:xfrm>
          <a:custGeom>
            <a:avLst/>
            <a:gdLst>
              <a:gd name="connsiteX0" fmla="*/ 0 w 1564433"/>
              <a:gd name="connsiteY0" fmla="*/ 0 h 1168661"/>
              <a:gd name="connsiteX1" fmla="*/ 1564433 w 1564433"/>
              <a:gd name="connsiteY1" fmla="*/ 0 h 1168661"/>
              <a:gd name="connsiteX2" fmla="*/ 1564433 w 1564433"/>
              <a:gd name="connsiteY2" fmla="*/ 1168661 h 1168661"/>
              <a:gd name="connsiteX3" fmla="*/ 0 w 1564433"/>
              <a:gd name="connsiteY3" fmla="*/ 1168661 h 1168661"/>
              <a:gd name="connsiteX4" fmla="*/ 0 w 1564433"/>
              <a:gd name="connsiteY4" fmla="*/ 0 h 1168661"/>
              <a:gd name="connsiteX0-1" fmla="*/ 0 w 1564433"/>
              <a:gd name="connsiteY0-2" fmla="*/ 0 h 1177991"/>
              <a:gd name="connsiteX1-3" fmla="*/ 1564433 w 1564433"/>
              <a:gd name="connsiteY1-4" fmla="*/ 0 h 1177991"/>
              <a:gd name="connsiteX2-5" fmla="*/ 1555102 w 1564433"/>
              <a:gd name="connsiteY2-6" fmla="*/ 1177991 h 1177991"/>
              <a:gd name="connsiteX3-7" fmla="*/ 0 w 1564433"/>
              <a:gd name="connsiteY3-8" fmla="*/ 1168661 h 1177991"/>
              <a:gd name="connsiteX4-9" fmla="*/ 0 w 1564433"/>
              <a:gd name="connsiteY4-10" fmla="*/ 0 h 11779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64433" h="1177991">
                <a:moveTo>
                  <a:pt x="0" y="0"/>
                </a:moveTo>
                <a:lnTo>
                  <a:pt x="1564433" y="0"/>
                </a:lnTo>
                <a:cubicBezTo>
                  <a:pt x="1561323" y="392664"/>
                  <a:pt x="1558212" y="785327"/>
                  <a:pt x="1555102" y="1177991"/>
                </a:cubicBezTo>
                <a:lnTo>
                  <a:pt x="0" y="1168661"/>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itchFamily="34" charset="0"/>
              <a:ea typeface="黑体" pitchFamily="49" charset="-122"/>
            </a:endParaRPr>
          </a:p>
        </p:txBody>
      </p:sp>
      <p:sp>
        <p:nvSpPr>
          <p:cNvPr id="9" name="矩形 10@|5FFC:5855577|FBC:16777215|LFC:16777215|LBC:16777215"/>
          <p:cNvSpPr/>
          <p:nvPr>
            <p:custDataLst>
              <p:tags r:id="rId3"/>
            </p:custDataLst>
          </p:nvPr>
        </p:nvSpPr>
        <p:spPr>
          <a:xfrm>
            <a:off x="10228506" y="1873271"/>
            <a:ext cx="951821" cy="1566596"/>
          </a:xfrm>
          <a:custGeom>
            <a:avLst/>
            <a:gdLst>
              <a:gd name="connsiteX0" fmla="*/ 0 w 1564433"/>
              <a:gd name="connsiteY0" fmla="*/ 0 h 1168661"/>
              <a:gd name="connsiteX1" fmla="*/ 1564433 w 1564433"/>
              <a:gd name="connsiteY1" fmla="*/ 0 h 1168661"/>
              <a:gd name="connsiteX2" fmla="*/ 1564433 w 1564433"/>
              <a:gd name="connsiteY2" fmla="*/ 1168661 h 1168661"/>
              <a:gd name="connsiteX3" fmla="*/ 0 w 1564433"/>
              <a:gd name="connsiteY3" fmla="*/ 1168661 h 1168661"/>
              <a:gd name="connsiteX4" fmla="*/ 0 w 1564433"/>
              <a:gd name="connsiteY4" fmla="*/ 0 h 1168661"/>
              <a:gd name="connsiteX0-1" fmla="*/ 9330 w 1573763"/>
              <a:gd name="connsiteY0-2" fmla="*/ 0 h 1868457"/>
              <a:gd name="connsiteX1-3" fmla="*/ 1573763 w 1573763"/>
              <a:gd name="connsiteY1-4" fmla="*/ 0 h 1868457"/>
              <a:gd name="connsiteX2-5" fmla="*/ 1573763 w 1573763"/>
              <a:gd name="connsiteY2-6" fmla="*/ 1168661 h 1868457"/>
              <a:gd name="connsiteX3-7" fmla="*/ 0 w 1573763"/>
              <a:gd name="connsiteY3-8" fmla="*/ 1868457 h 1868457"/>
              <a:gd name="connsiteX4-9" fmla="*/ 9330 w 1573763"/>
              <a:gd name="connsiteY4-10" fmla="*/ 0 h 1868457"/>
              <a:gd name="connsiteX0-11" fmla="*/ 9330 w 1573763"/>
              <a:gd name="connsiteY0-12" fmla="*/ 0 h 1868457"/>
              <a:gd name="connsiteX1-13" fmla="*/ 1573763 w 1573763"/>
              <a:gd name="connsiteY1-14" fmla="*/ 0 h 1868457"/>
              <a:gd name="connsiteX2-15" fmla="*/ 1135224 w 1573763"/>
              <a:gd name="connsiteY2-16" fmla="*/ 1840465 h 1868457"/>
              <a:gd name="connsiteX3-17" fmla="*/ 0 w 1573763"/>
              <a:gd name="connsiteY3-18" fmla="*/ 1868457 h 1868457"/>
              <a:gd name="connsiteX4-19" fmla="*/ 9330 w 1573763"/>
              <a:gd name="connsiteY4-20" fmla="*/ 0 h 1868457"/>
              <a:gd name="connsiteX0-21" fmla="*/ 9330 w 1135224"/>
              <a:gd name="connsiteY0-22" fmla="*/ 0 h 1868457"/>
              <a:gd name="connsiteX1-23" fmla="*/ 1125894 w 1135224"/>
              <a:gd name="connsiteY1-24" fmla="*/ 1101012 h 1868457"/>
              <a:gd name="connsiteX2-25" fmla="*/ 1135224 w 1135224"/>
              <a:gd name="connsiteY2-26" fmla="*/ 1840465 h 1868457"/>
              <a:gd name="connsiteX3-27" fmla="*/ 0 w 1135224"/>
              <a:gd name="connsiteY3-28" fmla="*/ 1868457 h 1868457"/>
              <a:gd name="connsiteX4-29" fmla="*/ 9330 w 1135224"/>
              <a:gd name="connsiteY4-30" fmla="*/ 0 h 1868457"/>
            </a:gdLst>
            <a:ahLst/>
            <a:cxnLst>
              <a:cxn ang="0">
                <a:pos x="connsiteX0-21" y="connsiteY0-22"/>
              </a:cxn>
              <a:cxn ang="0">
                <a:pos x="connsiteX1-23" y="connsiteY1-24"/>
              </a:cxn>
              <a:cxn ang="0">
                <a:pos x="connsiteX2-25" y="connsiteY2-26"/>
              </a:cxn>
              <a:cxn ang="0">
                <a:pos x="connsiteX3-27" y="connsiteY3-28"/>
              </a:cxn>
              <a:cxn ang="0">
                <a:pos x="connsiteX4-29" y="connsiteY4-30"/>
              </a:cxn>
            </a:cxnLst>
            <a:rect l="l" t="t" r="r" b="b"/>
            <a:pathLst>
              <a:path w="1135224" h="1868457">
                <a:moveTo>
                  <a:pt x="9330" y="0"/>
                </a:moveTo>
                <a:lnTo>
                  <a:pt x="1125894" y="1101012"/>
                </a:lnTo>
                <a:lnTo>
                  <a:pt x="1135224" y="1840465"/>
                </a:lnTo>
                <a:lnTo>
                  <a:pt x="0" y="1868457"/>
                </a:lnTo>
                <a:lnTo>
                  <a:pt x="933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itchFamily="34" charset="0"/>
              <a:ea typeface="黑体" pitchFamily="49" charset="-122"/>
            </a:endParaRPr>
          </a:p>
        </p:txBody>
      </p:sp>
      <p:sp>
        <p:nvSpPr>
          <p:cNvPr id="10" name="矩形 10@|5FFC:49407|FBC:16777215|LFC:16777215|LBC:16777215"/>
          <p:cNvSpPr/>
          <p:nvPr>
            <p:custDataLst>
              <p:tags r:id="rId4"/>
            </p:custDataLst>
          </p:nvPr>
        </p:nvSpPr>
        <p:spPr>
          <a:xfrm rot="5400000">
            <a:off x="9888062" y="3063566"/>
            <a:ext cx="944753" cy="1655424"/>
          </a:xfrm>
          <a:custGeom>
            <a:avLst/>
            <a:gdLst>
              <a:gd name="connsiteX0" fmla="*/ 0 w 1564433"/>
              <a:gd name="connsiteY0" fmla="*/ 0 h 1168661"/>
              <a:gd name="connsiteX1" fmla="*/ 1564433 w 1564433"/>
              <a:gd name="connsiteY1" fmla="*/ 0 h 1168661"/>
              <a:gd name="connsiteX2" fmla="*/ 1564433 w 1564433"/>
              <a:gd name="connsiteY2" fmla="*/ 1168661 h 1168661"/>
              <a:gd name="connsiteX3" fmla="*/ 0 w 1564433"/>
              <a:gd name="connsiteY3" fmla="*/ 1168661 h 1168661"/>
              <a:gd name="connsiteX4" fmla="*/ 0 w 1564433"/>
              <a:gd name="connsiteY4" fmla="*/ 0 h 1168661"/>
              <a:gd name="connsiteX0-1" fmla="*/ 9330 w 1573763"/>
              <a:gd name="connsiteY0-2" fmla="*/ 0 h 1868457"/>
              <a:gd name="connsiteX1-3" fmla="*/ 1573763 w 1573763"/>
              <a:gd name="connsiteY1-4" fmla="*/ 0 h 1868457"/>
              <a:gd name="connsiteX2-5" fmla="*/ 1573763 w 1573763"/>
              <a:gd name="connsiteY2-6" fmla="*/ 1168661 h 1868457"/>
              <a:gd name="connsiteX3-7" fmla="*/ 0 w 1573763"/>
              <a:gd name="connsiteY3-8" fmla="*/ 1868457 h 1868457"/>
              <a:gd name="connsiteX4-9" fmla="*/ 9330 w 1573763"/>
              <a:gd name="connsiteY4-10" fmla="*/ 0 h 1868457"/>
              <a:gd name="connsiteX0-11" fmla="*/ 9330 w 1573763"/>
              <a:gd name="connsiteY0-12" fmla="*/ 0 h 1868457"/>
              <a:gd name="connsiteX1-13" fmla="*/ 1573763 w 1573763"/>
              <a:gd name="connsiteY1-14" fmla="*/ 0 h 1868457"/>
              <a:gd name="connsiteX2-15" fmla="*/ 1135224 w 1573763"/>
              <a:gd name="connsiteY2-16" fmla="*/ 1840465 h 1868457"/>
              <a:gd name="connsiteX3-17" fmla="*/ 0 w 1573763"/>
              <a:gd name="connsiteY3-18" fmla="*/ 1868457 h 1868457"/>
              <a:gd name="connsiteX4-19" fmla="*/ 9330 w 1573763"/>
              <a:gd name="connsiteY4-20" fmla="*/ 0 h 1868457"/>
              <a:gd name="connsiteX0-21" fmla="*/ 9330 w 1135224"/>
              <a:gd name="connsiteY0-22" fmla="*/ 0 h 1868457"/>
              <a:gd name="connsiteX1-23" fmla="*/ 1125894 w 1135224"/>
              <a:gd name="connsiteY1-24" fmla="*/ 1101012 h 1868457"/>
              <a:gd name="connsiteX2-25" fmla="*/ 1135224 w 1135224"/>
              <a:gd name="connsiteY2-26" fmla="*/ 1840465 h 1868457"/>
              <a:gd name="connsiteX3-27" fmla="*/ 0 w 1135224"/>
              <a:gd name="connsiteY3-28" fmla="*/ 1868457 h 1868457"/>
              <a:gd name="connsiteX4-29" fmla="*/ 9330 w 1135224"/>
              <a:gd name="connsiteY4-30" fmla="*/ 0 h 1868457"/>
              <a:gd name="connsiteX0-31" fmla="*/ 0 w 1144553"/>
              <a:gd name="connsiteY0-32" fmla="*/ 0 h 1896259"/>
              <a:gd name="connsiteX1-33" fmla="*/ 1135223 w 1144553"/>
              <a:gd name="connsiteY1-34" fmla="*/ 1128814 h 1896259"/>
              <a:gd name="connsiteX2-35" fmla="*/ 1144553 w 1144553"/>
              <a:gd name="connsiteY2-36" fmla="*/ 1868267 h 1896259"/>
              <a:gd name="connsiteX3-37" fmla="*/ 9329 w 1144553"/>
              <a:gd name="connsiteY3-38" fmla="*/ 1896259 h 1896259"/>
              <a:gd name="connsiteX4-39" fmla="*/ 0 w 1144553"/>
              <a:gd name="connsiteY4-40" fmla="*/ 0 h 1896259"/>
              <a:gd name="connsiteX0-41" fmla="*/ 0 w 1135225"/>
              <a:gd name="connsiteY0-42" fmla="*/ 0 h 1960936"/>
              <a:gd name="connsiteX1-43" fmla="*/ 1135223 w 1135225"/>
              <a:gd name="connsiteY1-44" fmla="*/ 1128814 h 1960936"/>
              <a:gd name="connsiteX2-45" fmla="*/ 1135225 w 1135225"/>
              <a:gd name="connsiteY2-46" fmla="*/ 1960936 h 1960936"/>
              <a:gd name="connsiteX3-47" fmla="*/ 9329 w 1135225"/>
              <a:gd name="connsiteY3-48" fmla="*/ 1896259 h 1960936"/>
              <a:gd name="connsiteX4-49" fmla="*/ 0 w 1135225"/>
              <a:gd name="connsiteY4-50" fmla="*/ 0 h 1960936"/>
              <a:gd name="connsiteX0-51" fmla="*/ 0 w 1135225"/>
              <a:gd name="connsiteY0-52" fmla="*/ 0 h 1960936"/>
              <a:gd name="connsiteX1-53" fmla="*/ 1135223 w 1135225"/>
              <a:gd name="connsiteY1-54" fmla="*/ 1128814 h 1960936"/>
              <a:gd name="connsiteX2-55" fmla="*/ 1135225 w 1135225"/>
              <a:gd name="connsiteY2-56" fmla="*/ 1960936 h 1960936"/>
              <a:gd name="connsiteX3-57" fmla="*/ 9329 w 1135225"/>
              <a:gd name="connsiteY3-58" fmla="*/ 1933327 h 1960936"/>
              <a:gd name="connsiteX4-59" fmla="*/ 0 w 1135225"/>
              <a:gd name="connsiteY4-60" fmla="*/ 0 h 1960936"/>
              <a:gd name="connsiteX0-61" fmla="*/ 900 w 1126794"/>
              <a:gd name="connsiteY0-62" fmla="*/ 0 h 1960936"/>
              <a:gd name="connsiteX1-63" fmla="*/ 1126792 w 1126794"/>
              <a:gd name="connsiteY1-64" fmla="*/ 1128814 h 1960936"/>
              <a:gd name="connsiteX2-65" fmla="*/ 1126794 w 1126794"/>
              <a:gd name="connsiteY2-66" fmla="*/ 1960936 h 1960936"/>
              <a:gd name="connsiteX3-67" fmla="*/ 898 w 1126794"/>
              <a:gd name="connsiteY3-68" fmla="*/ 1933327 h 1960936"/>
              <a:gd name="connsiteX4-69" fmla="*/ 900 w 1126794"/>
              <a:gd name="connsiteY4-70" fmla="*/ 0 h 1960936"/>
            </a:gdLst>
            <a:ahLst/>
            <a:cxnLst>
              <a:cxn ang="0">
                <a:pos x="connsiteX0-61" y="connsiteY0-62"/>
              </a:cxn>
              <a:cxn ang="0">
                <a:pos x="connsiteX1-63" y="connsiteY1-64"/>
              </a:cxn>
              <a:cxn ang="0">
                <a:pos x="connsiteX2-65" y="connsiteY2-66"/>
              </a:cxn>
              <a:cxn ang="0">
                <a:pos x="connsiteX3-67" y="connsiteY3-68"/>
              </a:cxn>
              <a:cxn ang="0">
                <a:pos x="connsiteX4-69" y="connsiteY4-70"/>
              </a:cxn>
            </a:cxnLst>
            <a:rect l="l" t="t" r="r" b="b"/>
            <a:pathLst>
              <a:path w="1126794" h="1960936">
                <a:moveTo>
                  <a:pt x="900" y="0"/>
                </a:moveTo>
                <a:lnTo>
                  <a:pt x="1126792" y="1128814"/>
                </a:lnTo>
                <a:cubicBezTo>
                  <a:pt x="1126793" y="1406188"/>
                  <a:pt x="1126793" y="1683562"/>
                  <a:pt x="1126794" y="1960936"/>
                </a:cubicBezTo>
                <a:lnTo>
                  <a:pt x="898" y="1933327"/>
                </a:lnTo>
                <a:cubicBezTo>
                  <a:pt x="-2212" y="1301241"/>
                  <a:pt x="4010" y="632086"/>
                  <a:pt x="9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itchFamily="34" charset="0"/>
              <a:ea typeface="黑体" pitchFamily="49" charset="-122"/>
            </a:endParaRPr>
          </a:p>
        </p:txBody>
      </p:sp>
      <p:sp>
        <p:nvSpPr>
          <p:cNvPr id="11" name="矩形 10@|5FFC:5855577|FBC:16777215|LFC:16777215|LBC:16777215"/>
          <p:cNvSpPr/>
          <p:nvPr>
            <p:custDataLst>
              <p:tags r:id="rId5"/>
            </p:custDataLst>
          </p:nvPr>
        </p:nvSpPr>
        <p:spPr>
          <a:xfrm flipH="1">
            <a:off x="8634581" y="3426725"/>
            <a:ext cx="921616" cy="1655424"/>
          </a:xfrm>
          <a:custGeom>
            <a:avLst/>
            <a:gdLst>
              <a:gd name="connsiteX0" fmla="*/ 0 w 1564433"/>
              <a:gd name="connsiteY0" fmla="*/ 0 h 1168661"/>
              <a:gd name="connsiteX1" fmla="*/ 1564433 w 1564433"/>
              <a:gd name="connsiteY1" fmla="*/ 0 h 1168661"/>
              <a:gd name="connsiteX2" fmla="*/ 1564433 w 1564433"/>
              <a:gd name="connsiteY2" fmla="*/ 1168661 h 1168661"/>
              <a:gd name="connsiteX3" fmla="*/ 0 w 1564433"/>
              <a:gd name="connsiteY3" fmla="*/ 1168661 h 1168661"/>
              <a:gd name="connsiteX4" fmla="*/ 0 w 1564433"/>
              <a:gd name="connsiteY4" fmla="*/ 0 h 1168661"/>
              <a:gd name="connsiteX0-1" fmla="*/ 9330 w 1573763"/>
              <a:gd name="connsiteY0-2" fmla="*/ 0 h 1868457"/>
              <a:gd name="connsiteX1-3" fmla="*/ 1573763 w 1573763"/>
              <a:gd name="connsiteY1-4" fmla="*/ 0 h 1868457"/>
              <a:gd name="connsiteX2-5" fmla="*/ 1573763 w 1573763"/>
              <a:gd name="connsiteY2-6" fmla="*/ 1168661 h 1868457"/>
              <a:gd name="connsiteX3-7" fmla="*/ 0 w 1573763"/>
              <a:gd name="connsiteY3-8" fmla="*/ 1868457 h 1868457"/>
              <a:gd name="connsiteX4-9" fmla="*/ 9330 w 1573763"/>
              <a:gd name="connsiteY4-10" fmla="*/ 0 h 1868457"/>
              <a:gd name="connsiteX0-11" fmla="*/ 9330 w 1573763"/>
              <a:gd name="connsiteY0-12" fmla="*/ 0 h 1868457"/>
              <a:gd name="connsiteX1-13" fmla="*/ 1573763 w 1573763"/>
              <a:gd name="connsiteY1-14" fmla="*/ 0 h 1868457"/>
              <a:gd name="connsiteX2-15" fmla="*/ 1135224 w 1573763"/>
              <a:gd name="connsiteY2-16" fmla="*/ 1840465 h 1868457"/>
              <a:gd name="connsiteX3-17" fmla="*/ 0 w 1573763"/>
              <a:gd name="connsiteY3-18" fmla="*/ 1868457 h 1868457"/>
              <a:gd name="connsiteX4-19" fmla="*/ 9330 w 1573763"/>
              <a:gd name="connsiteY4-20" fmla="*/ 0 h 1868457"/>
              <a:gd name="connsiteX0-21" fmla="*/ 9330 w 1135224"/>
              <a:gd name="connsiteY0-22" fmla="*/ 0 h 1868457"/>
              <a:gd name="connsiteX1-23" fmla="*/ 1125894 w 1135224"/>
              <a:gd name="connsiteY1-24" fmla="*/ 1101012 h 1868457"/>
              <a:gd name="connsiteX2-25" fmla="*/ 1135224 w 1135224"/>
              <a:gd name="connsiteY2-26" fmla="*/ 1840465 h 1868457"/>
              <a:gd name="connsiteX3-27" fmla="*/ 0 w 1135224"/>
              <a:gd name="connsiteY3-28" fmla="*/ 1868457 h 1868457"/>
              <a:gd name="connsiteX4-29" fmla="*/ 9330 w 1135224"/>
              <a:gd name="connsiteY4-30" fmla="*/ 0 h 1868457"/>
              <a:gd name="connsiteX0-31" fmla="*/ 0 w 1144553"/>
              <a:gd name="connsiteY0-32" fmla="*/ 0 h 1896259"/>
              <a:gd name="connsiteX1-33" fmla="*/ 1135223 w 1144553"/>
              <a:gd name="connsiteY1-34" fmla="*/ 1128814 h 1896259"/>
              <a:gd name="connsiteX2-35" fmla="*/ 1144553 w 1144553"/>
              <a:gd name="connsiteY2-36" fmla="*/ 1868267 h 1896259"/>
              <a:gd name="connsiteX3-37" fmla="*/ 9329 w 1144553"/>
              <a:gd name="connsiteY3-38" fmla="*/ 1896259 h 1896259"/>
              <a:gd name="connsiteX4-39" fmla="*/ 0 w 1144553"/>
              <a:gd name="connsiteY4-40" fmla="*/ 0 h 1896259"/>
              <a:gd name="connsiteX0-41" fmla="*/ 0 w 1135225"/>
              <a:gd name="connsiteY0-42" fmla="*/ 0 h 1960936"/>
              <a:gd name="connsiteX1-43" fmla="*/ 1135223 w 1135225"/>
              <a:gd name="connsiteY1-44" fmla="*/ 1128814 h 1960936"/>
              <a:gd name="connsiteX2-45" fmla="*/ 1135225 w 1135225"/>
              <a:gd name="connsiteY2-46" fmla="*/ 1960936 h 1960936"/>
              <a:gd name="connsiteX3-47" fmla="*/ 9329 w 1135225"/>
              <a:gd name="connsiteY3-48" fmla="*/ 1896259 h 1960936"/>
              <a:gd name="connsiteX4-49" fmla="*/ 0 w 1135225"/>
              <a:gd name="connsiteY4-50" fmla="*/ 0 h 1960936"/>
              <a:gd name="connsiteX0-51" fmla="*/ 0 w 1135225"/>
              <a:gd name="connsiteY0-52" fmla="*/ 0 h 1960936"/>
              <a:gd name="connsiteX1-53" fmla="*/ 1135223 w 1135225"/>
              <a:gd name="connsiteY1-54" fmla="*/ 1128814 h 1960936"/>
              <a:gd name="connsiteX2-55" fmla="*/ 1135225 w 1135225"/>
              <a:gd name="connsiteY2-56" fmla="*/ 1960936 h 1960936"/>
              <a:gd name="connsiteX3-57" fmla="*/ 9329 w 1135225"/>
              <a:gd name="connsiteY3-58" fmla="*/ 1933327 h 1960936"/>
              <a:gd name="connsiteX4-59" fmla="*/ 0 w 1135225"/>
              <a:gd name="connsiteY4-60" fmla="*/ 0 h 1960936"/>
              <a:gd name="connsiteX0-61" fmla="*/ 900 w 1126794"/>
              <a:gd name="connsiteY0-62" fmla="*/ 0 h 1960936"/>
              <a:gd name="connsiteX1-63" fmla="*/ 1126792 w 1126794"/>
              <a:gd name="connsiteY1-64" fmla="*/ 1128814 h 1960936"/>
              <a:gd name="connsiteX2-65" fmla="*/ 1126794 w 1126794"/>
              <a:gd name="connsiteY2-66" fmla="*/ 1960936 h 1960936"/>
              <a:gd name="connsiteX3-67" fmla="*/ 898 w 1126794"/>
              <a:gd name="connsiteY3-68" fmla="*/ 1933327 h 1960936"/>
              <a:gd name="connsiteX4-69" fmla="*/ 900 w 1126794"/>
              <a:gd name="connsiteY4-70" fmla="*/ 0 h 1960936"/>
            </a:gdLst>
            <a:ahLst/>
            <a:cxnLst>
              <a:cxn ang="0">
                <a:pos x="connsiteX0-61" y="connsiteY0-62"/>
              </a:cxn>
              <a:cxn ang="0">
                <a:pos x="connsiteX1-63" y="connsiteY1-64"/>
              </a:cxn>
              <a:cxn ang="0">
                <a:pos x="connsiteX2-65" y="connsiteY2-66"/>
              </a:cxn>
              <a:cxn ang="0">
                <a:pos x="connsiteX3-67" y="connsiteY3-68"/>
              </a:cxn>
              <a:cxn ang="0">
                <a:pos x="connsiteX4-69" y="connsiteY4-70"/>
              </a:cxn>
            </a:cxnLst>
            <a:rect l="l" t="t" r="r" b="b"/>
            <a:pathLst>
              <a:path w="1126794" h="1960936">
                <a:moveTo>
                  <a:pt x="900" y="0"/>
                </a:moveTo>
                <a:lnTo>
                  <a:pt x="1126792" y="1128814"/>
                </a:lnTo>
                <a:cubicBezTo>
                  <a:pt x="1126793" y="1406188"/>
                  <a:pt x="1126793" y="1683562"/>
                  <a:pt x="1126794" y="1960936"/>
                </a:cubicBezTo>
                <a:lnTo>
                  <a:pt x="898" y="1933327"/>
                </a:lnTo>
                <a:cubicBezTo>
                  <a:pt x="-2212" y="1301241"/>
                  <a:pt x="4010" y="632086"/>
                  <a:pt x="9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itchFamily="34" charset="0"/>
              <a:ea typeface="黑体" pitchFamily="49" charset="-122"/>
            </a:endParaRPr>
          </a:p>
        </p:txBody>
      </p:sp>
      <p:sp>
        <p:nvSpPr>
          <p:cNvPr id="12" name="Rectangle 18@|1FFC:49407|FBC:16777215|LFC:16777215|LBC:16777215"/>
          <p:cNvSpPr/>
          <p:nvPr>
            <p:custDataLst>
              <p:tags r:id="rId6"/>
            </p:custDataLst>
          </p:nvPr>
        </p:nvSpPr>
        <p:spPr>
          <a:xfrm rot="20751420">
            <a:off x="9299395" y="4875599"/>
            <a:ext cx="954536" cy="9466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itchFamily="34" charset="0"/>
              <a:ea typeface="黑体" pitchFamily="49" charset="-122"/>
            </a:endParaRPr>
          </a:p>
        </p:txBody>
      </p:sp>
      <p:sp>
        <p:nvSpPr>
          <p:cNvPr id="7" name="标题 6"/>
          <p:cNvSpPr>
            <a:spLocks noGrp="1"/>
          </p:cNvSpPr>
          <p:nvPr>
            <p:ph type="title"/>
            <p:custDataLst>
              <p:tags r:id="rId7"/>
            </p:custDataLst>
          </p:nvPr>
        </p:nvSpPr>
        <p:spPr/>
        <p:txBody>
          <a:bodyPr/>
          <a:p>
            <a:r>
              <a:rPr lang="zh-CN" altLang="en-US" dirty="0"/>
              <a:t>PROCESSENTRY32</a:t>
            </a:r>
            <a:endParaRPr lang="zh-CN" altLang="en-US" dirty="0"/>
          </a:p>
        </p:txBody>
      </p:sp>
      <p:sp>
        <p:nvSpPr>
          <p:cNvPr id="13" name="内容占位符 12"/>
          <p:cNvSpPr>
            <a:spLocks noGrp="1"/>
          </p:cNvSpPr>
          <p:nvPr>
            <p:ph sz="half" idx="2"/>
            <p:custDataLst>
              <p:tags r:id="rId8"/>
            </p:custDataLst>
          </p:nvPr>
        </p:nvSpPr>
        <p:spPr>
          <a:xfrm>
            <a:off x="840105" y="1675765"/>
            <a:ext cx="6856095" cy="4514215"/>
          </a:xfrm>
        </p:spPr>
        <p:txBody>
          <a:bodyPr>
            <a:normAutofit lnSpcReduction="20000"/>
          </a:bodyPr>
          <a:p>
            <a:pPr marL="342900" indent="-342900">
              <a:buFont typeface="Wingdings" charset="0"/>
              <a:buChar char="u"/>
            </a:pPr>
            <a:r>
              <a:rPr lang="en-US" altLang="zh-CN" dirty="0">
                <a:sym typeface="+mn-ea"/>
              </a:rPr>
              <a:t>	</a:t>
            </a:r>
            <a:r>
              <a:rPr lang="zh-CN" altLang="en-US" dirty="0">
                <a:sym typeface="+mn-ea"/>
              </a:rPr>
              <a:t>进程入口结构体</a:t>
            </a:r>
            <a:endParaRPr lang="zh-CN" altLang="en-US" dirty="0">
              <a:sym typeface="+mn-ea"/>
            </a:endParaRPr>
          </a:p>
          <a:p>
            <a:pPr marL="342900" indent="-342900">
              <a:buFont typeface="Wingdings" charset="0"/>
              <a:buChar char="u"/>
            </a:pPr>
            <a:r>
              <a:rPr lang="en-US" altLang="zh-CN" dirty="0"/>
              <a:t>	</a:t>
            </a:r>
            <a:r>
              <a:rPr lang="zh-CN" altLang="en-US" dirty="0"/>
              <a:t>用来存放快照进程信息的一个结构体。</a:t>
            </a:r>
            <a:endParaRPr lang="zh-CN" altLang="en-US" dirty="0"/>
          </a:p>
          <a:p>
            <a:pPr lvl="1">
              <a:buFont typeface="Wingdings" charset="0"/>
            </a:pPr>
            <a:r>
              <a:rPr lang="zh-CN" altLang="en-US" dirty="0"/>
              <a:t>           存放进程信息和调用成员输出进程信息</a:t>
            </a:r>
            <a:endParaRPr lang="zh-CN" altLang="en-US" dirty="0"/>
          </a:p>
          <a:p>
            <a:pPr marL="342900" indent="-342900">
              <a:buFont typeface="Wingdings" charset="0"/>
              <a:buChar char="u"/>
            </a:pPr>
            <a:r>
              <a:rPr lang="zh-CN" altLang="en-US" dirty="0"/>
              <a:t>	用 Process32First指向第一个进程信息，并将进程信息抽取到PROCESSENTRY32中。</a:t>
            </a:r>
            <a:endParaRPr lang="zh-CN" altLang="en-US" dirty="0"/>
          </a:p>
          <a:p>
            <a:pPr marL="342900" indent="-342900">
              <a:buFont typeface="Wingdings" charset="0"/>
              <a:buChar char="u"/>
            </a:pPr>
            <a:r>
              <a:rPr lang="zh-CN" altLang="en-US" dirty="0"/>
              <a:t>	用Process32Next指向下一条进程信息。</a:t>
            </a:r>
            <a:endParaRPr lang="zh-CN" altLang="en-US" dirty="0"/>
          </a:p>
          <a:p>
            <a:pPr marL="342900" indent="-342900">
              <a:buFont typeface="Wingdings" charset="0"/>
              <a:buChar char="u"/>
            </a:pPr>
            <a:r>
              <a:rPr lang="en-US" altLang="zh-CN" dirty="0"/>
              <a:t>	使用这个结构之前，</a:t>
            </a:r>
            <a:r>
              <a:rPr lang="zh-CN" altLang="en-US" dirty="0"/>
              <a:t>需</a:t>
            </a:r>
            <a:r>
              <a:rPr lang="en-US" altLang="zh-CN" dirty="0"/>
              <a:t>先设置它的大小</a:t>
            </a:r>
            <a:endParaRPr lang="en-US" altLang="zh-CN" dirty="0"/>
          </a:p>
        </p:txBody>
      </p:sp>
    </p:spTree>
    <p:custDataLst>
      <p:tags r:id="rId9"/>
    </p:custDataLst>
  </p:cSld>
  <p:clrMapOvr>
    <a:masterClrMapping/>
  </p:clrMapOvr>
</p:sld>
</file>

<file path=ppt/tags/tag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6"/>
  <p:tag name="KSO_WM_UNIT_ID" val="custom160161_15*l_i*1_6"/>
  <p:tag name="KSO_WM_UNIT_CLEAR" val="1"/>
  <p:tag name="KSO_WM_UNIT_LAYERLEVEL" val="1_1"/>
  <p:tag name="KSO_WM_DIAGRAM_GROUP_CODE" val="l1-2"/>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h_f"/>
  <p:tag name="KSO_WM_UNIT_INDEX" val="1_1_1"/>
  <p:tag name="KSO_WM_UNIT_ID" val="custom160161_24*m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m1-1"/>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4*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h_f"/>
  <p:tag name="KSO_WM_UNIT_INDEX" val="1_6_1"/>
  <p:tag name="KSO_WM_UNIT_ID" val="custom160161_24*m_h_f*1_6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m1-1"/>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8"/>
  <p:tag name="KSO_WM_UNIT_ID" val="custom160161_24*m_i*1_8"/>
  <p:tag name="KSO_WM_UNIT_CLEAR" val="1"/>
  <p:tag name="KSO_WM_UNIT_LAYERLEVEL" val="1_1"/>
  <p:tag name="KSO_WM_DIAGRAM_GROUP_CODE" val="m1-1"/>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9"/>
  <p:tag name="KSO_WM_UNIT_ID" val="custom160161_24*m_i*1_9"/>
  <p:tag name="KSO_WM_UNIT_CLEAR" val="1"/>
  <p:tag name="KSO_WM_UNIT_LAYERLEVEL" val="1_1"/>
  <p:tag name="KSO_WM_DIAGRAM_GROUP_CODE" val="m1-1"/>
</p:tagLst>
</file>

<file path=ppt/tags/tag10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h_f"/>
  <p:tag name="KSO_WM_UNIT_INDEX" val="1_5_1"/>
  <p:tag name="KSO_WM_UNIT_ID" val="custom160161_24*m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m1-1"/>
</p:tagLst>
</file>

<file path=ppt/tags/tag106.xml><?xml version="1.0" encoding="utf-8"?>
<p:tagLst xmlns:p="http://schemas.openxmlformats.org/presentationml/2006/main">
  <p:tag name="KSO_WM_TEMPLATE_CATEGORY" val="custom"/>
  <p:tag name="KSO_WM_TEMPLATE_INDEX" val="160161"/>
  <p:tag name="KSO_WM_TAG_VERSION" val="1.0"/>
  <p:tag name="KSO_WM_SLIDE_ID" val="custom160161_24"/>
  <p:tag name="KSO_WM_SLIDE_INDEX" val="24"/>
  <p:tag name="KSO_WM_SLIDE_ITEM_CNT" val="6"/>
  <p:tag name="KSO_WM_SLIDE_LAYOUT" val="a_m"/>
  <p:tag name="KSO_WM_SLIDE_LAYOUT_CNT" val="1_1"/>
  <p:tag name="KSO_WM_SLIDE_TYPE" val="text"/>
  <p:tag name="KSO_WM_BEAUTIFY_FLAG" val="#wm#"/>
  <p:tag name="KSO_WM_SLIDE_POSITION" val="40*162"/>
  <p:tag name="KSO_WM_SLIDE_SIZE" val="876*291"/>
  <p:tag name="KSO_WM_DIAGRAM_GROUP_CODE" val="m1-1"/>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7"/>
  <p:tag name="KSO_WM_UNIT_ID" val="custom160161_15*l_i*1_7"/>
  <p:tag name="KSO_WM_UNIT_CLEAR" val="1"/>
  <p:tag name="KSO_WM_UNIT_LAYERLEVEL" val="1_1"/>
  <p:tag name="KSO_WM_DIAGRAM_GROUP_CODE" val="l1-2"/>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3_1"/>
  <p:tag name="KSO_WM_UNIT_ID" val="custom160161_15*l_h_f*1_3_1"/>
  <p:tag name="KSO_WM_UNIT_CLEAR" val="1"/>
  <p:tag name="KSO_WM_UNIT_LAYERLEVEL" val="1_1_1"/>
  <p:tag name="KSO_WM_UNIT_VALUE" val="4"/>
  <p:tag name="KSO_WM_UNIT_HIGHLIGHT" val="0"/>
  <p:tag name="KSO_WM_UNIT_COMPATIBLE" val="0"/>
  <p:tag name="KSO_WM_UNIT_PRESET_TEXT_INDEX" val="3"/>
  <p:tag name="KSO_WM_UNIT_PRESET_TEXT_LEN" val="5"/>
  <p:tag name="KSO_WM_DIAGRAM_GROUP_CODE" val="l1-2"/>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8"/>
  <p:tag name="KSO_WM_UNIT_ID" val="custom160161_15*l_i*1_8"/>
  <p:tag name="KSO_WM_UNIT_CLEAR" val="1"/>
  <p:tag name="KSO_WM_UNIT_LAYERLEVEL" val="1_1"/>
  <p:tag name="KSO_WM_DIAGRAM_GROUP_CODE" val="l1-2"/>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9"/>
  <p:tag name="KSO_WM_UNIT_ID" val="custom160161_15*l_i*1_9"/>
  <p:tag name="KSO_WM_UNIT_CLEAR" val="1"/>
  <p:tag name="KSO_WM_UNIT_LAYERLEVEL" val="1_1"/>
  <p:tag name="KSO_WM_DIAGRAM_GROUP_CODE" val="l1-2"/>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5*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EMPLATE_CATEGORY" val="custom"/>
  <p:tag name="KSO_WM_TEMPLATE_INDEX" val="160161"/>
  <p:tag name="KSO_WM_TAG_VERSION" val="1.0"/>
  <p:tag name="KSO_WM_SLIDE_ID" val="custom160161_15"/>
  <p:tag name="KSO_WM_SLIDE_INDEX" val="15"/>
  <p:tag name="KSO_WM_SLIDE_ITEM_CNT" val="3"/>
  <p:tag name="KSO_WM_SLIDE_LAYOUT" val="a_l"/>
  <p:tag name="KSO_WM_SLIDE_LAYOUT_CNT" val="1_1"/>
  <p:tag name="KSO_WM_SLIDE_TYPE" val="text"/>
  <p:tag name="KSO_WM_BEAUTIFY_FLAG" val="#wm#"/>
  <p:tag name="KSO_WM_SLIDE_POSITION" val="172*227"/>
  <p:tag name="KSO_WM_SLIDE_SIZE" val="616*165"/>
  <p:tag name="KSO_WM_DIAGRAM_GROUP_CODE" val="l1-2"/>
</p:tagLst>
</file>

<file path=ppt/tags/tag17.xml><?xml version="1.0" encoding="utf-8"?>
<p:tagLst xmlns:p="http://schemas.openxmlformats.org/presentationml/2006/main">
  <p:tag name="KSO_WM_TAG_VERSION" val="1.0"/>
  <p:tag name="KSO_WM_BEAUTIFY_FLAG" val="#wm#"/>
  <p:tag name="KSO_WM_UNIT_TYPE" val="i"/>
  <p:tag name="KSO_WM_UNIT_ID" val="custom160164_25*i*2"/>
  <p:tag name="KSO_WM_TEMPLATE_CATEGORY" val="custom"/>
  <p:tag name="KSO_WM_TEMPLATE_INDEX" val="160164"/>
</p:tagLst>
</file>

<file path=ppt/tags/tag18.xml><?xml version="1.0" encoding="utf-8"?>
<p:tagLst xmlns:p="http://schemas.openxmlformats.org/presentationml/2006/main">
  <p:tag name="KSO_WM_TAG_VERSION" val="1.0"/>
  <p:tag name="KSO_WM_BEAUTIFY_FLAG" val="#wm#"/>
  <p:tag name="KSO_WM_UNIT_TYPE" val="i"/>
  <p:tag name="KSO_WM_UNIT_ID" val="custom160164_25*i*3"/>
  <p:tag name="KSO_WM_TEMPLATE_CATEGORY" val="custom"/>
  <p:tag name="KSO_WM_TEMPLATE_INDEX" val="160164"/>
</p:tagLst>
</file>

<file path=ppt/tags/tag19.xml><?xml version="1.0" encoding="utf-8"?>
<p:tagLst xmlns:p="http://schemas.openxmlformats.org/presentationml/2006/main">
  <p:tag name="KSO_WM_TAG_VERSION" val="1.0"/>
  <p:tag name="KSO_WM_BEAUTIFY_FLAG" val="#wm#"/>
  <p:tag name="KSO_WM_UNIT_TYPE" val="i"/>
  <p:tag name="KSO_WM_UNIT_ID" val="custom160164_25*i*4"/>
  <p:tag name="KSO_WM_TEMPLATE_CATEGORY" val="custom"/>
  <p:tag name="KSO_WM_TEMPLATE_INDEX" val="160164"/>
</p:tagLst>
</file>

<file path=ppt/tags/tag2.xml><?xml version="1.0" encoding="utf-8"?>
<p:tagLst xmlns:p="http://schemas.openxmlformats.org/presentationml/2006/main">
  <p:tag name="KSO_WM_TEMPLATE_THUMBS_INDEX" val="1、4、8、13、17、21、24、25"/>
  <p:tag name="KSO_WM_TEMPLATE_CATEGORY" val="custom"/>
  <p:tag name="KSO_WM_TEMPLATE_INDEX" val="160161"/>
  <p:tag name="KSO_WM_TAG_VERSION" val="1.0"/>
  <p:tag name="KSO_WM_SLIDE_ID" val="custom160161_1"/>
  <p:tag name="KSO_WM_SLIDE_INDEX" val="1"/>
  <p:tag name="KSO_WM_SLIDE_ITEM_CNT" val="2"/>
  <p:tag name="KSO_WM_SLIDE_LAYOUT" val="a_b"/>
  <p:tag name="KSO_WM_SLIDE_LAYOUT_CNT" val="1_1"/>
  <p:tag name="KSO_WM_SLIDE_TYPE" val="title"/>
  <p:tag name="KSO_WM_BEAUTIFY_FLAG" val="#wm#"/>
</p:tagLst>
</file>

<file path=ppt/tags/tag20.xml><?xml version="1.0" encoding="utf-8"?>
<p:tagLst xmlns:p="http://schemas.openxmlformats.org/presentationml/2006/main">
  <p:tag name="KSO_WM_TAG_VERSION" val="1.0"/>
  <p:tag name="KSO_WM_BEAUTIFY_FLAG" val="#wm#"/>
  <p:tag name="KSO_WM_UNIT_TYPE" val="i"/>
  <p:tag name="KSO_WM_UNIT_ID" val="custom160164_25*i*5"/>
  <p:tag name="KSO_WM_TEMPLATE_CATEGORY" val="custom"/>
  <p:tag name="KSO_WM_TEMPLATE_INDEX" val="160164"/>
</p:tagLst>
</file>

<file path=ppt/tags/tag21.xml><?xml version="1.0" encoding="utf-8"?>
<p:tagLst xmlns:p="http://schemas.openxmlformats.org/presentationml/2006/main">
  <p:tag name="KSO_WM_TAG_VERSION" val="1.0"/>
  <p:tag name="KSO_WM_BEAUTIFY_FLAG" val="#wm#"/>
  <p:tag name="KSO_WM_UNIT_TYPE" val="i"/>
  <p:tag name="KSO_WM_UNIT_ID" val="custom160164_25*i*6"/>
  <p:tag name="KSO_WM_TEMPLATE_CATEGORY" val="custom"/>
  <p:tag name="KSO_WM_TEMPLATE_INDEX" val="160164"/>
</p:tagLst>
</file>

<file path=ppt/tags/tag22.xml><?xml version="1.0" encoding="utf-8"?>
<p:tagLst xmlns:p="http://schemas.openxmlformats.org/presentationml/2006/main">
  <p:tag name="KSO_WM_TAG_VERSION" val="1.0"/>
  <p:tag name="KSO_WM_BEAUTIFY_FLAG" val="#wm#"/>
  <p:tag name="KSO_WM_UNIT_TYPE" val="i"/>
  <p:tag name="KSO_WM_UNIT_ID" val="custom160164_25*i*7"/>
  <p:tag name="KSO_WM_TEMPLATE_CATEGORY" val="custom"/>
  <p:tag name="KSO_WM_TEMPLATE_INDEX" val="160164"/>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164"/>
  <p:tag name="KSO_WM_UNIT_TYPE" val="a"/>
  <p:tag name="KSO_WM_UNIT_INDEX" val="1"/>
  <p:tag name="KSO_WM_UNIT_ID" val="custom160164_25*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164"/>
  <p:tag name="KSO_WM_UNIT_TYPE" val="f"/>
  <p:tag name="KSO_WM_UNIT_INDEX" val="1"/>
  <p:tag name="KSO_WM_UNIT_ID" val="custom160164_25*f*1"/>
  <p:tag name="KSO_WM_UNIT_CLEAR" val="1"/>
  <p:tag name="KSO_WM_UNIT_LAYERLEVEL" val="1"/>
  <p:tag name="KSO_WM_UNIT_VALUE" val="161"/>
  <p:tag name="KSO_WM_UNIT_HIGHLIGHT" val="0"/>
  <p:tag name="KSO_WM_UNIT_COMPATIBLE" val="0"/>
  <p:tag name="KSO_WM_UNIT_PRESET_TEXT_INDEX" val="5"/>
  <p:tag name="KSO_WM_UNIT_PRESET_TEXT_LEN" val="232"/>
</p:tagLst>
</file>

<file path=ppt/tags/tag25.xml><?xml version="1.0" encoding="utf-8"?>
<p:tagLst xmlns:p="http://schemas.openxmlformats.org/presentationml/2006/main">
  <p:tag name="KSO_WM_TEMPLATE_CATEGORY" val="custom"/>
  <p:tag name="KSO_WM_TEMPLATE_INDEX" val="160164"/>
  <p:tag name="KSO_WM_TAG_VERSION" val="1.0"/>
  <p:tag name="KSO_WM_SLIDE_ID" val="custom160164_25"/>
  <p:tag name="KSO_WM_SLIDE_INDEX" val="25"/>
  <p:tag name="KSO_WM_SLIDE_ITEM_CNT" val="1"/>
  <p:tag name="KSO_WM_SLIDE_LAYOUT" val="a_f"/>
  <p:tag name="KSO_WM_SLIDE_LAYOUT_CNT" val="1_1"/>
  <p:tag name="KSO_WM_SLIDE_TYPE" val="text"/>
  <p:tag name="KSO_WM_BEAUTIFY_FLAG" val="#wm#"/>
  <p:tag name="KSO_WM_SLIDE_POSITION" val="60*147"/>
  <p:tag name="KSO_WM_SLIDE_SIZE" val="557*319"/>
</p:tagLst>
</file>

<file path=ppt/tags/tag26.xml><?xml version="1.0" encoding="utf-8"?>
<p:tagLst xmlns:p="http://schemas.openxmlformats.org/presentationml/2006/main">
  <p:tag name="KSO_WM_TAG_VERSION" val="1.0"/>
  <p:tag name="KSO_WM_BEAUTIFY_FLAG" val="#wm#"/>
  <p:tag name="KSO_WM_UNIT_TYPE" val="i"/>
  <p:tag name="KSO_WM_UNIT_ID" val="custom160164_25*i*2"/>
  <p:tag name="KSO_WM_TEMPLATE_CATEGORY" val="custom"/>
  <p:tag name="KSO_WM_TEMPLATE_INDEX" val="160164"/>
</p:tagLst>
</file>

<file path=ppt/tags/tag27.xml><?xml version="1.0" encoding="utf-8"?>
<p:tagLst xmlns:p="http://schemas.openxmlformats.org/presentationml/2006/main">
  <p:tag name="KSO_WM_TAG_VERSION" val="1.0"/>
  <p:tag name="KSO_WM_BEAUTIFY_FLAG" val="#wm#"/>
  <p:tag name="KSO_WM_UNIT_TYPE" val="i"/>
  <p:tag name="KSO_WM_UNIT_ID" val="custom160164_25*i*3"/>
  <p:tag name="KSO_WM_TEMPLATE_CATEGORY" val="custom"/>
  <p:tag name="KSO_WM_TEMPLATE_INDEX" val="160164"/>
</p:tagLst>
</file>

<file path=ppt/tags/tag28.xml><?xml version="1.0" encoding="utf-8"?>
<p:tagLst xmlns:p="http://schemas.openxmlformats.org/presentationml/2006/main">
  <p:tag name="KSO_WM_TAG_VERSION" val="1.0"/>
  <p:tag name="KSO_WM_BEAUTIFY_FLAG" val="#wm#"/>
  <p:tag name="KSO_WM_UNIT_TYPE" val="i"/>
  <p:tag name="KSO_WM_UNIT_ID" val="custom160164_25*i*4"/>
  <p:tag name="KSO_WM_TEMPLATE_CATEGORY" val="custom"/>
  <p:tag name="KSO_WM_TEMPLATE_INDEX" val="160164"/>
</p:tagLst>
</file>

<file path=ppt/tags/tag29.xml><?xml version="1.0" encoding="utf-8"?>
<p:tagLst xmlns:p="http://schemas.openxmlformats.org/presentationml/2006/main">
  <p:tag name="KSO_WM_TAG_VERSION" val="1.0"/>
  <p:tag name="KSO_WM_BEAUTIFY_FLAG" val="#wm#"/>
  <p:tag name="KSO_WM_UNIT_TYPE" val="i"/>
  <p:tag name="KSO_WM_UNIT_ID" val="custom160164_25*i*5"/>
  <p:tag name="KSO_WM_TEMPLATE_CATEGORY" val="custom"/>
  <p:tag name="KSO_WM_TEMPLATE_INDEX" val="160164"/>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1"/>
  <p:tag name="KSO_WM_UNIT_ID" val="custom160161_15*l_i*1_1"/>
  <p:tag name="KSO_WM_UNIT_CLEAR" val="1"/>
  <p:tag name="KSO_WM_UNIT_LAYERLEVEL" val="1_1"/>
  <p:tag name="KSO_WM_DIAGRAM_GROUP_CODE" val="l1-2"/>
</p:tagLst>
</file>

<file path=ppt/tags/tag30.xml><?xml version="1.0" encoding="utf-8"?>
<p:tagLst xmlns:p="http://schemas.openxmlformats.org/presentationml/2006/main">
  <p:tag name="KSO_WM_TAG_VERSION" val="1.0"/>
  <p:tag name="KSO_WM_BEAUTIFY_FLAG" val="#wm#"/>
  <p:tag name="KSO_WM_UNIT_TYPE" val="i"/>
  <p:tag name="KSO_WM_UNIT_ID" val="custom160164_25*i*6"/>
  <p:tag name="KSO_WM_TEMPLATE_CATEGORY" val="custom"/>
  <p:tag name="KSO_WM_TEMPLATE_INDEX" val="160164"/>
</p:tagLst>
</file>

<file path=ppt/tags/tag31.xml><?xml version="1.0" encoding="utf-8"?>
<p:tagLst xmlns:p="http://schemas.openxmlformats.org/presentationml/2006/main">
  <p:tag name="KSO_WM_TAG_VERSION" val="1.0"/>
  <p:tag name="KSO_WM_BEAUTIFY_FLAG" val="#wm#"/>
  <p:tag name="KSO_WM_UNIT_TYPE" val="i"/>
  <p:tag name="KSO_WM_UNIT_ID" val="custom160164_25*i*7"/>
  <p:tag name="KSO_WM_TEMPLATE_CATEGORY" val="custom"/>
  <p:tag name="KSO_WM_TEMPLATE_INDEX" val="160164"/>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164"/>
  <p:tag name="KSO_WM_UNIT_TYPE" val="a"/>
  <p:tag name="KSO_WM_UNIT_INDEX" val="1"/>
  <p:tag name="KSO_WM_UNIT_ID" val="custom160164_25*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164"/>
  <p:tag name="KSO_WM_UNIT_TYPE" val="f"/>
  <p:tag name="KSO_WM_UNIT_INDEX" val="1"/>
  <p:tag name="KSO_WM_UNIT_ID" val="custom160164_25*f*1"/>
  <p:tag name="KSO_WM_UNIT_CLEAR" val="1"/>
  <p:tag name="KSO_WM_UNIT_LAYERLEVEL" val="1"/>
  <p:tag name="KSO_WM_UNIT_VALUE" val="161"/>
  <p:tag name="KSO_WM_UNIT_HIGHLIGHT" val="0"/>
  <p:tag name="KSO_WM_UNIT_COMPATIBLE" val="0"/>
  <p:tag name="KSO_WM_UNIT_PRESET_TEXT_INDEX" val="5"/>
  <p:tag name="KSO_WM_UNIT_PRESET_TEXT_LEN" val="232"/>
</p:tagLst>
</file>

<file path=ppt/tags/tag34.xml><?xml version="1.0" encoding="utf-8"?>
<p:tagLst xmlns:p="http://schemas.openxmlformats.org/presentationml/2006/main">
  <p:tag name="KSO_WM_TEMPLATE_CATEGORY" val="custom"/>
  <p:tag name="KSO_WM_TEMPLATE_INDEX" val="160164"/>
  <p:tag name="KSO_WM_TAG_VERSION" val="1.0"/>
  <p:tag name="KSO_WM_SLIDE_ID" val="custom160164_25"/>
  <p:tag name="KSO_WM_SLIDE_INDEX" val="25"/>
  <p:tag name="KSO_WM_SLIDE_ITEM_CNT" val="1"/>
  <p:tag name="KSO_WM_SLIDE_LAYOUT" val="a_f"/>
  <p:tag name="KSO_WM_SLIDE_LAYOUT_CNT" val="1_1"/>
  <p:tag name="KSO_WM_SLIDE_TYPE" val="text"/>
  <p:tag name="KSO_WM_BEAUTIFY_FLAG" val="#wm#"/>
  <p:tag name="KSO_WM_SLIDE_POSITION" val="60*147"/>
  <p:tag name="KSO_WM_SLIDE_SIZE" val="557*319"/>
</p:tagLst>
</file>

<file path=ppt/tags/tag35.xml><?xml version="1.0" encoding="utf-8"?>
<p:tagLst xmlns:p="http://schemas.openxmlformats.org/presentationml/2006/main">
  <p:tag name="KSO_WM_TAG_VERSION" val="1.0"/>
  <p:tag name="KSO_WM_BEAUTIFY_FLAG" val="#wm#"/>
  <p:tag name="KSO_WM_UNIT_TYPE" val="i"/>
  <p:tag name="KSO_WM_UNIT_ID" val="custom160164_25*i*2"/>
  <p:tag name="KSO_WM_TEMPLATE_CATEGORY" val="custom"/>
  <p:tag name="KSO_WM_TEMPLATE_INDEX" val="160164"/>
</p:tagLst>
</file>

<file path=ppt/tags/tag36.xml><?xml version="1.0" encoding="utf-8"?>
<p:tagLst xmlns:p="http://schemas.openxmlformats.org/presentationml/2006/main">
  <p:tag name="KSO_WM_TAG_VERSION" val="1.0"/>
  <p:tag name="KSO_WM_BEAUTIFY_FLAG" val="#wm#"/>
  <p:tag name="KSO_WM_UNIT_TYPE" val="i"/>
  <p:tag name="KSO_WM_UNIT_ID" val="custom160164_25*i*3"/>
  <p:tag name="KSO_WM_TEMPLATE_CATEGORY" val="custom"/>
  <p:tag name="KSO_WM_TEMPLATE_INDEX" val="160164"/>
</p:tagLst>
</file>

<file path=ppt/tags/tag37.xml><?xml version="1.0" encoding="utf-8"?>
<p:tagLst xmlns:p="http://schemas.openxmlformats.org/presentationml/2006/main">
  <p:tag name="KSO_WM_TAG_VERSION" val="1.0"/>
  <p:tag name="KSO_WM_BEAUTIFY_FLAG" val="#wm#"/>
  <p:tag name="KSO_WM_UNIT_TYPE" val="i"/>
  <p:tag name="KSO_WM_UNIT_ID" val="custom160164_25*i*4"/>
  <p:tag name="KSO_WM_TEMPLATE_CATEGORY" val="custom"/>
  <p:tag name="KSO_WM_TEMPLATE_INDEX" val="160164"/>
</p:tagLst>
</file>

<file path=ppt/tags/tag38.xml><?xml version="1.0" encoding="utf-8"?>
<p:tagLst xmlns:p="http://schemas.openxmlformats.org/presentationml/2006/main">
  <p:tag name="KSO_WM_TAG_VERSION" val="1.0"/>
  <p:tag name="KSO_WM_BEAUTIFY_FLAG" val="#wm#"/>
  <p:tag name="KSO_WM_UNIT_TYPE" val="i"/>
  <p:tag name="KSO_WM_UNIT_ID" val="custom160164_25*i*5"/>
  <p:tag name="KSO_WM_TEMPLATE_CATEGORY" val="custom"/>
  <p:tag name="KSO_WM_TEMPLATE_INDEX" val="160164"/>
</p:tagLst>
</file>

<file path=ppt/tags/tag39.xml><?xml version="1.0" encoding="utf-8"?>
<p:tagLst xmlns:p="http://schemas.openxmlformats.org/presentationml/2006/main">
  <p:tag name="KSO_WM_TAG_VERSION" val="1.0"/>
  <p:tag name="KSO_WM_BEAUTIFY_FLAG" val="#wm#"/>
  <p:tag name="KSO_WM_UNIT_TYPE" val="i"/>
  <p:tag name="KSO_WM_UNIT_ID" val="custom160164_25*i*6"/>
  <p:tag name="KSO_WM_TEMPLATE_CATEGORY" val="custom"/>
  <p:tag name="KSO_WM_TEMPLATE_INDEX" val="160164"/>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2"/>
  <p:tag name="KSO_WM_UNIT_ID" val="custom160161_15*l_i*1_2"/>
  <p:tag name="KSO_WM_UNIT_CLEAR" val="1"/>
  <p:tag name="KSO_WM_UNIT_LAYERLEVEL" val="1_1"/>
  <p:tag name="KSO_WM_DIAGRAM_GROUP_CODE" val="l1-2"/>
</p:tagLst>
</file>

<file path=ppt/tags/tag40.xml><?xml version="1.0" encoding="utf-8"?>
<p:tagLst xmlns:p="http://schemas.openxmlformats.org/presentationml/2006/main">
  <p:tag name="KSO_WM_TAG_VERSION" val="1.0"/>
  <p:tag name="KSO_WM_BEAUTIFY_FLAG" val="#wm#"/>
  <p:tag name="KSO_WM_UNIT_TYPE" val="i"/>
  <p:tag name="KSO_WM_UNIT_ID" val="custom160164_25*i*7"/>
  <p:tag name="KSO_WM_TEMPLATE_CATEGORY" val="custom"/>
  <p:tag name="KSO_WM_TEMPLATE_INDEX" val="160164"/>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164"/>
  <p:tag name="KSO_WM_UNIT_TYPE" val="a"/>
  <p:tag name="KSO_WM_UNIT_INDEX" val="1"/>
  <p:tag name="KSO_WM_UNIT_ID" val="custom160164_25*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164"/>
  <p:tag name="KSO_WM_UNIT_TYPE" val="f"/>
  <p:tag name="KSO_WM_UNIT_INDEX" val="1"/>
  <p:tag name="KSO_WM_UNIT_ID" val="custom160164_25*f*1"/>
  <p:tag name="KSO_WM_UNIT_CLEAR" val="1"/>
  <p:tag name="KSO_WM_UNIT_LAYERLEVEL" val="1"/>
  <p:tag name="KSO_WM_UNIT_VALUE" val="161"/>
  <p:tag name="KSO_WM_UNIT_HIGHLIGHT" val="0"/>
  <p:tag name="KSO_WM_UNIT_COMPATIBLE" val="0"/>
  <p:tag name="KSO_WM_UNIT_PRESET_TEXT_INDEX" val="5"/>
  <p:tag name="KSO_WM_UNIT_PRESET_TEXT_LEN" val="232"/>
</p:tagLst>
</file>

<file path=ppt/tags/tag43.xml><?xml version="1.0" encoding="utf-8"?>
<p:tagLst xmlns:p="http://schemas.openxmlformats.org/presentationml/2006/main">
  <p:tag name="KSO_WM_TEMPLATE_CATEGORY" val="custom"/>
  <p:tag name="KSO_WM_TEMPLATE_INDEX" val="160164"/>
  <p:tag name="KSO_WM_TAG_VERSION" val="1.0"/>
  <p:tag name="KSO_WM_SLIDE_ID" val="custom160164_25"/>
  <p:tag name="KSO_WM_SLIDE_INDEX" val="25"/>
  <p:tag name="KSO_WM_SLIDE_ITEM_CNT" val="1"/>
  <p:tag name="KSO_WM_SLIDE_LAYOUT" val="a_f"/>
  <p:tag name="KSO_WM_SLIDE_LAYOUT_CNT" val="1_1"/>
  <p:tag name="KSO_WM_SLIDE_TYPE" val="text"/>
  <p:tag name="KSO_WM_BEAUTIFY_FLAG" val="#wm#"/>
  <p:tag name="KSO_WM_SLIDE_POSITION" val="60*147"/>
  <p:tag name="KSO_WM_SLIDE_SIZE" val="557*319"/>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1"/>
  <p:tag name="KSO_WM_UNIT_ID" val="custom160161_24*m_i*1_1"/>
  <p:tag name="KSO_WM_UNIT_CLEAR" val="1"/>
  <p:tag name="KSO_WM_UNIT_LAYERLEVEL" val="1_1"/>
  <p:tag name="KSO_WM_DIAGRAM_GROUP_CODE" val="m1-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2"/>
  <p:tag name="KSO_WM_UNIT_ID" val="custom160161_24*m_i*1_2"/>
  <p:tag name="KSO_WM_UNIT_CLEAR" val="1"/>
  <p:tag name="KSO_WM_UNIT_LAYERLEVEL" val="1_1"/>
  <p:tag name="KSO_WM_DIAGRAM_GROUP_CODE" val="m1-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3"/>
  <p:tag name="KSO_WM_UNIT_ID" val="custom160161_24*m_i*1_3"/>
  <p:tag name="KSO_WM_UNIT_CLEAR" val="1"/>
  <p:tag name="KSO_WM_UNIT_LAYERLEVEL" val="1_1"/>
  <p:tag name="KSO_WM_DIAGRAM_GROUP_CODE" val="m1-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4"/>
  <p:tag name="KSO_WM_UNIT_ID" val="custom160161_24*m_i*1_4"/>
  <p:tag name="KSO_WM_UNIT_CLEAR" val="1"/>
  <p:tag name="KSO_WM_UNIT_LAYERLEVEL" val="1_1"/>
  <p:tag name="KSO_WM_DIAGRAM_GROUP_CODE" val="m1-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5"/>
  <p:tag name="KSO_WM_UNIT_ID" val="custom160161_24*m_i*1_5"/>
  <p:tag name="KSO_WM_UNIT_CLEAR" val="1"/>
  <p:tag name="KSO_WM_UNIT_LAYERLEVEL" val="1_1"/>
  <p:tag name="KSO_WM_DIAGRAM_GROUP_CODE" val="m1-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6"/>
  <p:tag name="KSO_WM_UNIT_ID" val="custom160161_24*m_i*1_6"/>
  <p:tag name="KSO_WM_UNIT_CLEAR" val="1"/>
  <p:tag name="KSO_WM_UNIT_LAYERLEVEL" val="1_1"/>
  <p:tag name="KSO_WM_DIAGRAM_GROUP_CODE" val="m1-1"/>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3"/>
  <p:tag name="KSO_WM_UNIT_ID" val="custom160161_15*l_i*1_3"/>
  <p:tag name="KSO_WM_UNIT_CLEAR" val="1"/>
  <p:tag name="KSO_WM_UNIT_LAYERLEVEL" val="1_1"/>
  <p:tag name="KSO_WM_DIAGRAM_GROUP_CODE" val="l1-2"/>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7"/>
  <p:tag name="KSO_WM_UNIT_ID" val="custom160161_24*m_i*1_7"/>
  <p:tag name="KSO_WM_UNIT_CLEAR" val="1"/>
  <p:tag name="KSO_WM_UNIT_LAYERLEVEL" val="1_1"/>
  <p:tag name="KSO_WM_DIAGRAM_GROUP_CODE" val="m1-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8"/>
  <p:tag name="KSO_WM_UNIT_ID" val="custom160161_24*m_i*1_8"/>
  <p:tag name="KSO_WM_UNIT_CLEAR" val="1"/>
  <p:tag name="KSO_WM_UNIT_LAYERLEVEL" val="1_1"/>
  <p:tag name="KSO_WM_DIAGRAM_GROUP_CODE" val="m1-1"/>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9"/>
  <p:tag name="KSO_WM_UNIT_ID" val="custom160161_24*m_i*1_9"/>
  <p:tag name="KSO_WM_UNIT_CLEAR" val="1"/>
  <p:tag name="KSO_WM_UNIT_LAYERLEVEL" val="1_1"/>
  <p:tag name="KSO_WM_DIAGRAM_GROUP_CODE" val="m1-1"/>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10"/>
  <p:tag name="KSO_WM_UNIT_ID" val="custom160161_24*m_i*1_10"/>
  <p:tag name="KSO_WM_UNIT_CLEAR" val="1"/>
  <p:tag name="KSO_WM_UNIT_LAYERLEVEL" val="1_1"/>
  <p:tag name="KSO_WM_DIAGRAM_GROUP_CODE" val="m1-1"/>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11"/>
  <p:tag name="KSO_WM_UNIT_ID" val="custom160161_24*m_i*1_11"/>
  <p:tag name="KSO_WM_UNIT_CLEAR" val="1"/>
  <p:tag name="KSO_WM_UNIT_LAYERLEVEL" val="1_1"/>
  <p:tag name="KSO_WM_DIAGRAM_GROUP_CODE" val="m1-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12"/>
  <p:tag name="KSO_WM_UNIT_ID" val="custom160161_24*m_i*1_12"/>
  <p:tag name="KSO_WM_UNIT_CLEAR" val="1"/>
  <p:tag name="KSO_WM_UNIT_LAYERLEVEL" val="1_1"/>
  <p:tag name="KSO_WM_DIAGRAM_GROUP_CODE" val="m1-1"/>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13"/>
  <p:tag name="KSO_WM_UNIT_ID" val="custom160161_24*m_i*1_13"/>
  <p:tag name="KSO_WM_UNIT_CLEAR" val="1"/>
  <p:tag name="KSO_WM_UNIT_LAYERLEVEL" val="1_1"/>
  <p:tag name="KSO_WM_DIAGRAM_GROUP_CODE" val="m1-1"/>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h_f"/>
  <p:tag name="KSO_WM_UNIT_INDEX" val="1_6_1"/>
  <p:tag name="KSO_WM_UNIT_ID" val="custom160161_24*m_h_f*1_6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m1-1"/>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h_f"/>
  <p:tag name="KSO_WM_UNIT_INDEX" val="1_2_1"/>
  <p:tag name="KSO_WM_UNIT_ID" val="custom160161_24*m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m1-1"/>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h_f"/>
  <p:tag name="KSO_WM_UNIT_INDEX" val="1_5_1"/>
  <p:tag name="KSO_WM_UNIT_ID" val="custom160161_24*m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m1-1"/>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1_1"/>
  <p:tag name="KSO_WM_UNIT_ID" val="custom160161_15*l_h_f*1_1_1"/>
  <p:tag name="KSO_WM_UNIT_CLEAR" val="1"/>
  <p:tag name="KSO_WM_UNIT_LAYERLEVEL" val="1_1_1"/>
  <p:tag name="KSO_WM_UNIT_VALUE" val="4"/>
  <p:tag name="KSO_WM_UNIT_HIGHLIGHT" val="0"/>
  <p:tag name="KSO_WM_UNIT_COMPATIBLE" val="0"/>
  <p:tag name="KSO_WM_UNIT_PRESET_TEXT_INDEX" val="3"/>
  <p:tag name="KSO_WM_UNIT_PRESET_TEXT_LEN" val="5"/>
  <p:tag name="KSO_WM_DIAGRAM_GROUP_CODE" val="l1-2"/>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h_f"/>
  <p:tag name="KSO_WM_UNIT_INDEX" val="1_3_1"/>
  <p:tag name="KSO_WM_UNIT_ID" val="custom160161_24*m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m1-1"/>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h_f"/>
  <p:tag name="KSO_WM_UNIT_INDEX" val="1_1_1"/>
  <p:tag name="KSO_WM_UNIT_ID" val="custom160161_24*m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m1-1"/>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4*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12"/>
  <p:tag name="KSO_WM_UNIT_ID" val="custom160161_24*m_i*1_12"/>
  <p:tag name="KSO_WM_UNIT_CLEAR" val="1"/>
  <p:tag name="KSO_WM_UNIT_LAYERLEVEL" val="1_1"/>
  <p:tag name="KSO_WM_DIAGRAM_GROUP_CODE" val="m1-1"/>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13"/>
  <p:tag name="KSO_WM_UNIT_ID" val="custom160161_24*m_i*1_13"/>
  <p:tag name="KSO_WM_UNIT_CLEAR" val="1"/>
  <p:tag name="KSO_WM_UNIT_LAYERLEVEL" val="1_1"/>
  <p:tag name="KSO_WM_DIAGRAM_GROUP_CODE" val="m1-1"/>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12"/>
  <p:tag name="KSO_WM_UNIT_ID" val="custom160161_24*m_i*1_12"/>
  <p:tag name="KSO_WM_UNIT_CLEAR" val="1"/>
  <p:tag name="KSO_WM_UNIT_LAYERLEVEL" val="1_1"/>
  <p:tag name="KSO_WM_DIAGRAM_GROUP_CODE" val="m1-1"/>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13"/>
  <p:tag name="KSO_WM_UNIT_ID" val="custom160161_24*m_i*1_13"/>
  <p:tag name="KSO_WM_UNIT_CLEAR" val="1"/>
  <p:tag name="KSO_WM_UNIT_LAYERLEVEL" val="1_1"/>
  <p:tag name="KSO_WM_DIAGRAM_GROUP_CODE" val="m1-1"/>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h_f"/>
  <p:tag name="KSO_WM_UNIT_INDEX" val="1_6_1"/>
  <p:tag name="KSO_WM_UNIT_ID" val="custom160161_24*m_h_f*1_6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m1-1"/>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h_f"/>
  <p:tag name="KSO_WM_UNIT_INDEX" val="1_6_1"/>
  <p:tag name="KSO_WM_UNIT_ID" val="custom160161_24*m_h_f*1_6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m1-1"/>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h_f"/>
  <p:tag name="KSO_WM_UNIT_INDEX" val="1_5_1"/>
  <p:tag name="KSO_WM_UNIT_ID" val="custom160161_24*m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m1-1"/>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4"/>
  <p:tag name="KSO_WM_UNIT_ID" val="custom160161_15*l_i*1_4"/>
  <p:tag name="KSO_WM_UNIT_CLEAR" val="1"/>
  <p:tag name="KSO_WM_UNIT_LAYERLEVEL" val="1_1"/>
  <p:tag name="KSO_WM_DIAGRAM_GROUP_CODE" val="l1-2"/>
</p:tagLst>
</file>

<file path=ppt/tags/tag70.xml><?xml version="1.0" encoding="utf-8"?>
<p:tagLst xmlns:p="http://schemas.openxmlformats.org/presentationml/2006/main">
  <p:tag name="KSO_WM_TEMPLATE_CATEGORY" val="custom"/>
  <p:tag name="KSO_WM_TEMPLATE_INDEX" val="160161"/>
  <p:tag name="KSO_WM_TAG_VERSION" val="1.0"/>
  <p:tag name="KSO_WM_SLIDE_ID" val="custom160161_24"/>
  <p:tag name="KSO_WM_SLIDE_INDEX" val="24"/>
  <p:tag name="KSO_WM_SLIDE_ITEM_CNT" val="6"/>
  <p:tag name="KSO_WM_SLIDE_LAYOUT" val="a_m"/>
  <p:tag name="KSO_WM_SLIDE_LAYOUT_CNT" val="1_1"/>
  <p:tag name="KSO_WM_SLIDE_TYPE" val="text"/>
  <p:tag name="KSO_WM_BEAUTIFY_FLAG" val="#wm#"/>
  <p:tag name="KSO_WM_SLIDE_POSITION" val="40*162"/>
  <p:tag name="KSO_WM_SLIDE_SIZE" val="876*291"/>
  <p:tag name="KSO_WM_DIAGRAM_GROUP_CODE" val="m1-1"/>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1"/>
  <p:tag name="KSO_WM_UNIT_ID" val="custom160161_24*m_i*1_1"/>
  <p:tag name="KSO_WM_UNIT_CLEAR" val="1"/>
  <p:tag name="KSO_WM_UNIT_LAYERLEVEL" val="1_1"/>
  <p:tag name="KSO_WM_DIAGRAM_GROUP_CODE" val="m1-1"/>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2"/>
  <p:tag name="KSO_WM_UNIT_ID" val="custom160161_24*m_i*1_2"/>
  <p:tag name="KSO_WM_UNIT_CLEAR" val="1"/>
  <p:tag name="KSO_WM_UNIT_LAYERLEVEL" val="1_1"/>
  <p:tag name="KSO_WM_DIAGRAM_GROUP_CODE" val="m1-1"/>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3"/>
  <p:tag name="KSO_WM_UNIT_ID" val="custom160161_24*m_i*1_3"/>
  <p:tag name="KSO_WM_UNIT_CLEAR" val="1"/>
  <p:tag name="KSO_WM_UNIT_LAYERLEVEL" val="1_1"/>
  <p:tag name="KSO_WM_DIAGRAM_GROUP_CODE" val="m1-1"/>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4"/>
  <p:tag name="KSO_WM_UNIT_ID" val="custom160161_24*m_i*1_4"/>
  <p:tag name="KSO_WM_UNIT_CLEAR" val="1"/>
  <p:tag name="KSO_WM_UNIT_LAYERLEVEL" val="1_1"/>
  <p:tag name="KSO_WM_DIAGRAM_GROUP_CODE" val="m1-1"/>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5"/>
  <p:tag name="KSO_WM_UNIT_ID" val="custom160161_24*m_i*1_5"/>
  <p:tag name="KSO_WM_UNIT_CLEAR" val="1"/>
  <p:tag name="KSO_WM_UNIT_LAYERLEVEL" val="1_1"/>
  <p:tag name="KSO_WM_DIAGRAM_GROUP_CODE" val="m1-1"/>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6"/>
  <p:tag name="KSO_WM_UNIT_ID" val="custom160161_24*m_i*1_6"/>
  <p:tag name="KSO_WM_UNIT_CLEAR" val="1"/>
  <p:tag name="KSO_WM_UNIT_LAYERLEVEL" val="1_1"/>
  <p:tag name="KSO_WM_DIAGRAM_GROUP_CODE" val="m1-1"/>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7"/>
  <p:tag name="KSO_WM_UNIT_ID" val="custom160161_24*m_i*1_7"/>
  <p:tag name="KSO_WM_UNIT_CLEAR" val="1"/>
  <p:tag name="KSO_WM_UNIT_LAYERLEVEL" val="1_1"/>
  <p:tag name="KSO_WM_DIAGRAM_GROUP_CODE" val="m1-1"/>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8"/>
  <p:tag name="KSO_WM_UNIT_ID" val="custom160161_24*m_i*1_8"/>
  <p:tag name="KSO_WM_UNIT_CLEAR" val="1"/>
  <p:tag name="KSO_WM_UNIT_LAYERLEVEL" val="1_1"/>
  <p:tag name="KSO_WM_DIAGRAM_GROUP_CODE" val="m1-1"/>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9"/>
  <p:tag name="KSO_WM_UNIT_ID" val="custom160161_24*m_i*1_9"/>
  <p:tag name="KSO_WM_UNIT_CLEAR" val="1"/>
  <p:tag name="KSO_WM_UNIT_LAYERLEVEL" val="1_1"/>
  <p:tag name="KSO_WM_DIAGRAM_GROUP_CODE" val="m1-1"/>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i"/>
  <p:tag name="KSO_WM_UNIT_INDEX" val="1_5"/>
  <p:tag name="KSO_WM_UNIT_ID" val="custom160161_15*l_i*1_5"/>
  <p:tag name="KSO_WM_UNIT_CLEAR" val="1"/>
  <p:tag name="KSO_WM_UNIT_LAYERLEVEL" val="1_1"/>
  <p:tag name="KSO_WM_DIAGRAM_GROUP_CODE" val="l1-2"/>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h_f"/>
  <p:tag name="KSO_WM_UNIT_INDEX" val="1_2_1"/>
  <p:tag name="KSO_WM_UNIT_ID" val="custom160161_24*m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m1-1"/>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h_f"/>
  <p:tag name="KSO_WM_UNIT_INDEX" val="1_5_1"/>
  <p:tag name="KSO_WM_UNIT_ID" val="custom160161_24*m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m1-1"/>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h_f"/>
  <p:tag name="KSO_WM_UNIT_INDEX" val="1_1_1"/>
  <p:tag name="KSO_WM_UNIT_ID" val="custom160161_24*m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m1-1"/>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4*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h_f"/>
  <p:tag name="KSO_WM_UNIT_INDEX" val="1_6_1"/>
  <p:tag name="KSO_WM_UNIT_ID" val="custom160161_24*m_h_f*1_6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m1-1"/>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8"/>
  <p:tag name="KSO_WM_UNIT_ID" val="custom160161_24*m_i*1_8"/>
  <p:tag name="KSO_WM_UNIT_CLEAR" val="1"/>
  <p:tag name="KSO_WM_UNIT_LAYERLEVEL" val="1_1"/>
  <p:tag name="KSO_WM_DIAGRAM_GROUP_CODE" val="m1-1"/>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9"/>
  <p:tag name="KSO_WM_UNIT_ID" val="custom160161_24*m_i*1_9"/>
  <p:tag name="KSO_WM_UNIT_CLEAR" val="1"/>
  <p:tag name="KSO_WM_UNIT_LAYERLEVEL" val="1_1"/>
  <p:tag name="KSO_WM_DIAGRAM_GROUP_CODE" val="m1-1"/>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h_f"/>
  <p:tag name="KSO_WM_UNIT_INDEX" val="1_5_1"/>
  <p:tag name="KSO_WM_UNIT_ID" val="custom160161_24*m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m1-1"/>
</p:tagLst>
</file>

<file path=ppt/tags/tag88.xml><?xml version="1.0" encoding="utf-8"?>
<p:tagLst xmlns:p="http://schemas.openxmlformats.org/presentationml/2006/main">
  <p:tag name="KSO_WM_TEMPLATE_CATEGORY" val="custom"/>
  <p:tag name="KSO_WM_TEMPLATE_INDEX" val="160161"/>
  <p:tag name="KSO_WM_TAG_VERSION" val="1.0"/>
  <p:tag name="KSO_WM_SLIDE_ID" val="custom160161_24"/>
  <p:tag name="KSO_WM_SLIDE_INDEX" val="24"/>
  <p:tag name="KSO_WM_SLIDE_ITEM_CNT" val="6"/>
  <p:tag name="KSO_WM_SLIDE_LAYOUT" val="a_m"/>
  <p:tag name="KSO_WM_SLIDE_LAYOUT_CNT" val="1_1"/>
  <p:tag name="KSO_WM_SLIDE_TYPE" val="text"/>
  <p:tag name="KSO_WM_BEAUTIFY_FLAG" val="#wm#"/>
  <p:tag name="KSO_WM_SLIDE_POSITION" val="40*162"/>
  <p:tag name="KSO_WM_SLIDE_SIZE" val="876*291"/>
  <p:tag name="KSO_WM_DIAGRAM_GROUP_CODE" val="m1-1"/>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1"/>
  <p:tag name="KSO_WM_UNIT_ID" val="custom160161_24*m_i*1_1"/>
  <p:tag name="KSO_WM_UNIT_CLEAR" val="1"/>
  <p:tag name="KSO_WM_UNIT_LAYERLEVEL" val="1_1"/>
  <p:tag name="KSO_WM_DIAGRAM_GROUP_CODE" val="m1-1"/>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2_1"/>
  <p:tag name="KSO_WM_UNIT_ID" val="custom160161_15*l_h_f*1_2_1"/>
  <p:tag name="KSO_WM_UNIT_CLEAR" val="1"/>
  <p:tag name="KSO_WM_UNIT_LAYERLEVEL" val="1_1_1"/>
  <p:tag name="KSO_WM_UNIT_VALUE" val="4"/>
  <p:tag name="KSO_WM_UNIT_HIGHLIGHT" val="0"/>
  <p:tag name="KSO_WM_UNIT_COMPATIBLE" val="0"/>
  <p:tag name="KSO_WM_UNIT_PRESET_TEXT_INDEX" val="3"/>
  <p:tag name="KSO_WM_UNIT_PRESET_TEXT_LEN" val="5"/>
  <p:tag name="KSO_WM_DIAGRAM_GROUP_CODE" val="l1-2"/>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2"/>
  <p:tag name="KSO_WM_UNIT_ID" val="custom160161_24*m_i*1_2"/>
  <p:tag name="KSO_WM_UNIT_CLEAR" val="1"/>
  <p:tag name="KSO_WM_UNIT_LAYERLEVEL" val="1_1"/>
  <p:tag name="KSO_WM_DIAGRAM_GROUP_CODE" val="m1-1"/>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3"/>
  <p:tag name="KSO_WM_UNIT_ID" val="custom160161_24*m_i*1_3"/>
  <p:tag name="KSO_WM_UNIT_CLEAR" val="1"/>
  <p:tag name="KSO_WM_UNIT_LAYERLEVEL" val="1_1"/>
  <p:tag name="KSO_WM_DIAGRAM_GROUP_CODE" val="m1-1"/>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4"/>
  <p:tag name="KSO_WM_UNIT_ID" val="custom160161_24*m_i*1_4"/>
  <p:tag name="KSO_WM_UNIT_CLEAR" val="1"/>
  <p:tag name="KSO_WM_UNIT_LAYERLEVEL" val="1_1"/>
  <p:tag name="KSO_WM_DIAGRAM_GROUP_CODE" val="m1-1"/>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5"/>
  <p:tag name="KSO_WM_UNIT_ID" val="custom160161_24*m_i*1_5"/>
  <p:tag name="KSO_WM_UNIT_CLEAR" val="1"/>
  <p:tag name="KSO_WM_UNIT_LAYERLEVEL" val="1_1"/>
  <p:tag name="KSO_WM_DIAGRAM_GROUP_CODE" val="m1-1"/>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6"/>
  <p:tag name="KSO_WM_UNIT_ID" val="custom160161_24*m_i*1_6"/>
  <p:tag name="KSO_WM_UNIT_CLEAR" val="1"/>
  <p:tag name="KSO_WM_UNIT_LAYERLEVEL" val="1_1"/>
  <p:tag name="KSO_WM_DIAGRAM_GROUP_CODE" val="m1-1"/>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7"/>
  <p:tag name="KSO_WM_UNIT_ID" val="custom160161_24*m_i*1_7"/>
  <p:tag name="KSO_WM_UNIT_CLEAR" val="1"/>
  <p:tag name="KSO_WM_UNIT_LAYERLEVEL" val="1_1"/>
  <p:tag name="KSO_WM_DIAGRAM_GROUP_CODE" val="m1-1"/>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8"/>
  <p:tag name="KSO_WM_UNIT_ID" val="custom160161_24*m_i*1_8"/>
  <p:tag name="KSO_WM_UNIT_CLEAR" val="1"/>
  <p:tag name="KSO_WM_UNIT_LAYERLEVEL" val="1_1"/>
  <p:tag name="KSO_WM_DIAGRAM_GROUP_CODE" val="m1-1"/>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i"/>
  <p:tag name="KSO_WM_UNIT_INDEX" val="1_9"/>
  <p:tag name="KSO_WM_UNIT_ID" val="custom160161_24*m_i*1_9"/>
  <p:tag name="KSO_WM_UNIT_CLEAR" val="1"/>
  <p:tag name="KSO_WM_UNIT_LAYERLEVEL" val="1_1"/>
  <p:tag name="KSO_WM_DIAGRAM_GROUP_CODE" val="m1-1"/>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h_f"/>
  <p:tag name="KSO_WM_UNIT_INDEX" val="1_2_1"/>
  <p:tag name="KSO_WM_UNIT_ID" val="custom160161_24*m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m1-1"/>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161"/>
  <p:tag name="KSO_WM_UNIT_TYPE" val="m_h_f"/>
  <p:tag name="KSO_WM_UNIT_INDEX" val="1_5_1"/>
  <p:tag name="KSO_WM_UNIT_ID" val="custom160161_24*m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m1-1"/>
</p:tagLst>
</file>

<file path=ppt/theme/theme1.xml><?xml version="1.0" encoding="utf-8"?>
<a:theme xmlns:a="http://schemas.openxmlformats.org/drawingml/2006/main" name="自定义设计方案">
  <a:themeElements>
    <a:clrScheme name="自定义 124">
      <a:dk1>
        <a:sysClr val="windowText" lastClr="000000"/>
      </a:dk1>
      <a:lt1>
        <a:sysClr val="window" lastClr="FFFFFF"/>
      </a:lt1>
      <a:dk2>
        <a:srgbClr val="44546A"/>
      </a:dk2>
      <a:lt2>
        <a:srgbClr val="E7E6E6"/>
      </a:lt2>
      <a:accent1>
        <a:srgbClr val="484A5F"/>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0">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2926</Words>
  <Application>WPS 演示</Application>
  <PresentationFormat>宽屏</PresentationFormat>
  <Paragraphs>179</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自定义设计方案</vt:lpstr>
      <vt:lpstr>进程控制</vt:lpstr>
      <vt:lpstr>知识点</vt:lpstr>
      <vt:lpstr>PowerPoint 演示文稿</vt:lpstr>
      <vt:lpstr>PowerPoint 演示文稿</vt:lpstr>
      <vt:lpstr>相关重要函数</vt:lpstr>
      <vt:lpstr>相关重要函数</vt:lpstr>
      <vt:lpstr>数据结构</vt:lpstr>
      <vt:lpstr>PowerPoint 演示文稿</vt:lpstr>
      <vt:lpstr>PROCESSENTRY32</vt:lpstr>
      <vt:lpstr>结构体信息（PROCESSENTRY32）</vt:lpstr>
      <vt:lpstr>MODULEENTRY32</vt:lpstr>
      <vt:lpstr>结构体信息（MODULEENTRY32）</vt:lpstr>
      <vt:lpstr>THREADENTRY32</vt:lpstr>
      <vt:lpstr>结构体信息（THREADENTRY32）</vt:lpstr>
      <vt:lpstr>程序流程</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qing</dc:creator>
  <cp:lastModifiedBy>qing</cp:lastModifiedBy>
  <cp:revision>8</cp:revision>
  <dcterms:created xsi:type="dcterms:W3CDTF">2016-03-21T14:39:00Z</dcterms:created>
  <dcterms:modified xsi:type="dcterms:W3CDTF">2016-03-22T14:13:34Z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