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6A8CAC-114E-8347-9128-D9696C3C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Track4you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0B0F-22DF-C540-B426-AC93A804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HackNRoll2022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 dirty="0"/>
              <a:t>Team #213: Track4You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C0E82-92D1-AB4E-94A9-FAC15CC5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281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New Year new me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92DD-FB3B-E746-BAE5-7F77814579E8}"/>
              </a:ext>
            </a:extLst>
          </p:cNvPr>
          <p:cNvSpPr txBox="1"/>
          <p:nvPr/>
        </p:nvSpPr>
        <p:spPr>
          <a:xfrm>
            <a:off x="7077836" y="4910738"/>
            <a:ext cx="436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11 Days</a:t>
            </a:r>
            <a:r>
              <a:rPr lang="en-US" sz="2800" dirty="0"/>
              <a:t> till Quitter’s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D845-BFED-464C-B45B-13C5B3B7EC3C}"/>
              </a:ext>
            </a:extLst>
          </p:cNvPr>
          <p:cNvSpPr txBox="1"/>
          <p:nvPr/>
        </p:nvSpPr>
        <p:spPr>
          <a:xfrm>
            <a:off x="8151962" y="4090951"/>
            <a:ext cx="150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19 January</a:t>
            </a:r>
          </a:p>
        </p:txBody>
      </p:sp>
      <p:pic>
        <p:nvPicPr>
          <p:cNvPr id="12" name="Graphic 11" descr="Daily calendar with solid fill">
            <a:extLst>
              <a:ext uri="{FF2B5EF4-FFF2-40B4-BE49-F238E27FC236}">
                <a16:creationId xmlns:a16="http://schemas.microsoft.com/office/drawing/2014/main" id="{5F555427-EF0E-5F48-B33A-C93DF62C6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836" y="816971"/>
            <a:ext cx="3704867" cy="37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196-04E0-A448-8F47-513E0E2C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6857"/>
          </a:xfrm>
        </p:spPr>
        <p:txBody>
          <a:bodyPr/>
          <a:lstStyle/>
          <a:p>
            <a:r>
              <a:rPr lang="en-US" dirty="0"/>
              <a:t>Keeping to our New Years 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29391-2C62-E24B-880D-CAAA86D3B4C9}"/>
              </a:ext>
            </a:extLst>
          </p:cNvPr>
          <p:cNvSpPr txBox="1"/>
          <p:nvPr/>
        </p:nvSpPr>
        <p:spPr>
          <a:xfrm>
            <a:off x="5106713" y="2033840"/>
            <a:ext cx="3216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Specific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639DA-A1B4-9540-9DE3-C5B989E2BED2}"/>
              </a:ext>
            </a:extLst>
          </p:cNvPr>
          <p:cNvSpPr txBox="1"/>
          <p:nvPr/>
        </p:nvSpPr>
        <p:spPr>
          <a:xfrm>
            <a:off x="5110980" y="3066273"/>
            <a:ext cx="4188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Measurable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48E07-DCEB-784F-9FEC-C79F7E04E6EF}"/>
              </a:ext>
            </a:extLst>
          </p:cNvPr>
          <p:cNvSpPr txBox="1"/>
          <p:nvPr/>
        </p:nvSpPr>
        <p:spPr>
          <a:xfrm>
            <a:off x="5106713" y="4098706"/>
            <a:ext cx="378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Achievable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A28A-EB61-2B4A-95CE-EBEDCB9DCEEB}"/>
              </a:ext>
            </a:extLst>
          </p:cNvPr>
          <p:cNvSpPr txBox="1"/>
          <p:nvPr/>
        </p:nvSpPr>
        <p:spPr>
          <a:xfrm>
            <a:off x="5106713" y="4991310"/>
            <a:ext cx="4577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61E04-4015-874E-B53D-938DA3C9C0A2}"/>
              </a:ext>
            </a:extLst>
          </p:cNvPr>
          <p:cNvSpPr txBox="1"/>
          <p:nvPr/>
        </p:nvSpPr>
        <p:spPr>
          <a:xfrm>
            <a:off x="5106713" y="5849118"/>
            <a:ext cx="1439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Timely</a:t>
            </a:r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BA9E891-6C02-0A46-B948-2407151C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359" y="1920782"/>
            <a:ext cx="914400" cy="914400"/>
          </a:xfrm>
          <a:prstGeom prst="rect">
            <a:avLst/>
          </a:prstGeom>
        </p:spPr>
      </p:pic>
      <p:pic>
        <p:nvPicPr>
          <p:cNvPr id="15" name="Graphic 14" descr="Speedometer Middle outline">
            <a:extLst>
              <a:ext uri="{FF2B5EF4-FFF2-40B4-BE49-F238E27FC236}">
                <a16:creationId xmlns:a16="http://schemas.microsoft.com/office/drawing/2014/main" id="{E6D5AE1A-F09B-0545-BB7D-A9902656C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5614" y="2886072"/>
            <a:ext cx="914400" cy="914400"/>
          </a:xfrm>
          <a:prstGeom prst="rect">
            <a:avLst/>
          </a:prstGeom>
        </p:spPr>
      </p:pic>
      <p:pic>
        <p:nvPicPr>
          <p:cNvPr id="17" name="Graphic 16" descr="Ribbon outline">
            <a:extLst>
              <a:ext uri="{FF2B5EF4-FFF2-40B4-BE49-F238E27FC236}">
                <a16:creationId xmlns:a16="http://schemas.microsoft.com/office/drawing/2014/main" id="{A7F7658F-D665-DD49-9DF2-DC87A836C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0359" y="3851362"/>
            <a:ext cx="914400" cy="914400"/>
          </a:xfrm>
          <a:prstGeom prst="rect">
            <a:avLst/>
          </a:prstGeom>
        </p:spPr>
      </p:pic>
      <p:pic>
        <p:nvPicPr>
          <p:cNvPr id="19" name="Graphic 18" descr="Unicorn outline">
            <a:extLst>
              <a:ext uri="{FF2B5EF4-FFF2-40B4-BE49-F238E27FC236}">
                <a16:creationId xmlns:a16="http://schemas.microsoft.com/office/drawing/2014/main" id="{B97622A9-F9ED-724E-AE1D-8C6070874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0359" y="4811109"/>
            <a:ext cx="914400" cy="914400"/>
          </a:xfrm>
          <a:prstGeom prst="rect">
            <a:avLst/>
          </a:prstGeom>
        </p:spPr>
      </p:pic>
      <p:pic>
        <p:nvPicPr>
          <p:cNvPr id="21" name="Graphic 20" descr="Stopwatch 75% outline">
            <a:extLst>
              <a:ext uri="{FF2B5EF4-FFF2-40B4-BE49-F238E27FC236}">
                <a16:creationId xmlns:a16="http://schemas.microsoft.com/office/drawing/2014/main" id="{2EF4798B-64A8-3E4F-96B9-1245E08F22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0359" y="5770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A11DE-BD4C-E64D-AEDB-4A7664F2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Track4You</a:t>
            </a:r>
          </a:p>
        </p:txBody>
      </p:sp>
      <p:pic>
        <p:nvPicPr>
          <p:cNvPr id="3078" name="Picture 6" descr="File, type, flutter Free Icon of vscode">
            <a:extLst>
              <a:ext uri="{FF2B5EF4-FFF2-40B4-BE49-F238E27FC236}">
                <a16:creationId xmlns:a16="http://schemas.microsoft.com/office/drawing/2014/main" id="{8FED3D0D-5A37-9144-B640-55ABDB1E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8" y="744469"/>
            <a:ext cx="1866983" cy="18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yberbank + Firebase | Technisys Digital Banking Platform">
            <a:extLst>
              <a:ext uri="{FF2B5EF4-FFF2-40B4-BE49-F238E27FC236}">
                <a16:creationId xmlns:a16="http://schemas.microsoft.com/office/drawing/2014/main" id="{0B8C45BA-BF6B-ED43-B3F9-5837D2DB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8" y="3236740"/>
            <a:ext cx="1866983" cy="18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2104830-DB22-4BD1-8E76-524D4063B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105B2-3213-AD49-AA5A-803BE49F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164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52F86D-5869-9A4C-8F59-0FBAB00C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645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170</TotalTime>
  <Words>35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Track4you</vt:lpstr>
      <vt:lpstr>New Year new me ?</vt:lpstr>
      <vt:lpstr>Keeping to our New Years resolution</vt:lpstr>
      <vt:lpstr>Track4You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Track4you</dc:title>
  <dc:creator>Poh Mao Xin</dc:creator>
  <cp:lastModifiedBy>Poh Mao Xin</cp:lastModifiedBy>
  <cp:revision>2</cp:revision>
  <dcterms:created xsi:type="dcterms:W3CDTF">2022-01-08T03:46:55Z</dcterms:created>
  <dcterms:modified xsi:type="dcterms:W3CDTF">2022-01-08T06:37:47Z</dcterms:modified>
</cp:coreProperties>
</file>