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F037-7D3D-4187-BABD-86EFF6AE6FD1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0975-2302-4D97-ABBF-50C357AC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18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F037-7D3D-4187-BABD-86EFF6AE6FD1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0975-2302-4D97-ABBF-50C357AC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74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F037-7D3D-4187-BABD-86EFF6AE6FD1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0975-2302-4D97-ABBF-50C357AC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15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F037-7D3D-4187-BABD-86EFF6AE6FD1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0975-2302-4D97-ABBF-50C357AC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91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F037-7D3D-4187-BABD-86EFF6AE6FD1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0975-2302-4D97-ABBF-50C357AC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23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F037-7D3D-4187-BABD-86EFF6AE6FD1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0975-2302-4D97-ABBF-50C357AC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63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F037-7D3D-4187-BABD-86EFF6AE6FD1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0975-2302-4D97-ABBF-50C357AC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05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F037-7D3D-4187-BABD-86EFF6AE6FD1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0975-2302-4D97-ABBF-50C357AC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6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F037-7D3D-4187-BABD-86EFF6AE6FD1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0975-2302-4D97-ABBF-50C357AC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31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F037-7D3D-4187-BABD-86EFF6AE6FD1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0975-2302-4D97-ABBF-50C357AC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14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F037-7D3D-4187-BABD-86EFF6AE6FD1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0975-2302-4D97-ABBF-50C357AC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27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F037-7D3D-4187-BABD-86EFF6AE6FD1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0975-2302-4D97-ABBF-50C357AC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41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 利用計画書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Gen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2024/11/11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387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ja-JP" altLang="en-US" dirty="0" smtClean="0"/>
              <a:t>概要</a:t>
            </a:r>
            <a:endParaRPr lang="en-US" altLang="ja-JP" dirty="0" smtClean="0"/>
          </a:p>
          <a:p>
            <a:pPr marL="514350" indent="-514350">
              <a:buAutoNum type="arabicPeriod"/>
            </a:pPr>
            <a:r>
              <a:rPr kumimoji="1" lang="ja-JP" altLang="en-US" dirty="0" smtClean="0"/>
              <a:t>管理方法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2-1.</a:t>
            </a:r>
            <a:r>
              <a:rPr lang="ja-JP" altLang="en-US" dirty="0" smtClean="0"/>
              <a:t> リポジトリ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 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2-2.</a:t>
            </a:r>
            <a:r>
              <a:rPr kumimoji="1" lang="ja-JP" altLang="en-US" dirty="0" smtClean="0"/>
              <a:t> アカウント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CI/CD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514350" indent="-514350">
              <a:buAutoNum type="arabicPeriod"/>
            </a:pPr>
            <a:endParaRPr kumimoji="1" lang="en-US" altLang="ja-JP" dirty="0" smtClean="0"/>
          </a:p>
          <a:p>
            <a:pPr marL="514350" indent="-514350">
              <a:buAutoNum type="arabicPeriod"/>
            </a:pPr>
            <a:endParaRPr kumimoji="1" lang="en-US" altLang="ja-JP" dirty="0" smtClean="0"/>
          </a:p>
          <a:p>
            <a:pPr marL="514350" indent="-514350"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922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156"/>
          </a:xfrm>
        </p:spPr>
        <p:txBody>
          <a:bodyPr/>
          <a:lstStyle/>
          <a:p>
            <a:r>
              <a:rPr kumimoji="1" lang="en-US" altLang="ja-JP" dirty="0" smtClean="0"/>
              <a:t>Gen2</a:t>
            </a:r>
            <a:r>
              <a:rPr kumimoji="1" lang="ja-JP" altLang="en-US" dirty="0" smtClean="0"/>
              <a:t>開発において下記の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環境の利用を計画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38267"/>
              </p:ext>
            </p:extLst>
          </p:nvPr>
        </p:nvGraphicFramePr>
        <p:xfrm>
          <a:off x="838200" y="2469895"/>
          <a:ext cx="10515600" cy="165683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892826">
                  <a:extLst>
                    <a:ext uri="{9D8B030D-6E8A-4147-A177-3AD203B41FA5}">
                      <a16:colId xmlns:a16="http://schemas.microsoft.com/office/drawing/2014/main" val="4287329347"/>
                    </a:ext>
                  </a:extLst>
                </a:gridCol>
                <a:gridCol w="1343771">
                  <a:extLst>
                    <a:ext uri="{9D8B030D-6E8A-4147-A177-3AD203B41FA5}">
                      <a16:colId xmlns:a16="http://schemas.microsoft.com/office/drawing/2014/main" val="2798258217"/>
                    </a:ext>
                  </a:extLst>
                </a:gridCol>
                <a:gridCol w="2067339">
                  <a:extLst>
                    <a:ext uri="{9D8B030D-6E8A-4147-A177-3AD203B41FA5}">
                      <a16:colId xmlns:a16="http://schemas.microsoft.com/office/drawing/2014/main" val="2240934489"/>
                    </a:ext>
                  </a:extLst>
                </a:gridCol>
                <a:gridCol w="1108544">
                  <a:extLst>
                    <a:ext uri="{9D8B030D-6E8A-4147-A177-3AD203B41FA5}">
                      <a16:colId xmlns:a16="http://schemas.microsoft.com/office/drawing/2014/main" val="2762481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6839473"/>
                    </a:ext>
                  </a:extLst>
                </a:gridCol>
              </a:tblGrid>
              <a:tr h="376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リポジトリ名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管理者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管理対象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最大人数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利用開始時期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627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SHPM0486_SAB_Gen2_MLLF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窪田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岸本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ソースコード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r>
                        <a:rPr kumimoji="1" lang="ja-JP" altLang="en-US" dirty="0" smtClean="0"/>
                        <a:t>人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2024/12</a:t>
                      </a:r>
                      <a:r>
                        <a:rPr kumimoji="1" lang="ja-JP" altLang="en-US" dirty="0" smtClean="0"/>
                        <a:t>～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15646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SHPM0486_SAB_Gen2_MLLF_doc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窪田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岸本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ソースコード以外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r>
                        <a:rPr kumimoji="1" lang="ja-JP" altLang="en-US" dirty="0" smtClean="0"/>
                        <a:t>人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2024/12</a:t>
                      </a:r>
                      <a:r>
                        <a:rPr kumimoji="1" lang="ja-JP" altLang="en-US" dirty="0" smtClean="0"/>
                        <a:t>～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22982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>
          <a:xfrm>
            <a:off x="866693" y="3521413"/>
            <a:ext cx="10455303" cy="605314"/>
          </a:xfrm>
          <a:prstGeom prst="roundRect">
            <a:avLst/>
          </a:prstGeom>
          <a:solidFill>
            <a:srgbClr val="AFABAB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ysClr val="windowText" lastClr="000000"/>
                </a:solidFill>
              </a:rPr>
              <a:t>SVN</a:t>
            </a:r>
            <a:r>
              <a:rPr lang="ja-JP" altLang="en-US" sz="2800" dirty="0">
                <a:solidFill>
                  <a:sysClr val="windowText" lastClr="000000"/>
                </a:solidFill>
              </a:rPr>
              <a:t>で管理する</a:t>
            </a:r>
            <a:r>
              <a:rPr lang="en-US" altLang="ja-JP" sz="2800" dirty="0">
                <a:solidFill>
                  <a:sysClr val="windowText" lastClr="000000"/>
                </a:solidFill>
              </a:rPr>
              <a:t>(</a:t>
            </a:r>
            <a:r>
              <a:rPr lang="ja-JP" altLang="en-US" sz="2800" dirty="0">
                <a:solidFill>
                  <a:sysClr val="windowText" lastClr="000000"/>
                </a:solidFill>
              </a:rPr>
              <a:t>窪田さん</a:t>
            </a:r>
            <a:r>
              <a:rPr lang="en-US" altLang="ja-JP" sz="2800" dirty="0">
                <a:solidFill>
                  <a:sysClr val="windowText" lastClr="000000"/>
                </a:solidFill>
              </a:rPr>
              <a:t>)</a:t>
            </a:r>
            <a:endParaRPr lang="ja-JP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63741" y="4274841"/>
            <a:ext cx="8590059" cy="670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/>
              <a:t>GitHub</a:t>
            </a:r>
            <a:r>
              <a:rPr lang="ja-JP" altLang="en-US" dirty="0" smtClean="0"/>
              <a:t>上でドキュメントのみ</a:t>
            </a:r>
            <a:r>
              <a:rPr lang="en-US" altLang="ja-JP" dirty="0" smtClean="0"/>
              <a:t>DL</a:t>
            </a:r>
            <a:r>
              <a:rPr lang="ja-JP" altLang="en-US" dirty="0" smtClean="0"/>
              <a:t>や参照ができるなら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でも可。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リポジトリブラウザ的な動きができれば</a:t>
            </a:r>
            <a:r>
              <a:rPr lang="en-US" altLang="ja-JP" dirty="0" smtClean="0"/>
              <a:t>OK)</a:t>
            </a:r>
            <a:endParaRPr lang="ja-JP" altLang="en-US" dirty="0"/>
          </a:p>
        </p:txBody>
      </p:sp>
      <p:sp>
        <p:nvSpPr>
          <p:cNvPr id="8" name="曲折矢印 7"/>
          <p:cNvSpPr/>
          <p:nvPr/>
        </p:nvSpPr>
        <p:spPr>
          <a:xfrm rot="10800000" flipH="1">
            <a:off x="1884459" y="4126727"/>
            <a:ext cx="763325" cy="524786"/>
          </a:xfrm>
          <a:prstGeom prst="ben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7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91</Words>
  <Application>Microsoft Office PowerPoint</Application>
  <PresentationFormat>ワイド画面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GitHub 利用計画書 Gen2</vt:lpstr>
      <vt:lpstr>目次</vt:lpstr>
      <vt:lpstr>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利用計画書 Gen2</dc:title>
  <dc:creator>PC-0262</dc:creator>
  <cp:lastModifiedBy>PC-0262</cp:lastModifiedBy>
  <cp:revision>8</cp:revision>
  <dcterms:created xsi:type="dcterms:W3CDTF">2024-11-11T05:37:22Z</dcterms:created>
  <dcterms:modified xsi:type="dcterms:W3CDTF">2024-11-12T08:38:17Z</dcterms:modified>
</cp:coreProperties>
</file>