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F9C-6F69-E74B-80C3-70BFFDAA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5424-3A68-5F4E-819D-73346E3DD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6CAA-581A-CB45-8CC0-C1663434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5BF7-6DE4-A64B-B947-99901A0C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357C-8597-874A-80DE-6877A781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1E2-23E6-3948-8978-7473097E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8445-D4B9-264F-A335-8EE791F9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40B8-014D-7745-A0C6-531EFFC7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9083-7EC5-7941-AC7B-2E6104A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DEA4-6971-4C46-8141-40DC253B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74410-D9FE-594E-9090-F462DF8F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3322D-BF77-F547-A36D-5118128D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F146-76C4-7C4C-A4A3-DC3F4103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76F7-FFF5-E848-8966-76FD36E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1950-846E-2449-8564-8EDAF5DA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9952-E737-D640-8729-2DDD1863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9C53-AE9C-FC48-BF0E-BFABDF14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7659-4FA1-6349-B73C-CEDA74A2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F9B0-0C0B-FB4B-92AE-462B0EB9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D2F1-22E8-3149-8AA3-6F54946C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0BD0-AC85-6545-BA01-16828C7E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A95E-F9F4-ED45-9BE0-C6F8166F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D8EA-9604-A145-8E2C-657D52C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AB43-79D6-5B4C-9348-64DCD5A7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A71A-ECB2-0447-840C-A2495D23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30EB-29A3-D941-9134-B088E3DE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C092-4F27-BA41-B503-4EDA2E2C2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EFF5-A4FF-3D46-BCBE-5318A280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2793-3B4A-DE48-B6AC-8C6F46D2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EF408-D72C-554C-BD2D-94E83BC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ABE48-CE64-5340-9081-A3237EC8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33DB-4405-3B47-98CF-F5F93E04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D6BD-B003-BC4A-9B38-29120B5C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763B-E511-2C4F-8BA2-81CC7B94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146E-F0D5-FF42-90E3-13CB780E1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BDFF2-4CFA-CF41-BE3C-300720915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5DE72-62B5-7F43-8B5B-528AD91B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EA327-D97B-9249-BA78-A46374E2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DB3B2-BEAA-D04D-905A-922341B9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9C6-CBC3-ED49-BAF0-C4CABBF9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6F02A-7E62-8E45-AB41-4D26F39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C332-797A-6941-9E96-06465614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3748F-B870-9849-9027-127E266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D188-797D-074D-8B01-7F6BD11B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52A9-BB51-A142-B354-99ED1B9F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3756-5CCD-144D-B49D-409A2BC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FF0-0294-CC46-B077-DD24ED80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9282-422A-9A49-A574-FBD8CF35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20DF-D947-D340-963C-5F431CE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75AB-E8D1-B144-965E-B47F75B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957C-8D77-494F-9CC5-3890311B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C1E5-A995-834F-AE94-479E0D16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6F9-E2BD-0941-958A-246DC3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FDC34-C0B7-A248-8D72-86195B94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4E59D-7C4E-6341-B294-CFD0A5E1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0C69-FF03-B345-BDC2-0E8001A7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89A-FCBC-364D-857B-5E5633EE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4E8F-D33B-B24D-BD5C-C618E57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0638-EB44-E44B-A2B8-26807BAA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5799-E2F6-0A40-B51C-239E94DC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A87B-D5DF-B844-9AF0-5BC86A24B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FC98-2A9F-3A41-8637-900FE24749E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5D48-491B-3742-A5FE-F3196DCF0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01CB-8B40-7C42-81D5-BDFA1A918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03EA-03B6-F24C-BD01-7680A5FF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38D8-5B5B-2642-B8FA-CE60AF95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5D33-D4BA-7046-A02B-D777CB795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Flatten 2D image to 1D signal</a:t>
            </a:r>
          </a:p>
        </p:txBody>
      </p:sp>
    </p:spTree>
    <p:extLst>
      <p:ext uri="{BB962C8B-B14F-4D97-AF65-F5344CB8AC3E}">
        <p14:creationId xmlns:p14="http://schemas.microsoft.com/office/powerpoint/2010/main" val="3836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6">
            <a:extLst>
              <a:ext uri="{FF2B5EF4-FFF2-40B4-BE49-F238E27FC236}">
                <a16:creationId xmlns:a16="http://schemas.microsoft.com/office/drawing/2014/main" id="{70E43A12-3176-E545-98FD-4BEBF873A711}"/>
              </a:ext>
            </a:extLst>
          </p:cNvPr>
          <p:cNvSpPr txBox="1">
            <a:spLocks/>
          </p:cNvSpPr>
          <p:nvPr/>
        </p:nvSpPr>
        <p:spPr>
          <a:xfrm>
            <a:off x="838200" y="9415"/>
            <a:ext cx="10515600" cy="956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xyz</a:t>
            </a:r>
            <a:r>
              <a:rPr lang="en-US" dirty="0"/>
              <a:t> vs. 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6E8A9-8992-8743-81F4-3FD23AE0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6" y="4243072"/>
            <a:ext cx="812800" cy="812800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493FE1A-6ED2-0543-85D7-0631847D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06" y="2000693"/>
            <a:ext cx="8128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B6BF8-EC93-4649-8017-1B661223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06" y="3290019"/>
            <a:ext cx="812800" cy="81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04C49-9AC7-D443-A953-4AB24917CF82}"/>
              </a:ext>
            </a:extLst>
          </p:cNvPr>
          <p:cNvSpPr txBox="1"/>
          <p:nvPr/>
        </p:nvSpPr>
        <p:spPr>
          <a:xfrm>
            <a:off x="0" y="2136338"/>
            <a:ext cx="12811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9BBCF-D0B3-2849-BCA8-80D7225F44B7}"/>
              </a:ext>
            </a:extLst>
          </p:cNvPr>
          <p:cNvSpPr txBox="1"/>
          <p:nvPr/>
        </p:nvSpPr>
        <p:spPr>
          <a:xfrm>
            <a:off x="146648" y="1491108"/>
            <a:ext cx="385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 input: position of pixels, e.g. 1, 2,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906EB-32D5-9349-9C75-4B4FBB1E89B9}"/>
              </a:ext>
            </a:extLst>
          </p:cNvPr>
          <p:cNvSpPr txBox="1"/>
          <p:nvPr/>
        </p:nvSpPr>
        <p:spPr>
          <a:xfrm>
            <a:off x="8764016" y="2094612"/>
            <a:ext cx="1284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200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400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Epoch 3000</a:t>
            </a:r>
          </a:p>
        </p:txBody>
      </p:sp>
      <p:pic>
        <p:nvPicPr>
          <p:cNvPr id="17" name="Picture 16" descr="A picture containing blur&#10;&#10;Description automatically generated">
            <a:extLst>
              <a:ext uri="{FF2B5EF4-FFF2-40B4-BE49-F238E27FC236}">
                <a16:creationId xmlns:a16="http://schemas.microsoft.com/office/drawing/2014/main" id="{06AB640B-7114-5043-B369-4FAEF0438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82" y="1899093"/>
            <a:ext cx="914400" cy="914400"/>
          </a:xfrm>
          <a:prstGeom prst="rect">
            <a:avLst/>
          </a:prstGeom>
        </p:spPr>
      </p:pic>
      <p:pic>
        <p:nvPicPr>
          <p:cNvPr id="18" name="Picture 17" descr="A blurry image of a rainbow&#10;&#10;Description automatically generated with low confidence">
            <a:extLst>
              <a:ext uri="{FF2B5EF4-FFF2-40B4-BE49-F238E27FC236}">
                <a16:creationId xmlns:a16="http://schemas.microsoft.com/office/drawing/2014/main" id="{8F428DA5-7D89-EB4C-AFC3-A388C9702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070" y="2848248"/>
            <a:ext cx="914400" cy="914400"/>
          </a:xfrm>
          <a:prstGeom prst="rect">
            <a:avLst/>
          </a:prstGeom>
        </p:spPr>
      </p:pic>
      <p:pic>
        <p:nvPicPr>
          <p:cNvPr id="19" name="Picture 18" descr="A blurry image of a road&#10;&#10;Description automatically generated with low confidence">
            <a:extLst>
              <a:ext uri="{FF2B5EF4-FFF2-40B4-BE49-F238E27FC236}">
                <a16:creationId xmlns:a16="http://schemas.microsoft.com/office/drawing/2014/main" id="{4114E22B-0CB6-D04B-BBCC-F01C4E3BF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3485" y="3886958"/>
            <a:ext cx="914400" cy="914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5219DE-7D78-DB41-86CD-AC5C0E3A5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3485" y="478647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5DE1EE-F186-F240-8336-4690F522CC2E}"/>
              </a:ext>
            </a:extLst>
          </p:cNvPr>
          <p:cNvSpPr txBox="1"/>
          <p:nvPr/>
        </p:nvSpPr>
        <p:spPr>
          <a:xfrm>
            <a:off x="7202769" y="1121776"/>
            <a:ext cx="479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FT on the input position and then provide FT waves to NN as input</a:t>
            </a:r>
          </a:p>
        </p:txBody>
      </p:sp>
    </p:spTree>
    <p:extLst>
      <p:ext uri="{BB962C8B-B14F-4D97-AF65-F5344CB8AC3E}">
        <p14:creationId xmlns:p14="http://schemas.microsoft.com/office/powerpoint/2010/main" val="343507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E69114-AFD1-4C48-A2DF-F2F87748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88" y="1684236"/>
            <a:ext cx="1371600" cy="137160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6D0E20-BF51-6A46-823D-9564C16B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88" y="3110501"/>
            <a:ext cx="1371600" cy="137160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FDEF8E2-D9FE-A74D-B256-DA59C951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153" y="4427436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08BE19-C992-8349-BD40-FB8C513A46B2}"/>
              </a:ext>
            </a:extLst>
          </p:cNvPr>
          <p:cNvSpPr txBox="1"/>
          <p:nvPr/>
        </p:nvSpPr>
        <p:spPr>
          <a:xfrm>
            <a:off x="5761999" y="2105715"/>
            <a:ext cx="12811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200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400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Epoch 3000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865-D4D2-3242-BFC8-05E804F7A876}"/>
              </a:ext>
            </a:extLst>
          </p:cNvPr>
          <p:cNvSpPr txBox="1"/>
          <p:nvPr/>
        </p:nvSpPr>
        <p:spPr>
          <a:xfrm>
            <a:off x="9214659" y="990043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FT on two layers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A8666-374C-3F45-90E1-50E689418519}"/>
              </a:ext>
            </a:extLst>
          </p:cNvPr>
          <p:cNvSpPr txBox="1"/>
          <p:nvPr/>
        </p:nvSpPr>
        <p:spPr>
          <a:xfrm>
            <a:off x="938158" y="931869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FT on only the input layer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F579D18D-576D-064B-8D62-30FB10B2E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442" y="1620458"/>
            <a:ext cx="1371600" cy="1371600"/>
          </a:xfrm>
          <a:prstGeom prst="rect">
            <a:avLst/>
          </a:prstGeom>
        </p:spPr>
      </p:pic>
      <p:pic>
        <p:nvPicPr>
          <p:cNvPr id="12" name="Picture 11" descr="A blurry image of a rainbow&#10;&#10;Description automatically generated with low confidence">
            <a:extLst>
              <a:ext uri="{FF2B5EF4-FFF2-40B4-BE49-F238E27FC236}">
                <a16:creationId xmlns:a16="http://schemas.microsoft.com/office/drawing/2014/main" id="{666ECE52-88D7-E844-BB19-7653F62DA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442" y="3055836"/>
            <a:ext cx="1371600" cy="1371600"/>
          </a:xfrm>
          <a:prstGeom prst="rect">
            <a:avLst/>
          </a:prstGeom>
        </p:spPr>
      </p:pic>
      <p:pic>
        <p:nvPicPr>
          <p:cNvPr id="19" name="Picture 18" descr="A blurry image of a road&#10;&#10;Description automatically generated with low confidence">
            <a:extLst>
              <a:ext uri="{FF2B5EF4-FFF2-40B4-BE49-F238E27FC236}">
                <a16:creationId xmlns:a16="http://schemas.microsoft.com/office/drawing/2014/main" id="{A5E626BA-F5C1-2840-A5D1-13C0774A5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442" y="4338575"/>
            <a:ext cx="13716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A8621D-A99F-C748-8970-B6966B957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359375"/>
            <a:ext cx="4088953" cy="55521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140178-466F-A948-81E0-82DC3E423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9146" y="1359375"/>
            <a:ext cx="3627123" cy="5421754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A718DE-3C3E-2846-9B57-5D33A1C240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2006" y="5692532"/>
            <a:ext cx="1371600" cy="1371600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0EC58552-A0B3-4A4A-BFAC-28DE0833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5"/>
            <a:ext cx="10515600" cy="956231"/>
          </a:xfrm>
        </p:spPr>
        <p:txBody>
          <a:bodyPr/>
          <a:lstStyle/>
          <a:p>
            <a:r>
              <a:rPr lang="en-US" dirty="0"/>
              <a:t>Use FT as filter to capture 2D correlations</a:t>
            </a:r>
          </a:p>
        </p:txBody>
      </p:sp>
    </p:spTree>
    <p:extLst>
      <p:ext uri="{BB962C8B-B14F-4D97-AF65-F5344CB8AC3E}">
        <p14:creationId xmlns:p14="http://schemas.microsoft.com/office/powerpoint/2010/main" val="37917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295B2BE-DA47-8D46-B5D0-F5645587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05" y="2903896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68268-4350-D549-9F11-E6D198C5D773}"/>
              </a:ext>
            </a:extLst>
          </p:cNvPr>
          <p:cNvSpPr txBox="1"/>
          <p:nvPr/>
        </p:nvSpPr>
        <p:spPr>
          <a:xfrm>
            <a:off x="1043524" y="1441606"/>
            <a:ext cx="276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450</a:t>
            </a:r>
          </a:p>
          <a:p>
            <a:r>
              <a:rPr lang="en-US" dirty="0"/>
              <a:t>Fundamental frequency = 1</a:t>
            </a:r>
          </a:p>
          <a:p>
            <a:r>
              <a:rPr lang="en-US" dirty="0"/>
              <a:t>Input: 1, 2, …, 128 x 128</a:t>
            </a:r>
          </a:p>
        </p:txBody>
      </p:sp>
      <p:pic>
        <p:nvPicPr>
          <p:cNvPr id="14" name="Picture 13" descr="A close 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99068358-7F38-4E4D-B81C-C16ADF2E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68" y="2903896"/>
            <a:ext cx="18288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D39FBE-BE45-5545-B52F-5DE1AF0A66EF}"/>
              </a:ext>
            </a:extLst>
          </p:cNvPr>
          <p:cNvSpPr txBox="1"/>
          <p:nvPr/>
        </p:nvSpPr>
        <p:spPr>
          <a:xfrm>
            <a:off x="4366055" y="1394107"/>
            <a:ext cx="3735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450</a:t>
            </a:r>
          </a:p>
          <a:p>
            <a:r>
              <a:rPr lang="en-US" dirty="0"/>
              <a:t>Fundamental frequency = 1/(128x128) so that complete waves are used</a:t>
            </a:r>
          </a:p>
          <a:p>
            <a:r>
              <a:rPr lang="en-US" dirty="0"/>
              <a:t>Input: 1,2,...,128 x 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3194-9CA8-8349-8410-FCBE43596D93}"/>
              </a:ext>
            </a:extLst>
          </p:cNvPr>
          <p:cNvSpPr txBox="1"/>
          <p:nvPr/>
        </p:nvSpPr>
        <p:spPr>
          <a:xfrm>
            <a:off x="620110" y="5570481"/>
            <a:ext cx="563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(128 x 128) is first flattened into 1D vector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8A161-C393-444D-8F88-564F4A54D8F5}"/>
              </a:ext>
            </a:extLst>
          </p:cNvPr>
          <p:cNvSpPr txBox="1"/>
          <p:nvPr/>
        </p:nvSpPr>
        <p:spPr>
          <a:xfrm>
            <a:off x="1071667" y="1130817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Incomplete wave (</a:t>
            </a:r>
            <a:r>
              <a:rPr lang="en-US" b="1" dirty="0">
                <a:solidFill>
                  <a:srgbClr val="FF0000"/>
                </a:solidFill>
              </a:rPr>
              <a:t>big</a:t>
            </a:r>
            <a:r>
              <a:rPr lang="en-US" b="1" dirty="0"/>
              <a:t> frequency)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C033C-6FED-EC4A-8614-D88F8B922FA4}"/>
              </a:ext>
            </a:extLst>
          </p:cNvPr>
          <p:cNvSpPr txBox="1"/>
          <p:nvPr/>
        </p:nvSpPr>
        <p:spPr>
          <a:xfrm>
            <a:off x="4365553" y="1084647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 wave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75104-EF34-1948-9B45-E8A14F59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877" y="1396193"/>
            <a:ext cx="3627123" cy="5421754"/>
          </a:xfrm>
          <a:prstGeom prst="rect">
            <a:avLst/>
          </a:prstGeom>
        </p:spPr>
      </p:pic>
      <p:pic>
        <p:nvPicPr>
          <p:cNvPr id="18" name="Picture 17" descr="A close 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B74323C6-6FCA-724F-827F-BA5F66E3A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166" y="4989147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20864-D4F7-6043-8C1E-FA4E93E3080B}"/>
              </a:ext>
            </a:extLst>
          </p:cNvPr>
          <p:cNvSpPr txBox="1"/>
          <p:nvPr/>
        </p:nvSpPr>
        <p:spPr>
          <a:xfrm>
            <a:off x="6782576" y="489414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9" name="Title 26">
            <a:extLst>
              <a:ext uri="{FF2B5EF4-FFF2-40B4-BE49-F238E27FC236}">
                <a16:creationId xmlns:a16="http://schemas.microsoft.com/office/drawing/2014/main" id="{4E200055-2785-3646-80CD-C77622E4E56C}"/>
              </a:ext>
            </a:extLst>
          </p:cNvPr>
          <p:cNvSpPr txBox="1">
            <a:spLocks/>
          </p:cNvSpPr>
          <p:nvPr/>
        </p:nvSpPr>
        <p:spPr>
          <a:xfrm>
            <a:off x="838200" y="9415"/>
            <a:ext cx="10515600" cy="956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Complete wave vs. incomplete wave</a:t>
            </a:r>
          </a:p>
        </p:txBody>
      </p:sp>
    </p:spTree>
    <p:extLst>
      <p:ext uri="{BB962C8B-B14F-4D97-AF65-F5344CB8AC3E}">
        <p14:creationId xmlns:p14="http://schemas.microsoft.com/office/powerpoint/2010/main" val="10256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68268-4350-D549-9F11-E6D198C5D773}"/>
              </a:ext>
            </a:extLst>
          </p:cNvPr>
          <p:cNvSpPr txBox="1"/>
          <p:nvPr/>
        </p:nvSpPr>
        <p:spPr>
          <a:xfrm>
            <a:off x="1043524" y="1311699"/>
            <a:ext cx="470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Fundamental frequency f = 1/(128x128x128x3)</a:t>
            </a:r>
          </a:p>
          <a:p>
            <a:r>
              <a:rPr lang="en-US" dirty="0"/>
              <a:t>Input: 1, 2, …, 128 x 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39FBE-BE45-5545-B52F-5DE1AF0A66EF}"/>
              </a:ext>
            </a:extLst>
          </p:cNvPr>
          <p:cNvSpPr txBox="1"/>
          <p:nvPr/>
        </p:nvSpPr>
        <p:spPr>
          <a:xfrm>
            <a:off x="7718961" y="1311700"/>
            <a:ext cx="404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 frequency f = 1/(128x128) so that complete waves are used</a:t>
            </a:r>
          </a:p>
          <a:p>
            <a:r>
              <a:rPr lang="en-US" dirty="0"/>
              <a:t>Input: 1,2,...,128 x 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3194-9CA8-8349-8410-FCBE43596D93}"/>
              </a:ext>
            </a:extLst>
          </p:cNvPr>
          <p:cNvSpPr txBox="1"/>
          <p:nvPr/>
        </p:nvSpPr>
        <p:spPr>
          <a:xfrm>
            <a:off x="620110" y="6369264"/>
            <a:ext cx="563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(128 x 128) is first flattened into 1D vector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8A161-C393-444D-8F88-564F4A54D8F5}"/>
              </a:ext>
            </a:extLst>
          </p:cNvPr>
          <p:cNvSpPr txBox="1"/>
          <p:nvPr/>
        </p:nvSpPr>
        <p:spPr>
          <a:xfrm>
            <a:off x="1071667" y="100091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Incomplete wave (</a:t>
            </a:r>
            <a:r>
              <a:rPr lang="en-US" b="1" dirty="0">
                <a:solidFill>
                  <a:srgbClr val="FF0000"/>
                </a:solidFill>
              </a:rPr>
              <a:t>small</a:t>
            </a:r>
            <a:r>
              <a:rPr lang="en-US" b="1" dirty="0"/>
              <a:t> frequency)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C033C-6FED-EC4A-8614-D88F8B922FA4}"/>
              </a:ext>
            </a:extLst>
          </p:cNvPr>
          <p:cNvSpPr txBox="1"/>
          <p:nvPr/>
        </p:nvSpPr>
        <p:spPr>
          <a:xfrm>
            <a:off x="8023141" y="1002240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 wave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E69114-AFD1-4C48-A2DF-F2F87748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559" y="2176356"/>
            <a:ext cx="1371600" cy="13716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7522952-5D8F-E74D-9A6E-D6E9D4D3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90" y="2268820"/>
            <a:ext cx="1371600" cy="13716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AA6847F-D2EE-D244-8925-26AA86A6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266" y="3691556"/>
            <a:ext cx="1371600" cy="1371600"/>
          </a:xfrm>
          <a:prstGeom prst="rect">
            <a:avLst/>
          </a:prstGeom>
        </p:spPr>
      </p:pic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157CE95-C3B0-D24E-86A3-5D393C432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490" y="5125410"/>
            <a:ext cx="1371600" cy="137160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6D0E20-BF51-6A46-823D-9564C16B0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559" y="3602621"/>
            <a:ext cx="1371600" cy="137160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FDEF8E2-D9FE-A74D-B256-DA59C9519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559" y="4974221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08BE19-C992-8349-BD40-FB8C513A46B2}"/>
              </a:ext>
            </a:extLst>
          </p:cNvPr>
          <p:cNvSpPr txBox="1"/>
          <p:nvPr/>
        </p:nvSpPr>
        <p:spPr>
          <a:xfrm>
            <a:off x="5761999" y="2718760"/>
            <a:ext cx="11641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200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 400</a:t>
            </a:r>
          </a:p>
        </p:txBody>
      </p:sp>
      <p:sp>
        <p:nvSpPr>
          <p:cNvPr id="23" name="Title 26">
            <a:extLst>
              <a:ext uri="{FF2B5EF4-FFF2-40B4-BE49-F238E27FC236}">
                <a16:creationId xmlns:a16="http://schemas.microsoft.com/office/drawing/2014/main" id="{3B232CF2-30F0-2942-8D17-12CEAA8FAFD6}"/>
              </a:ext>
            </a:extLst>
          </p:cNvPr>
          <p:cNvSpPr txBox="1">
            <a:spLocks/>
          </p:cNvSpPr>
          <p:nvPr/>
        </p:nvSpPr>
        <p:spPr>
          <a:xfrm>
            <a:off x="838200" y="9415"/>
            <a:ext cx="10515600" cy="956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Complete wave vs. incomplete wave</a:t>
            </a:r>
          </a:p>
        </p:txBody>
      </p:sp>
    </p:spTree>
    <p:extLst>
      <p:ext uri="{BB962C8B-B14F-4D97-AF65-F5344CB8AC3E}">
        <p14:creationId xmlns:p14="http://schemas.microsoft.com/office/powerpoint/2010/main" val="12037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222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1D FT</vt:lpstr>
      <vt:lpstr>PowerPoint Presentation</vt:lpstr>
      <vt:lpstr>Use FT as filter to capture 2D correlations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Xue</dc:creator>
  <cp:lastModifiedBy>Li Xue</cp:lastModifiedBy>
  <cp:revision>72</cp:revision>
  <dcterms:created xsi:type="dcterms:W3CDTF">2021-10-20T14:53:36Z</dcterms:created>
  <dcterms:modified xsi:type="dcterms:W3CDTF">2021-10-23T12:13:38Z</dcterms:modified>
</cp:coreProperties>
</file>