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tags" Target="../tags/tag9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565" y="636270"/>
            <a:ext cx="6621145" cy="631190"/>
          </a:xfrm>
        </p:spPr>
        <p:txBody>
          <a:bodyPr/>
          <a:p>
            <a:pPr algn="l"/>
            <a:r>
              <a:rPr lang="en-US" altLang="zh-CN" sz="2000"/>
              <a:t>1.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985" y="750570"/>
            <a:ext cx="9255125" cy="5357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2675" y="735965"/>
            <a:ext cx="9484360" cy="200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要将爬取的数据保存到MySQL数据库中，需要使用Python中的MySQL连接库（例如mysql-connector-python）来建立连接并执行SQL插入操作。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如果没有安装，可以使用以下命令进行安装：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pip install mysql-connector-python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76135" y="1536700"/>
            <a:ext cx="3211195" cy="4104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5340" y="817245"/>
            <a:ext cx="6036310" cy="370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0625" y="1238250"/>
            <a:ext cx="6058535" cy="3776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89595" y="1238250"/>
            <a:ext cx="1545590" cy="326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41335" y="1884680"/>
            <a:ext cx="2840990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44950" y="1070610"/>
            <a:ext cx="2253615" cy="353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9380" y="1028065"/>
            <a:ext cx="1480185" cy="439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52245" y="2320925"/>
            <a:ext cx="3595370" cy="287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78295" y="2320925"/>
            <a:ext cx="3837940" cy="2775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9370" y="805815"/>
            <a:ext cx="8676640" cy="272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1440" y="3950335"/>
            <a:ext cx="552831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7730" y="600075"/>
            <a:ext cx="992187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956310"/>
            <a:ext cx="10685780" cy="4298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ZGU0MzM0YTY5MDU1ZTU5MGE0ZWJiNjBlNjc5YjBjZT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朱志炜</dc:creator>
  <cp:lastModifiedBy>1</cp:lastModifiedBy>
  <cp:revision>2</cp:revision>
  <dcterms:created xsi:type="dcterms:W3CDTF">2023-10-10T11:36:00Z</dcterms:created>
  <dcterms:modified xsi:type="dcterms:W3CDTF">2023-10-10T14:10:52Z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178DE5B5D97147AAA8803BFFC5E02578_12</vt:lpwstr>
  </property>
  <property fmtid="{D5CDD505-2E9C-101B-9397-08002B2CF9AE}" pid="3" name="KSOProductBuildVer">
    <vt:lpwstr>2052-12.1.0.15374</vt:lpwstr>
  </property>
</Properties>
</file>