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FC07-999F-4F06-34B7-DF2F2A505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DC5A3-37B1-9C3B-9078-BB675ED2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66A78-99CC-1876-0FAD-8460E481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0452-4604-30C9-E2D4-511C21DC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68878-E1C6-DBED-35D0-A356A3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85F96-E776-8165-1859-2778B3DE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EFB92-CF80-26EA-1AB5-ED0AF0AB5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36179-F33D-D540-4016-D10E41D1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3C757-276B-69CE-D3D3-20E467D8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1119C-2F12-8E4D-64DA-FB89ECEE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B89EC-B7E1-5A92-160B-C9409408A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8B5D2-334C-0458-FC5C-D1C5F84AF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59CC5-97A2-3DB9-B015-69800FA1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D835D-83B7-E33A-0D76-CC04ECA8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32BF4-A67A-719F-3AC0-452036FC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010D-F000-62B1-2C3B-3FC8AC6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22E0E-E29C-E85E-FFFF-EC973364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99E02-FDED-62AD-0FC3-67FFD817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035EF-5E37-D244-62D1-C53C9EC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FBDD9-FBBE-FAD6-D7F7-167139AB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BCB6E-D0BB-E402-1ADF-111BEF08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7791C-EA7D-25B8-81A8-50BF3093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5C72-7B0C-00AF-C48A-48030687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16156-1415-0606-3ED4-7AC82201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F2663-700B-B9AE-59CD-F1D3C6F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28FA6-A0F0-8AF5-1D10-E2060330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BC281-31ED-FBF5-3FAC-792AD1204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88CA1-3B5B-3775-C3FD-97CE9FA4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318-74EC-5C0B-BF2F-9CEE6F4A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09BCA-33E0-7B35-9EE3-56530A09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5C1B6-038A-623B-4DBD-FD93820D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2D6-5DF3-3971-5B9A-57324BF1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C9335-5EF7-9F6D-69B5-D52B03F6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5618A-4608-316E-7675-A90DDF34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53752-114A-24D6-0690-7E362A21D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FFA777-C3C1-1C19-E8AD-3565E87D6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FEBA3-7016-FF82-FFCF-7E1E6B4A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3AF592-D3F0-F005-0CF8-24AC6F21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10A40F-0A5B-B8AB-DA55-C856E61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1C8B-A5CE-0B22-0289-0A39A879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C8E45B-16B2-F892-44D6-D80DB255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850728-4B11-C6B6-8447-3B7E62D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CE885-67CE-3228-78CF-1FA9B21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05881-9C63-952E-00DC-9A6DAFF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1E2E1-8CE0-6CDF-0C1B-58637839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0D0EC-390A-12E7-9527-C3696535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8851-A2DF-DD25-C3B6-671B7FAB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FD830-F062-16D0-1A0B-868BE3A6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4DE50-AF3A-862B-5571-0961BCD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46947-99DD-E10A-23E4-2FB4893A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C579A-3B5D-D8FB-AD3B-706C46B7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979F0-A1AB-94FD-6017-779E8804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3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1C2E2-031F-0D5D-B413-4B30077B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401748-F517-9DE0-D428-DF40F79C2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BF66E-4B06-819E-8EE7-50E4E680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BBEEE-4288-EEFE-BD5B-8883DE7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F9B9A-215F-6BAD-8D7D-D8BEA7A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13CE3-16F6-C81C-C84D-CC31031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874797-358A-9AD6-8910-16D6BE9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B3B47-4AB8-B859-B8C7-7723C5F0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E1611-E1BE-DF3E-5412-AA1DE9052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FE6D-7C37-4C35-87D5-F00AA8DF709D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DF4BA-A167-28F4-A958-62B3EBCBE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D8EF2-0C8D-EBC9-2157-7E2CFC34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30EE-058A-4F05-9ED0-4AB9B61C8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7E63C4-644B-DD7F-FD56-575EE3AAB5AB}"/>
              </a:ext>
            </a:extLst>
          </p:cNvPr>
          <p:cNvSpPr/>
          <p:nvPr/>
        </p:nvSpPr>
        <p:spPr>
          <a:xfrm>
            <a:off x="3519636" y="1067823"/>
            <a:ext cx="926674" cy="1791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64540B-1D6A-C77A-B486-9D800F6CF450}"/>
              </a:ext>
            </a:extLst>
          </p:cNvPr>
          <p:cNvSpPr/>
          <p:nvPr/>
        </p:nvSpPr>
        <p:spPr>
          <a:xfrm>
            <a:off x="5897235" y="1441151"/>
            <a:ext cx="1590483" cy="1031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DataLoader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A492AA-0F8D-211C-3B03-F0999A88E9CC}"/>
              </a:ext>
            </a:extLst>
          </p:cNvPr>
          <p:cNvSpPr/>
          <p:nvPr/>
        </p:nvSpPr>
        <p:spPr>
          <a:xfrm>
            <a:off x="560033" y="1060663"/>
            <a:ext cx="926674" cy="1791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97A09F-64A9-67C7-AEAD-D7D551CDDC27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486707" y="1956652"/>
            <a:ext cx="2032929" cy="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335865F-8726-D885-9577-12FC10AB1E4E}"/>
              </a:ext>
            </a:extLst>
          </p:cNvPr>
          <p:cNvSpPr txBox="1"/>
          <p:nvPr/>
        </p:nvSpPr>
        <p:spPr>
          <a:xfrm>
            <a:off x="1486707" y="1503543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utils.read_from_file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3A74B2-E69E-968A-13BD-D2E5A7885F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446310" y="1956652"/>
            <a:ext cx="1450925" cy="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3696C29-15D3-F83C-0014-6AB456429964}"/>
              </a:ext>
            </a:extLst>
          </p:cNvPr>
          <p:cNvSpPr txBox="1"/>
          <p:nvPr/>
        </p:nvSpPr>
        <p:spPr>
          <a:xfrm>
            <a:off x="4533967" y="15873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PreProcess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BC73590-AFE1-A332-BB86-40D515109430}"/>
              </a:ext>
            </a:extLst>
          </p:cNvPr>
          <p:cNvSpPr/>
          <p:nvPr/>
        </p:nvSpPr>
        <p:spPr>
          <a:xfrm>
            <a:off x="5859755" y="4299929"/>
            <a:ext cx="1665444" cy="1031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ModelOutput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F07870A-203E-A931-479D-5A196C6B70F5}"/>
              </a:ext>
            </a:extLst>
          </p:cNvPr>
          <p:cNvSpPr/>
          <p:nvPr/>
        </p:nvSpPr>
        <p:spPr>
          <a:xfrm>
            <a:off x="3469065" y="3919440"/>
            <a:ext cx="1027816" cy="1791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14090C-1DB7-CF57-2ABB-9ED8D5A90112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496881" y="4815429"/>
            <a:ext cx="13628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5B8161-54B9-9C53-9361-B1FDA60B90AF}"/>
              </a:ext>
            </a:extLst>
          </p:cNvPr>
          <p:cNvSpPr txBox="1"/>
          <p:nvPr/>
        </p:nvSpPr>
        <p:spPr>
          <a:xfrm>
            <a:off x="4496881" y="44051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PostProcess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AD9426-41F8-7504-3AA1-4137AE7378B7}"/>
              </a:ext>
            </a:extLst>
          </p:cNvPr>
          <p:cNvSpPr/>
          <p:nvPr/>
        </p:nvSpPr>
        <p:spPr>
          <a:xfrm>
            <a:off x="560033" y="3919440"/>
            <a:ext cx="926674" cy="1791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727BE9B-D417-DE54-F82C-E96F13EAA8ED}"/>
              </a:ext>
            </a:extLst>
          </p:cNvPr>
          <p:cNvCxnSpPr>
            <a:stCxn id="19" idx="1"/>
            <a:endCxn id="25" idx="3"/>
          </p:cNvCxnSpPr>
          <p:nvPr/>
        </p:nvCxnSpPr>
        <p:spPr>
          <a:xfrm flipH="1">
            <a:off x="1486707" y="4815429"/>
            <a:ext cx="1982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37CA3A-B65B-B125-E17A-902642C8FBEF}"/>
              </a:ext>
            </a:extLst>
          </p:cNvPr>
          <p:cNvSpPr txBox="1"/>
          <p:nvPr/>
        </p:nvSpPr>
        <p:spPr>
          <a:xfrm>
            <a:off x="1575235" y="441633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utils.write_to_file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5F8BC3B-5B97-7AAA-6653-783482119EE5}"/>
              </a:ext>
            </a:extLst>
          </p:cNvPr>
          <p:cNvGrpSpPr/>
          <p:nvPr/>
        </p:nvGrpSpPr>
        <p:grpSpPr>
          <a:xfrm>
            <a:off x="8938643" y="1688209"/>
            <a:ext cx="2915034" cy="3287337"/>
            <a:chOff x="8680893" y="1571607"/>
            <a:chExt cx="2915034" cy="328733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6ACAF84-A43C-DAD1-543F-B3B55992D341}"/>
                </a:ext>
              </a:extLst>
            </p:cNvPr>
            <p:cNvGrpSpPr/>
            <p:nvPr/>
          </p:nvGrpSpPr>
          <p:grpSpPr>
            <a:xfrm>
              <a:off x="8680893" y="1571607"/>
              <a:ext cx="2915034" cy="3287337"/>
              <a:chOff x="8172833" y="1717310"/>
              <a:chExt cx="2915034" cy="3287337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81FC021E-BD3B-8D09-5DB0-659D54266F72}"/>
                  </a:ext>
                </a:extLst>
              </p:cNvPr>
              <p:cNvSpPr/>
              <p:nvPr/>
            </p:nvSpPr>
            <p:spPr>
              <a:xfrm>
                <a:off x="8172833" y="1717310"/>
                <a:ext cx="2915034" cy="32873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FCF59BB-3300-2A0D-E07E-028A8CC073AB}"/>
                  </a:ext>
                </a:extLst>
              </p:cNvPr>
              <p:cNvSpPr/>
              <p:nvPr/>
            </p:nvSpPr>
            <p:spPr>
              <a:xfrm>
                <a:off x="8835109" y="2845479"/>
                <a:ext cx="1590483" cy="10310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Model</a:t>
                </a:r>
                <a:endParaRPr lang="zh-CN" altLang="en-US" dirty="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C43CB29-9FB7-1F87-A561-00041B846FA3}"/>
                </a:ext>
              </a:extLst>
            </p:cNvPr>
            <p:cNvSpPr txBox="1"/>
            <p:nvPr/>
          </p:nvSpPr>
          <p:spPr>
            <a:xfrm>
              <a:off x="9701431" y="198621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Trainer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64DF7BCF-2A59-398C-372D-D039448516A5}"/>
              </a:ext>
            </a:extLst>
          </p:cNvPr>
          <p:cNvSpPr txBox="1"/>
          <p:nvPr/>
        </p:nvSpPr>
        <p:spPr>
          <a:xfrm rot="2613981">
            <a:off x="8131411" y="216858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C2DF76D-7B16-14EF-BA7E-27C1BB70AC64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7487718" y="1956652"/>
            <a:ext cx="1450925" cy="1375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6CFD503-CFBB-839C-EBEE-BA3C3A655167}"/>
              </a:ext>
            </a:extLst>
          </p:cNvPr>
          <p:cNvSpPr txBox="1"/>
          <p:nvPr/>
        </p:nvSpPr>
        <p:spPr>
          <a:xfrm>
            <a:off x="7046653" y="305775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eval/predict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19F840-7ED8-CEDE-FDCC-57C3408A82A8}"/>
              </a:ext>
            </a:extLst>
          </p:cNvPr>
          <p:cNvCxnSpPr>
            <a:stCxn id="30" idx="1"/>
            <a:endCxn id="18" idx="3"/>
          </p:cNvCxnSpPr>
          <p:nvPr/>
        </p:nvCxnSpPr>
        <p:spPr>
          <a:xfrm flipH="1">
            <a:off x="7525199" y="3331878"/>
            <a:ext cx="1413444" cy="148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0D8A49-A355-5F73-199C-C783123774F6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6692477" y="2472152"/>
            <a:ext cx="0" cy="182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8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yeexiaozheng@outlook.com</dc:creator>
  <cp:lastModifiedBy>yeexiaozheng@outlook.com</cp:lastModifiedBy>
  <cp:revision>1</cp:revision>
  <dcterms:created xsi:type="dcterms:W3CDTF">2022-06-12T04:53:20Z</dcterms:created>
  <dcterms:modified xsi:type="dcterms:W3CDTF">2022-06-12T05:03:56Z</dcterms:modified>
</cp:coreProperties>
</file>