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4"/>
  </p:notesMasterIdLst>
  <p:handoutMasterIdLst>
    <p:handoutMasterId r:id="rId55"/>
  </p:handout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312" r:id="rId27"/>
    <p:sldId id="279" r:id="rId28"/>
    <p:sldId id="280" r:id="rId29"/>
    <p:sldId id="282"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8" r:id="rId43"/>
    <p:sldId id="299" r:id="rId44"/>
    <p:sldId id="300" r:id="rId45"/>
    <p:sldId id="281" r:id="rId46"/>
    <p:sldId id="301" r:id="rId47"/>
    <p:sldId id="303" r:id="rId48"/>
    <p:sldId id="304" r:id="rId49"/>
    <p:sldId id="305" r:id="rId50"/>
    <p:sldId id="306" r:id="rId51"/>
    <p:sldId id="307" r:id="rId52"/>
    <p:sldId id="309" r:id="rId5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3A89217-82A8-6E4E-AFBD-1C004B38FB6F}"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6"/>
    <p:restoredTop sz="96197"/>
  </p:normalViewPr>
  <p:slideViewPr>
    <p:cSldViewPr snapToGrid="0" snapToObjects="1">
      <p:cViewPr varScale="1">
        <p:scale>
          <a:sx n="142" d="100"/>
          <a:sy n="142" d="100"/>
        </p:scale>
        <p:origin x="19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BB25CC-56AF-D84A-923E-D70B512CB844}"/>
              </a:ext>
            </a:extLst>
          </p:cNvPr>
          <p:cNvSpPr txBox="1">
            <a:spLocks noGrp="1"/>
          </p:cNvSpPr>
          <p:nvPr>
            <p:ph type="hdr" sz="quarter"/>
          </p:nvPr>
        </p:nvSpPr>
        <p:spPr>
          <a:xfrm>
            <a:off x="0" y="0"/>
            <a:ext cx="3280318" cy="534238"/>
          </a:xfrm>
          <a:prstGeom prst="rect">
            <a:avLst/>
          </a:prstGeom>
          <a:noFill/>
          <a:ln>
            <a:noFill/>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WenQuanYi Zen Hei" pitchFamily="2"/>
              <a:cs typeface="Lohit Hindi" pitchFamily="2"/>
            </a:endParaRPr>
          </a:p>
        </p:txBody>
      </p:sp>
      <p:sp>
        <p:nvSpPr>
          <p:cNvPr id="3" name="Date Placeholder 2">
            <a:extLst>
              <a:ext uri="{FF2B5EF4-FFF2-40B4-BE49-F238E27FC236}">
                <a16:creationId xmlns:a16="http://schemas.microsoft.com/office/drawing/2014/main" id="{1A652DB1-A04B-104E-B2B2-D12DE169AF42}"/>
              </a:ext>
            </a:extLst>
          </p:cNvPr>
          <p:cNvSpPr txBox="1">
            <a:spLocks noGrp="1"/>
          </p:cNvSpPr>
          <p:nvPr>
            <p:ph type="dt" sz="quarter" idx="1"/>
          </p:nvPr>
        </p:nvSpPr>
        <p:spPr>
          <a:xfrm>
            <a:off x="4279318" y="0"/>
            <a:ext cx="3280318" cy="534238"/>
          </a:xfrm>
          <a:prstGeom prst="rect">
            <a:avLst/>
          </a:prstGeom>
          <a:noFill/>
          <a:ln>
            <a:noFill/>
          </a:ln>
        </p:spPr>
        <p:txBody>
          <a:bodyPr vert="horz" wrap="none" lIns="71999" tIns="71999" rIns="71999" bIns="71999" anchor="ctr"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WenQuanYi Zen Hei" pitchFamily="2"/>
              <a:cs typeface="Lohit Hindi" pitchFamily="2"/>
            </a:endParaRPr>
          </a:p>
        </p:txBody>
      </p:sp>
      <p:sp>
        <p:nvSpPr>
          <p:cNvPr id="4" name="Footer Placeholder 3">
            <a:extLst>
              <a:ext uri="{FF2B5EF4-FFF2-40B4-BE49-F238E27FC236}">
                <a16:creationId xmlns:a16="http://schemas.microsoft.com/office/drawing/2014/main" id="{4FD365EA-FEA7-CB46-9A30-FBD05D7BCDFA}"/>
              </a:ext>
            </a:extLst>
          </p:cNvPr>
          <p:cNvSpPr txBox="1">
            <a:spLocks noGrp="1"/>
          </p:cNvSpPr>
          <p:nvPr>
            <p:ph type="ftr" sz="quarter" idx="2"/>
          </p:nvPr>
        </p:nvSpPr>
        <p:spPr>
          <a:xfrm>
            <a:off x="0" y="10157402"/>
            <a:ext cx="3280318" cy="534238"/>
          </a:xfrm>
          <a:prstGeom prst="rect">
            <a:avLst/>
          </a:prstGeom>
          <a:noFill/>
          <a:ln>
            <a:noFill/>
          </a:ln>
        </p:spPr>
        <p:txBody>
          <a:bodyPr vert="horz" wrap="none" lIns="71999" tIns="71999" rIns="71999" bIns="71999" anchor="b" anchorCtr="1" compatLnSpc="0">
            <a:noAutofit/>
          </a:bodyPr>
          <a:lstStyle/>
          <a:p>
            <a:pPr marL="0" marR="0" lvl="0" indent="0" algn="ct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WenQuanYi Zen Hei" pitchFamily="2"/>
              <a:cs typeface="Lohit Hindi" pitchFamily="2"/>
            </a:endParaRPr>
          </a:p>
        </p:txBody>
      </p:sp>
      <p:sp>
        <p:nvSpPr>
          <p:cNvPr id="5" name="Slide Number Placeholder 4">
            <a:extLst>
              <a:ext uri="{FF2B5EF4-FFF2-40B4-BE49-F238E27FC236}">
                <a16:creationId xmlns:a16="http://schemas.microsoft.com/office/drawing/2014/main" id="{F2F238BD-1F06-0047-A0D2-F290345AEBAB}"/>
              </a:ext>
            </a:extLst>
          </p:cNvPr>
          <p:cNvSpPr txBox="1">
            <a:spLocks noGrp="1"/>
          </p:cNvSpPr>
          <p:nvPr>
            <p:ph type="sldNum" sz="quarter" idx="3"/>
          </p:nvPr>
        </p:nvSpPr>
        <p:spPr>
          <a:xfrm>
            <a:off x="4279318" y="10157402"/>
            <a:ext cx="3280318" cy="534238"/>
          </a:xfrm>
          <a:prstGeom prst="rect">
            <a:avLst/>
          </a:prstGeom>
          <a:noFill/>
          <a:ln>
            <a:noFill/>
          </a:ln>
        </p:spPr>
        <p:txBody>
          <a:bodyPr vert="horz" wrap="none" lIns="71999" tIns="71999" rIns="71999" bIns="71999"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FB55EBA6-2507-3B40-A064-093DB1330B54}" type="slidenum">
              <a:t>‹#›</a:t>
            </a:fld>
            <a:endParaRPr lang="en-US" sz="1400" b="0" i="0" u="none" strike="noStrike" kern="1200" cap="none" spc="0" baseline="0">
              <a:solidFill>
                <a:srgbClr val="000000"/>
              </a:solidFill>
              <a:uFillTx/>
              <a:latin typeface="Arial" pitchFamily="18"/>
              <a:ea typeface="WenQuanYi Zen Hei" pitchFamily="2"/>
              <a:cs typeface="Lohit Hindi" pitchFamily="2"/>
            </a:endParaRPr>
          </a:p>
        </p:txBody>
      </p:sp>
    </p:spTree>
    <p:extLst>
      <p:ext uri="{BB962C8B-B14F-4D97-AF65-F5344CB8AC3E}">
        <p14:creationId xmlns:p14="http://schemas.microsoft.com/office/powerpoint/2010/main" val="934697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7D5ED-7988-1D4B-9047-9510344F1BB3}"/>
              </a:ext>
            </a:extLst>
          </p:cNvPr>
          <p:cNvSpPr>
            <a:spLocks noGrp="1" noRot="1" noChangeAspect="1"/>
          </p:cNvSpPr>
          <p:nvPr>
            <p:ph type="sldImg" idx="2"/>
          </p:nvPr>
        </p:nvSpPr>
        <p:spPr>
          <a:xfrm>
            <a:off x="539998" y="359999"/>
            <a:ext cx="6479996" cy="4859999"/>
          </a:xfrm>
          <a:prstGeom prst="rect">
            <a:avLst/>
          </a:prstGeom>
          <a:solidFill>
            <a:srgbClr val="3B70EE"/>
          </a:solidFill>
          <a:ln>
            <a:noFill/>
            <a:prstDash val="solid"/>
          </a:ln>
        </p:spPr>
      </p:sp>
      <p:sp>
        <p:nvSpPr>
          <p:cNvPr id="3" name="Notes Placeholder 2">
            <a:extLst>
              <a:ext uri="{FF2B5EF4-FFF2-40B4-BE49-F238E27FC236}">
                <a16:creationId xmlns:a16="http://schemas.microsoft.com/office/drawing/2014/main" id="{17ACDF1A-5FC3-CD44-AFCE-9E346EB05677}"/>
              </a:ext>
            </a:extLst>
          </p:cNvPr>
          <p:cNvSpPr txBox="1">
            <a:spLocks noGrp="1"/>
          </p:cNvSpPr>
          <p:nvPr>
            <p:ph type="body" sz="quarter" idx="3"/>
          </p:nvPr>
        </p:nvSpPr>
        <p:spPr>
          <a:xfrm>
            <a:off x="539998" y="5399998"/>
            <a:ext cx="6479996" cy="4859999"/>
          </a:xfrm>
          <a:prstGeom prst="rect">
            <a:avLst/>
          </a:prstGeom>
          <a:noFill/>
          <a:ln w="18004">
            <a:solidFill>
              <a:srgbClr val="000000"/>
            </a:solidFill>
            <a:prstDash val="solid"/>
          </a:ln>
        </p:spPr>
        <p:txBody>
          <a:bodyPr vert="horz" wrap="square" lIns="71999" tIns="71999" rIns="71999" bIns="71999" anchor="t" anchorCtr="0" compatLnSpc="1">
            <a:noAutofit/>
          </a:bodyPr>
          <a:lstStyle/>
          <a:p>
            <a:pPr lvl="0"/>
            <a:endParaRPr lang="en-US"/>
          </a:p>
        </p:txBody>
      </p:sp>
      <p:sp>
        <p:nvSpPr>
          <p:cNvPr id="4" name="Header Placeholder 3">
            <a:extLst>
              <a:ext uri="{FF2B5EF4-FFF2-40B4-BE49-F238E27FC236}">
                <a16:creationId xmlns:a16="http://schemas.microsoft.com/office/drawing/2014/main" id="{9ED83B43-B2F0-AB49-A7C0-537BDF33C5BE}"/>
              </a:ext>
            </a:extLst>
          </p:cNvPr>
          <p:cNvSpPr txBox="1">
            <a:spLocks noGrp="1"/>
          </p:cNvSpPr>
          <p:nvPr>
            <p:ph type="hdr" sz="quarter"/>
          </p:nvPr>
        </p:nvSpPr>
        <p:spPr>
          <a:xfrm>
            <a:off x="0" y="0"/>
            <a:ext cx="3280318" cy="534238"/>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US" sz="1400" b="1" i="0" u="none" strike="noStrike" kern="1200" cap="none" spc="0" baseline="0">
                <a:solidFill>
                  <a:srgbClr val="000000"/>
                </a:solidFill>
                <a:uFillTx/>
                <a:latin typeface="Arial" pitchFamily="34"/>
                <a:ea typeface="DejaVu Sans" pitchFamily="2"/>
                <a:cs typeface="DejaVu Sans" pitchFamily="2"/>
              </a:defRPr>
            </a:lvl1pPr>
          </a:lstStyle>
          <a:p>
            <a:pPr lvl="0"/>
            <a:endParaRPr lang="en-US"/>
          </a:p>
        </p:txBody>
      </p:sp>
      <p:sp>
        <p:nvSpPr>
          <p:cNvPr id="5" name="Date Placeholder 4">
            <a:extLst>
              <a:ext uri="{FF2B5EF4-FFF2-40B4-BE49-F238E27FC236}">
                <a16:creationId xmlns:a16="http://schemas.microsoft.com/office/drawing/2014/main" id="{B7D4D25F-D378-5D46-939F-D9C3647EEB86}"/>
              </a:ext>
            </a:extLst>
          </p:cNvPr>
          <p:cNvSpPr txBox="1">
            <a:spLocks noGrp="1"/>
          </p:cNvSpPr>
          <p:nvPr>
            <p:ph type="dt" idx="1"/>
          </p:nvPr>
        </p:nvSpPr>
        <p:spPr>
          <a:xfrm>
            <a:off x="4279318" y="0"/>
            <a:ext cx="3280318" cy="534238"/>
          </a:xfrm>
          <a:prstGeom prst="rect">
            <a:avLst/>
          </a:prstGeom>
          <a:noFill/>
          <a:ln>
            <a:noFill/>
          </a:ln>
        </p:spPr>
        <p:txBody>
          <a:bodyPr vert="horz" wrap="square" lIns="0" tIns="0" rIns="0" bIns="0" anchor="ctr" anchorCtr="1" compatLnSpc="1">
            <a:noAutofit/>
          </a:bodyPr>
          <a:lstStyle>
            <a:lvl1pPr marL="0" marR="0" lvl="0" indent="0" algn="r" defTabSz="914400" rtl="0" fontAlgn="auto" hangingPunct="0">
              <a:lnSpc>
                <a:spcPct val="100000"/>
              </a:lnSpc>
              <a:spcBef>
                <a:spcPts val="0"/>
              </a:spcBef>
              <a:spcAft>
                <a:spcPts val="0"/>
              </a:spcAft>
              <a:buNone/>
              <a:tabLst/>
              <a:defRPr lang="en-US" sz="1400" b="1" i="0" u="none" strike="noStrike" kern="1200" cap="none" spc="0" baseline="0">
                <a:solidFill>
                  <a:srgbClr val="000000"/>
                </a:solidFill>
                <a:uFillTx/>
                <a:latin typeface="Arial" pitchFamily="34"/>
                <a:ea typeface="DejaVu Sans" pitchFamily="2"/>
                <a:cs typeface="DejaVu Sans" pitchFamily="2"/>
              </a:defRPr>
            </a:lvl1pPr>
          </a:lstStyle>
          <a:p>
            <a:pPr lvl="0"/>
            <a:endParaRPr lang="en-US"/>
          </a:p>
        </p:txBody>
      </p:sp>
      <p:sp>
        <p:nvSpPr>
          <p:cNvPr id="6" name="Footer Placeholder 5">
            <a:extLst>
              <a:ext uri="{FF2B5EF4-FFF2-40B4-BE49-F238E27FC236}">
                <a16:creationId xmlns:a16="http://schemas.microsoft.com/office/drawing/2014/main" id="{C57FCF5B-25AA-2648-9226-310085FB43B0}"/>
              </a:ext>
            </a:extLst>
          </p:cNvPr>
          <p:cNvSpPr txBox="1">
            <a:spLocks noGrp="1"/>
          </p:cNvSpPr>
          <p:nvPr>
            <p:ph type="ftr" sz="quarter" idx="4"/>
          </p:nvPr>
        </p:nvSpPr>
        <p:spPr>
          <a:xfrm>
            <a:off x="0" y="10157402"/>
            <a:ext cx="3280318" cy="534238"/>
          </a:xfrm>
          <a:prstGeom prst="rect">
            <a:avLst/>
          </a:prstGeom>
          <a:noFill/>
          <a:ln>
            <a:noFill/>
          </a:ln>
        </p:spPr>
        <p:txBody>
          <a:bodyPr vert="horz" wrap="square" lIns="0" tIns="0" rIns="0" bIns="0" anchor="b" anchorCtr="1" compatLnSpc="1">
            <a:noAutofit/>
          </a:bodyPr>
          <a:lstStyle>
            <a:lvl1pPr marL="0" marR="0" lvl="0" indent="0" algn="ctr" defTabSz="914400" rtl="0" fontAlgn="auto" hangingPunct="0">
              <a:lnSpc>
                <a:spcPct val="100000"/>
              </a:lnSpc>
              <a:spcBef>
                <a:spcPts val="0"/>
              </a:spcBef>
              <a:spcAft>
                <a:spcPts val="0"/>
              </a:spcAft>
              <a:buNone/>
              <a:tabLst/>
              <a:defRPr lang="en-US" sz="1400" b="1" i="0" u="none" strike="noStrike" kern="1200" cap="none" spc="0" baseline="0">
                <a:solidFill>
                  <a:srgbClr val="000000"/>
                </a:solidFill>
                <a:uFillTx/>
                <a:latin typeface="Arial" pitchFamily="34"/>
                <a:ea typeface="DejaVu Sans" pitchFamily="2"/>
                <a:cs typeface="DejaVu Sans" pitchFamily="2"/>
              </a:defRPr>
            </a:lvl1pPr>
          </a:lstStyle>
          <a:p>
            <a:pPr lvl="0"/>
            <a:endParaRPr lang="en-US"/>
          </a:p>
        </p:txBody>
      </p:sp>
      <p:sp>
        <p:nvSpPr>
          <p:cNvPr id="7" name="Slide Number Placeholder 6">
            <a:extLst>
              <a:ext uri="{FF2B5EF4-FFF2-40B4-BE49-F238E27FC236}">
                <a16:creationId xmlns:a16="http://schemas.microsoft.com/office/drawing/2014/main" id="{A8477BC1-1221-B042-B2A4-D35A00A5689A}"/>
              </a:ext>
            </a:extLst>
          </p:cNvPr>
          <p:cNvSpPr txBox="1">
            <a:spLocks noGrp="1"/>
          </p:cNvSpPr>
          <p:nvPr>
            <p:ph type="sldNum" sz="quarter" idx="5"/>
          </p:nvPr>
        </p:nvSpPr>
        <p:spPr>
          <a:xfrm>
            <a:off x="4279318" y="10157402"/>
            <a:ext cx="3280318" cy="534238"/>
          </a:xfrm>
          <a:prstGeom prst="rect">
            <a:avLst/>
          </a:prstGeom>
          <a:noFill/>
          <a:ln>
            <a:noFill/>
          </a:ln>
        </p:spPr>
        <p:txBody>
          <a:bodyPr vert="horz" wrap="square" lIns="0" tIns="0" rIns="0" bIns="0" anchor="b" anchorCtr="1" compatLnSpc="1">
            <a:noAutofit/>
          </a:bodyPr>
          <a:lstStyle>
            <a:lvl1pPr marL="0" marR="0" lvl="0" indent="0" algn="r" defTabSz="914400" rtl="0" fontAlgn="auto" hangingPunct="0">
              <a:lnSpc>
                <a:spcPct val="100000"/>
              </a:lnSpc>
              <a:spcBef>
                <a:spcPts val="0"/>
              </a:spcBef>
              <a:spcAft>
                <a:spcPts val="0"/>
              </a:spcAft>
              <a:buNone/>
              <a:tabLst/>
              <a:defRPr lang="en-US" sz="1400" b="1" i="0" u="none" strike="noStrike" kern="1200" cap="none" spc="0" baseline="0">
                <a:solidFill>
                  <a:srgbClr val="000000"/>
                </a:solidFill>
                <a:uFillTx/>
                <a:latin typeface="Arial" pitchFamily="34"/>
                <a:ea typeface="DejaVu Sans" pitchFamily="2"/>
                <a:cs typeface="DejaVu Sans" pitchFamily="2"/>
              </a:defRPr>
            </a:lvl1pPr>
          </a:lstStyle>
          <a:p>
            <a:pPr lvl="0"/>
            <a:fld id="{8AA45A56-9623-AD4A-864F-8EE38EA79A17}" type="slidenum">
              <a:t>‹#›</a:t>
            </a:fld>
            <a:endParaRPr lang="en-US"/>
          </a:p>
        </p:txBody>
      </p:sp>
    </p:spTree>
    <p:extLst>
      <p:ext uri="{BB962C8B-B14F-4D97-AF65-F5344CB8AC3E}">
        <p14:creationId xmlns:p14="http://schemas.microsoft.com/office/powerpoint/2010/main" val="3037223608"/>
      </p:ext>
    </p:extLst>
  </p:cSld>
  <p:clrMap bg1="lt1" tx1="dk1" bg2="lt2" tx2="dk2" accent1="accent1" accent2="accent2" accent3="accent3" accent4="accent4" accent5="accent5" accent6="accent6" hlink="hlink" folHlink="folHlink"/>
  <p:notesStyle>
    <a:lvl1pPr marL="0" marR="0" lvl="0" indent="0" defTabSz="914400" rtl="0" fontAlgn="auto" hangingPunct="0">
      <a:lnSpc>
        <a:spcPct val="100000"/>
      </a:lnSpc>
      <a:spcBef>
        <a:spcPts val="0"/>
      </a:spcBef>
      <a:spcAft>
        <a:spcPts val="565"/>
      </a:spcAft>
      <a:buNone/>
      <a:tabLst/>
      <a:defRPr lang="en-US" sz="1200" b="0" i="0" u="none" strike="noStrike" kern="1200" cap="none" spc="0" baseline="0">
        <a:solidFill>
          <a:srgbClr val="000000"/>
        </a:solidFill>
        <a:uFillTx/>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zh.wikipedia.org/wiki/%E8%BD%AF%E4%BB%B6%E8%AE%B8%E5%8F%AF%E8%AF%8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661CC35-1EE6-D449-ACE4-F40A708C2D1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FA9F86A-264C-454E-9E61-7E509F80C9F3}" type="slidenum">
              <a:t>1</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FD0B9633-9FC8-2C45-A52E-01A30CFE5526}"/>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D8DC1DE2-5BED-6844-B5E5-42F6CEC7C48E}"/>
              </a:ext>
            </a:extLst>
          </p:cNvPr>
          <p:cNvSpPr txBox="1">
            <a:spLocks noGrp="1"/>
          </p:cNvSpPr>
          <p:nvPr>
            <p:ph type="body" sz="quarter" idx="1"/>
          </p:nvPr>
        </p:nvSpPr>
        <p:spPr/>
        <p:txBody>
          <a:bodyPr/>
          <a:lstStyle/>
          <a:p>
            <a:pPr lvl="0"/>
            <a:r>
              <a:rPr lang="en-US" sz="1400" dirty="0"/>
              <a:t>It is Friedrich-Alexander University Erlangen-</a:t>
            </a:r>
            <a:r>
              <a:rPr lang="en-US" sz="1400" dirty="0" err="1"/>
              <a:t>Nürnberg</a:t>
            </a:r>
            <a:r>
              <a:rPr lang="en-US" sz="1400" dirty="0"/>
              <a:t> – FAU, in short.</a:t>
            </a:r>
          </a:p>
          <a:p>
            <a:pPr lvl="0"/>
            <a:r>
              <a:rPr lang="en-US" sz="1400" dirty="0"/>
              <a:t>Corporate identity wants us to say “Friedrich-Alexander University”.</a:t>
            </a:r>
          </a:p>
          <a:p>
            <a:pPr lvl="0"/>
            <a:endParaRPr lang="en-US" sz="1400" dirty="0"/>
          </a:p>
          <a:p>
            <a:pPr lvl="0"/>
            <a:r>
              <a:rPr lang="en-US" sz="1400" dirty="0" err="1"/>
              <a:t>软件型企业</a:t>
            </a:r>
            <a:r>
              <a:rPr lang="zh-CN" altLang="en-US" sz="1400" dirty="0"/>
              <a:t> 在生产产品过程中 涉及到开源软件 需要有哪些治理</a:t>
            </a:r>
            <a:endParaRPr 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6CA4C3C-862F-0D4B-A58F-81F9E3C098B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F80699-BB78-9E4C-84C8-BBEB5671334E}" type="slidenum">
              <a:t>10</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62875A87-85D6-4D4D-BD8A-36DE1E64A029}"/>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0DEFECD7-0431-6947-8880-CF4015528851}"/>
              </a:ext>
            </a:extLst>
          </p:cNvPr>
          <p:cNvSpPr txBox="1">
            <a:spLocks noGrp="1"/>
          </p:cNvSpPr>
          <p:nvPr>
            <p:ph type="body" sz="quarter" idx="1"/>
          </p:nvPr>
        </p:nvSpPr>
        <p:spPr/>
        <p:txBody>
          <a:bodyPr/>
          <a:lstStyle/>
          <a:p>
            <a:r>
              <a:rPr lang="en-US" dirty="0" err="1"/>
              <a:t>工程师可能在偷偷使用</a:t>
            </a:r>
            <a:endParaRPr lang="en-US" dirty="0"/>
          </a:p>
          <a:p>
            <a:endParaRPr lang="en-US" dirty="0"/>
          </a:p>
          <a:p>
            <a:r>
              <a:rPr lang="en-US" dirty="0" err="1"/>
              <a:t>自己在做所有开发</a:t>
            </a:r>
            <a:r>
              <a:rPr lang="zh-CN" altLang="en-US" dirty="0"/>
              <a:t>，或者</a:t>
            </a:r>
            <a:r>
              <a:rPr lang="zh-CN" altLang="en-GB" dirty="0"/>
              <a:t>需要</a:t>
            </a:r>
            <a:r>
              <a:rPr lang="zh-CN" altLang="en-US" dirty="0"/>
              <a:t>花钱向第三方购买</a:t>
            </a:r>
            <a:r>
              <a:rPr lang="en-US" altLang="zh-CN" dirty="0"/>
              <a:t>–</a:t>
            </a:r>
            <a:r>
              <a:rPr lang="zh-CN" altLang="en-US" dirty="0"/>
              <a:t> 商业策略有问题</a:t>
            </a:r>
            <a:endParaRPr lang="en-GB" altLang="zh-CN" dirty="0"/>
          </a:p>
          <a:p>
            <a:endParaRPr lang="en-GB" altLang="zh-CN" dirty="0"/>
          </a:p>
          <a:p>
            <a:endParaRPr lang="en-GB" altLang="zh-CN" dirty="0"/>
          </a:p>
          <a:p>
            <a:endParaRPr lang="en-GB" altLang="zh-CN" dirty="0"/>
          </a:p>
          <a:p>
            <a:endParaRPr lang="en-GB" altLang="zh-CN" dirty="0"/>
          </a:p>
          <a:p>
            <a:r>
              <a:rPr lang="zh-CN" altLang="en-US" sz="1200" b="0" i="0" u="none" strike="noStrike" kern="1200" cap="none" spc="0" baseline="0" dirty="0">
                <a:solidFill>
                  <a:srgbClr val="000000"/>
                </a:solidFill>
                <a:effectLst/>
                <a:uFillTx/>
                <a:latin typeface="Times New Roman" pitchFamily="18"/>
              </a:rPr>
              <a:t>但不涉及开源是一个不现实的选择，我有时还听到一些公司告诉我</a:t>
            </a:r>
            <a:r>
              <a:rPr lang="en-US" altLang="zh-CN" sz="1200" b="0" i="0" u="none" strike="noStrike" kern="1200" cap="none" spc="0" baseline="0" dirty="0">
                <a:solidFill>
                  <a:srgbClr val="000000"/>
                </a:solidFill>
                <a:effectLst/>
                <a:uFillTx/>
                <a:latin typeface="Times New Roman" pitchFamily="18"/>
              </a:rPr>
              <a:t>:</a:t>
            </a:r>
            <a:r>
              <a:rPr lang="zh-CN" altLang="en-US" sz="1200" b="0" i="0" u="none" strike="noStrike" kern="1200" cap="none" spc="0" baseline="0" dirty="0">
                <a:solidFill>
                  <a:srgbClr val="000000"/>
                </a:solidFill>
                <a:effectLst/>
                <a:uFillTx/>
                <a:latin typeface="Times New Roman" pitchFamily="18"/>
              </a:rPr>
              <a:t>我们不使 用开源软件。每当我听到这种说法我都是不相信的。时间紧迫的工程师倾向于使用能 够直接解决问题的开源软件 </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那是高质量的软件，而且是免费提供的，为什么不使用 它呢</a:t>
            </a:r>
            <a:r>
              <a:rPr lang="en-US" altLang="zh-CN" sz="1200" b="0" i="0" u="none" strike="noStrike" kern="1200" cap="none" spc="0" baseline="0" dirty="0">
                <a:solidFill>
                  <a:srgbClr val="000000"/>
                </a:solidFill>
                <a:effectLst/>
                <a:uFillTx/>
                <a:latin typeface="Times New Roman" pitchFamily="18"/>
              </a:rPr>
              <a:t>?</a:t>
            </a:r>
          </a:p>
          <a:p>
            <a:endParaRPr lang="en-US"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只是公司的工程管理人员可能不知道这一点，或者以为任何关于不允许使用开 源软件的规定实际上都得到了遵守，当然这是不一定的。</a:t>
            </a:r>
            <a:endParaRPr lang="en-GB" altLang="zh-CN" sz="1200" b="0" i="0" u="none" strike="noStrike" kern="1200" cap="none" spc="0" baseline="0" dirty="0">
              <a:solidFill>
                <a:srgbClr val="000000"/>
              </a:solidFill>
              <a:effectLst/>
              <a:uFillTx/>
              <a:latin typeface="Times New Roman" pitchFamily="18"/>
            </a:endParaRPr>
          </a:p>
          <a:p>
            <a:endParaRPr lang="en-GB"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但最重要的是，这意味着如果某些公司不使用开源组件，他自己做所有的开发，或者 他为某些组件付费 </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但其实他可以从开源软件中获得更好 </a:t>
            </a:r>
            <a:endParaRPr lang="zh-CN" alt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C3AAA4C-44A2-CD47-88FE-061BC7D9F75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77C986-7333-9A42-8304-317FCCFEF299}" type="slidenum">
              <a:t>11</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5F632B61-9739-6345-BA8E-37A446FB037A}"/>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3314CF96-C128-BD41-9A1B-617B46D22C00}"/>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我们现在需要谈谈管理问题，也就是如何以一种安全和有效的方式，把开源的东西放到你的产品中去。</a:t>
            </a:r>
            <a:r>
              <a:rPr lang="en-GB" dirty="0">
                <a:effectLst/>
              </a:rPr>
              <a:t> </a:t>
            </a:r>
          </a:p>
          <a:p>
            <a:endParaRPr lang="en-GB" dirty="0">
              <a:effectLst/>
            </a:endParaRPr>
          </a:p>
          <a:p>
            <a:pPr marL="0" marR="0" lvl="0" indent="0" defTabSz="914400" rtl="0" eaLnBrk="1" fontAlgn="auto" latinLnBrk="0" hangingPunct="0">
              <a:lnSpc>
                <a:spcPct val="100000"/>
              </a:lnSpc>
              <a:spcBef>
                <a:spcPts val="0"/>
              </a:spcBef>
              <a:spcAft>
                <a:spcPts val="565"/>
              </a:spcAft>
              <a:buClrTx/>
              <a:buSzTx/>
              <a:buFontTx/>
              <a:buNone/>
              <a:tabLst/>
              <a:defRPr/>
            </a:pPr>
            <a:r>
              <a:rPr lang="en-GB" dirty="0" err="1">
                <a:effectLst/>
              </a:rPr>
              <a:t>开源对于公司来说</a:t>
            </a:r>
            <a:r>
              <a:rPr lang="zh-CN" altLang="en-US" dirty="0">
                <a:effectLst/>
              </a:rPr>
              <a:t>，不是</a:t>
            </a:r>
            <a:r>
              <a:rPr lang="en-US" altLang="zh-CN" dirty="0">
                <a:effectLst/>
              </a:rPr>
              <a:t>CEO</a:t>
            </a:r>
            <a:r>
              <a:rPr lang="zh-CN" altLang="en-US" dirty="0">
                <a:effectLst/>
              </a:rPr>
              <a:t>就是</a:t>
            </a:r>
            <a:r>
              <a:rPr lang="en-US" altLang="zh-CN" dirty="0">
                <a:effectLst/>
              </a:rPr>
              <a:t>CTO</a:t>
            </a:r>
            <a:r>
              <a:rPr lang="zh-CN" altLang="en-US" dirty="0">
                <a:effectLst/>
              </a:rPr>
              <a:t>的事情，</a:t>
            </a:r>
            <a:r>
              <a:rPr lang="zh-CN" altLang="en-US" sz="1200" b="0" i="0" u="none" strike="noStrike" kern="1200" cap="none" spc="0" baseline="0" dirty="0">
                <a:solidFill>
                  <a:srgbClr val="000000"/>
                </a:solidFill>
                <a:effectLst/>
                <a:uFillTx/>
                <a:latin typeface="Times New Roman" pitchFamily="18"/>
              </a:rPr>
              <a:t>他们应该建立一个开源项目办公室（</a:t>
            </a:r>
            <a:r>
              <a:rPr lang="en-GB" sz="1200" b="0" i="0" u="none" strike="noStrike" kern="1200" cap="none" spc="0" baseline="0" dirty="0">
                <a:solidFill>
                  <a:srgbClr val="000000"/>
                </a:solidFill>
                <a:effectLst/>
                <a:uFillTx/>
                <a:latin typeface="Times New Roman" pitchFamily="18"/>
              </a:rPr>
              <a:t>OSPO</a:t>
            </a:r>
            <a:r>
              <a:rPr lang="zh-CN" altLang="en-US" sz="1200" b="0" i="0" u="none" strike="noStrike" kern="1200" cap="none" spc="0" baseline="0" dirty="0">
                <a:solidFill>
                  <a:srgbClr val="000000"/>
                </a:solidFill>
                <a:effectLst/>
                <a:uFillTx/>
                <a:latin typeface="Times New Roman" pitchFamily="18"/>
              </a:rPr>
              <a:t>）。但是要自己制定开源的目标，或者与</a:t>
            </a:r>
            <a:r>
              <a:rPr lang="en-GB" sz="1200" b="0" i="0" u="none" strike="noStrike" kern="1200" cap="none" spc="0" baseline="0" dirty="0">
                <a:solidFill>
                  <a:srgbClr val="000000"/>
                </a:solidFill>
                <a:effectLst/>
                <a:uFillTx/>
                <a:latin typeface="Times New Roman" pitchFamily="18"/>
              </a:rPr>
              <a:t>OSPO</a:t>
            </a:r>
            <a:r>
              <a:rPr lang="zh-CN" altLang="en-US" sz="1200" b="0" i="0" u="none" strike="noStrike" kern="1200" cap="none" spc="0" baseline="0" dirty="0">
                <a:solidFill>
                  <a:srgbClr val="000000"/>
                </a:solidFill>
                <a:effectLst/>
                <a:uFillTx/>
                <a:latin typeface="Times New Roman" pitchFamily="18"/>
              </a:rPr>
              <a:t>一起制定这些目标，</a:t>
            </a:r>
            <a:r>
              <a:rPr lang="en-GB" sz="1200" b="0" i="0" u="none" strike="noStrike" kern="1200" cap="none" spc="0" baseline="0" dirty="0">
                <a:solidFill>
                  <a:srgbClr val="000000"/>
                </a:solidFill>
                <a:effectLst/>
                <a:uFillTx/>
                <a:latin typeface="Times New Roman" pitchFamily="18"/>
              </a:rPr>
              <a:t>OSPO</a:t>
            </a:r>
            <a:r>
              <a:rPr lang="zh-CN" altLang="en-US" sz="1200" b="0" i="0" u="none" strike="noStrike" kern="1200" cap="none" spc="0" baseline="0" dirty="0">
                <a:solidFill>
                  <a:srgbClr val="000000"/>
                </a:solidFill>
                <a:effectLst/>
                <a:uFillTx/>
                <a:latin typeface="Times New Roman" pitchFamily="18"/>
              </a:rPr>
              <a:t>是最终被赋予实现这些目标任务的地方 。</a:t>
            </a:r>
            <a:endParaRPr lang="en-GB" sz="1200" b="0" i="0" u="none" strike="noStrike" kern="1200" cap="none" spc="0" baseline="0" dirty="0">
              <a:solidFill>
                <a:srgbClr val="000000"/>
              </a:solidFill>
              <a:effectLst/>
              <a:uFillTx/>
              <a:latin typeface="Times New Roman" pitchFamily="18"/>
            </a:endParaRPr>
          </a:p>
          <a:p>
            <a:endParaRPr lang="en-US" dirty="0"/>
          </a:p>
          <a:p>
            <a:r>
              <a:rPr lang="en-US" dirty="0" err="1"/>
              <a:t>管理治理流程</a:t>
            </a:r>
            <a:r>
              <a:rPr lang="zh-CN" altLang="en-US" dirty="0"/>
              <a:t>：审核一个开源组件是否可以使用</a:t>
            </a:r>
            <a:endParaRPr lang="en-GB" altLang="zh-CN" dirty="0"/>
          </a:p>
          <a:p>
            <a:r>
              <a:rPr lang="zh-CN" altLang="en-US" dirty="0"/>
              <a:t>管理治理本身： “我们的战略目标是什么”  “如何度量我们的成就”</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0F9888F-9D4C-6345-87E5-BD7243A6456A}"/>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9E9A779-77E8-F442-9208-54AFF848FFD1}" type="slidenum">
              <a:t>12</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B282E051-258B-FB49-878C-FEE78D8E17E9}"/>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BEAE0113-EA90-1343-A277-2412B0F8E2B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5A1BC70-8B19-8549-AFBC-EEF97B7C577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43BFBAD-DD88-4D40-B31A-CCCB7F481FE3}" type="slidenum">
              <a:t>13</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498F0BEA-B2FD-264B-9402-9D147448DDAF}"/>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7189DCC0-FC44-3A47-8445-690BB94C33B6}"/>
              </a:ext>
            </a:extLst>
          </p:cNvPr>
          <p:cNvSpPr txBox="1">
            <a:spLocks noGrp="1"/>
          </p:cNvSpPr>
          <p:nvPr>
            <p:ph type="body" sz="quarter" idx="1"/>
          </p:nvPr>
        </p:nvSpPr>
        <p:spPr/>
        <p:txBody>
          <a:bodyPr/>
          <a:lstStyle/>
          <a:p>
            <a:r>
              <a:rPr lang="en-US" dirty="0" err="1"/>
              <a:t>比如说有一个业务目标是</a:t>
            </a:r>
            <a:r>
              <a:rPr lang="zh-CN" altLang="en-US" dirty="0"/>
              <a:t> “</a:t>
            </a:r>
            <a:r>
              <a:rPr lang="zh-CN" altLang="en-GB" dirty="0"/>
              <a:t>集中于</a:t>
            </a:r>
            <a:r>
              <a:rPr lang="zh-CN" altLang="en-US" dirty="0"/>
              <a:t>能够创造价值的业务”</a:t>
            </a:r>
            <a:endParaRPr lang="en-GB" altLang="zh-CN" dirty="0"/>
          </a:p>
          <a:p>
            <a:endParaRPr lang="en-GB" dirty="0"/>
          </a:p>
          <a:p>
            <a:r>
              <a:rPr lang="zh-CN" altLang="en-US" sz="1200" b="0" i="0" u="none" strike="noStrike" kern="1200" cap="none" spc="0" baseline="0" dirty="0">
                <a:solidFill>
                  <a:srgbClr val="000000"/>
                </a:solidFill>
                <a:effectLst/>
                <a:uFillTx/>
                <a:latin typeface="Times New Roman" pitchFamily="18"/>
              </a:rPr>
              <a:t>需要有一个选择和批准在产品中使用开源组件的过程</a:t>
            </a:r>
            <a:r>
              <a:rPr lang="en-GB" dirty="0">
                <a:effectLst/>
              </a:rPr>
              <a:t> </a:t>
            </a:r>
          </a:p>
          <a:p>
            <a:endParaRPr lang="en-GB" dirty="0">
              <a:effectLst/>
            </a:endParaRPr>
          </a:p>
          <a:p>
            <a:r>
              <a:rPr lang="zh-CN" altLang="en-US" sz="1200" b="0" i="0" u="none" strike="noStrike" kern="1200" cap="none" spc="0" baseline="0" dirty="0">
                <a:solidFill>
                  <a:srgbClr val="000000"/>
                </a:solidFill>
                <a:effectLst/>
                <a:uFillTx/>
                <a:latin typeface="Times New Roman" pitchFamily="18"/>
              </a:rPr>
              <a:t>这实际上是企业运营过程中最基本的一套步骤或大规模流程：如何确定你需要什么，如何找到它，然后根据标准把它包括进来，如何管理依赖等等</a:t>
            </a:r>
            <a:endParaRPr lang="en-GB" sz="1200" b="0" i="0" u="none" strike="noStrike" kern="1200" cap="none" spc="0" baseline="0" dirty="0">
              <a:solidFill>
                <a:srgbClr val="000000"/>
              </a:solidFill>
              <a:effectLst/>
              <a:uFillTx/>
              <a:latin typeface="Times New Roman" pitchFamily="18"/>
            </a:endParaRPr>
          </a:p>
          <a:p>
            <a:r>
              <a:rPr lang="en-GB" sz="1200" b="0" i="0" u="none" strike="noStrike" kern="1200" cap="none" spc="0" baseline="0" dirty="0">
                <a:solidFill>
                  <a:srgbClr val="000000"/>
                </a:solidFill>
                <a:effectLst/>
                <a:uFillTx/>
                <a:latin typeface="Times New Roman" pitchFamily="18"/>
              </a:rPr>
              <a:t> </a:t>
            </a:r>
          </a:p>
          <a:p>
            <a:r>
              <a:rPr lang="zh-CN" altLang="en-US" sz="1200" b="0" i="0" u="none" strike="noStrike" kern="1200" cap="none" spc="0" baseline="0" dirty="0">
                <a:solidFill>
                  <a:srgbClr val="000000"/>
                </a:solidFill>
                <a:effectLst/>
                <a:uFillTx/>
                <a:latin typeface="Times New Roman" pitchFamily="18"/>
              </a:rPr>
              <a:t>所有这些过程实际上都有更复杂的过程，有很多子过程，而良好的治理会将这些流程做好。依旧应该由开源办公室主导，并在产品管理和软件开发的配合下，由办公室经理执行 。</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7CB35AA-9CEA-E94A-B63F-822871A837B0}"/>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4C1DCB-2D99-7E45-9695-3122889B7FC7}" type="slidenum">
              <a:t>14</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B811D5A7-4142-6E4A-BD75-B9731ADD7B20}"/>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C8CD8BC7-5D17-2B49-82D6-98BF9A26449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E5B6743-DA09-314A-80D2-BEFACC161B8C}"/>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7BD9122-04C4-184D-8B2A-2651EFDE81F6}" type="slidenum">
              <a:t>15</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D1B225D9-996E-E54E-9233-1656D3638106}"/>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A06A356A-74B5-9440-B01E-1F8A351950AB}"/>
              </a:ext>
            </a:extLst>
          </p:cNvPr>
          <p:cNvSpPr txBox="1">
            <a:spLocks noGrp="1"/>
          </p:cNvSpPr>
          <p:nvPr>
            <p:ph type="body" sz="quarter" idx="1"/>
          </p:nvPr>
        </p:nvSpPr>
        <p:spPr/>
        <p:txBody>
          <a:bodyPr/>
          <a:lstStyle/>
          <a:p>
            <a:r>
              <a:rPr lang="en-US" dirty="0" err="1"/>
              <a:t>很可惜</a:t>
            </a:r>
            <a:r>
              <a:rPr lang="zh-CN" altLang="en-US" dirty="0"/>
              <a:t>，实现战略目标是公司在进行开源治理时通常第二步才考虑的</a:t>
            </a:r>
            <a:endParaRPr lang="en-GB" altLang="zh-CN" dirty="0"/>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而大多数公司只有在意识到的情况下才去寻找通往良好治理的途径 ，或以某种 “因为已经在使用开源组件，而不得不去控制它” 的形式采取的行动。</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常见案例通常是公司一直在使用某些组件，他们遇到了法律问题，例如，不遵守许可证的规定，或不希望在他们的产品中使用某种许可证。他们遇到了问题，然后才建立治理章程来管理这些挑战并避免这些问题。直到后来才发现这本该是最初就采取的步骤，一个去建立结构良好的、有战略指导的自上而下的治理步骤。</a:t>
            </a:r>
            <a:endParaRPr lang="en-GB" sz="1200" b="0" i="0" u="none" strike="noStrike" kern="1200" cap="none" spc="0" baseline="0" dirty="0">
              <a:solidFill>
                <a:srgbClr val="000000"/>
              </a:solidFill>
              <a:effectLst/>
              <a:uFillTx/>
              <a:latin typeface="Times New Roman" pitchFamily="18"/>
            </a:endParaRPr>
          </a:p>
          <a:p>
            <a:endParaRPr lang="en-GB" altLang="zh-CN" dirty="0"/>
          </a:p>
          <a:p>
            <a:endParaRPr lang="en-GB" dirty="0"/>
          </a:p>
          <a:p>
            <a:r>
              <a:rPr lang="zh-CN" altLang="en-US" sz="1200" b="0" i="0" u="none" strike="noStrike" kern="1200" cap="none" spc="0" baseline="0" dirty="0">
                <a:solidFill>
                  <a:srgbClr val="000000"/>
                </a:solidFill>
                <a:effectLst/>
                <a:uFillTx/>
                <a:latin typeface="Times New Roman" pitchFamily="18"/>
              </a:rPr>
              <a:t>大多数人都会想到由版权许可和专利、软件模式带来的法律挑战</a:t>
            </a:r>
            <a:r>
              <a:rPr lang="en-GB" dirty="0">
                <a:effectLst/>
              </a:rPr>
              <a:t> </a:t>
            </a:r>
          </a:p>
          <a:p>
            <a:endParaRPr lang="en-GB" dirty="0">
              <a:effectLst/>
            </a:endParaRPr>
          </a:p>
          <a:p>
            <a:r>
              <a:rPr lang="en-GB" dirty="0" err="1">
                <a:effectLst/>
              </a:rPr>
              <a:t>流程风险</a:t>
            </a:r>
            <a:r>
              <a:rPr lang="zh-CN" altLang="en-US" dirty="0">
                <a:effectLst/>
              </a:rPr>
              <a:t>：保持一致</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2C58010-82B6-0846-8722-BCBA45859747}"/>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B320144-8B89-BC4B-A6AC-5C9D97AAC50B}" type="slidenum">
              <a:t>16</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A72DCF96-6FB1-C248-A362-D2DA6A1B4D3F}"/>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902F4AF4-1EEC-BC49-8568-1273F1642E7B}"/>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如果没有良好的管理，那么就可能会出现开发者常见的行为，比如从网上复制和粘贴代码 ，或引入了一个未经许可的库 </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这样是存在问题的，这会导致软件的行为不符合许可证规定的方式。</a:t>
            </a:r>
            <a:endParaRPr lang="en-GB" sz="1200" b="0" i="0" u="none" strike="noStrike" kern="1200" cap="none" spc="0" baseline="0" dirty="0">
              <a:solidFill>
                <a:srgbClr val="000000"/>
              </a:solidFill>
              <a:effectLst/>
              <a:uFillTx/>
              <a:latin typeface="Times New Roman" pitchFamily="18"/>
            </a:endParaRP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B5BA7D9-1FDC-AB48-867C-D6AFDECF285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CB5D63-6064-2F4F-A18B-F7E23307E585}" type="slidenum">
              <a:t>17</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037A48E2-E4B3-2644-9621-54EDE7E24C23}"/>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4516C35A-1B27-5044-BA72-5E10938BFEC5}"/>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许可证中增加</a:t>
            </a:r>
            <a:r>
              <a:rPr lang="en-GB" sz="1200" b="0" i="0" u="none" strike="noStrike" kern="1200" cap="none" spc="0" baseline="0" dirty="0">
                <a:solidFill>
                  <a:srgbClr val="000000"/>
                </a:solidFill>
                <a:effectLst/>
                <a:uFillTx/>
                <a:latin typeface="Times New Roman" pitchFamily="18"/>
              </a:rPr>
              <a:t>Copyleft</a:t>
            </a:r>
            <a:r>
              <a:rPr lang="zh-CN" altLang="en-US" sz="1200" b="0" i="0" u="none" strike="noStrike" kern="1200" cap="none" spc="0" baseline="0" dirty="0">
                <a:solidFill>
                  <a:srgbClr val="000000"/>
                </a:solidFill>
                <a:effectLst/>
                <a:uFillTx/>
                <a:latin typeface="Times New Roman" pitchFamily="18"/>
              </a:rPr>
              <a:t>条款之后，该自由软件除了允许用户自由使用、散布、改作以外，</a:t>
            </a:r>
            <a:r>
              <a:rPr lang="en-GB" sz="1200" b="0" i="0" u="none" strike="noStrike" kern="1200" cap="none" spc="0" baseline="0" dirty="0">
                <a:solidFill>
                  <a:srgbClr val="000000"/>
                </a:solidFill>
                <a:effectLst/>
                <a:uFillTx/>
                <a:latin typeface="Times New Roman" pitchFamily="18"/>
              </a:rPr>
              <a:t>Copyleft</a:t>
            </a:r>
            <a:r>
              <a:rPr lang="zh-CN" altLang="en-US" sz="1200" b="0" i="0" u="none" strike="noStrike" kern="1200" cap="none" spc="0" baseline="0" dirty="0">
                <a:solidFill>
                  <a:srgbClr val="000000"/>
                </a:solidFill>
                <a:effectLst/>
                <a:uFillTx/>
                <a:latin typeface="Times New Roman" pitchFamily="18"/>
              </a:rPr>
              <a:t>条款更要求作者所许可的人对改作后的派生作品要使用相同</a:t>
            </a:r>
            <a:r>
              <a:rPr lang="zh-CN" altLang="en-US" sz="1200" b="0" i="0" u="none" strike="noStrike" kern="1200" cap="none" spc="0" baseline="0" dirty="0">
                <a:solidFill>
                  <a:srgbClr val="000000"/>
                </a:solidFill>
                <a:effectLst/>
                <a:uFillTx/>
                <a:latin typeface="Times New Roman" pitchFamily="18"/>
                <a:hlinkClick r:id="rId3" tooltip="软件许可证"/>
              </a:rPr>
              <a:t>许可证</a:t>
            </a:r>
            <a:r>
              <a:rPr lang="zh-CN" altLang="en-US" sz="1200" b="0" i="0" u="none" strike="noStrike" kern="1200" cap="none" spc="0" baseline="0" dirty="0">
                <a:solidFill>
                  <a:srgbClr val="000000"/>
                </a:solidFill>
                <a:effectLst/>
                <a:uFillTx/>
                <a:latin typeface="Times New Roman" pitchFamily="18"/>
              </a:rPr>
              <a:t>授予作者，以保障其后续所有派生作品都能被任何人自由使用。</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83CD570-78B4-B249-B12B-B911C23DE18A}"/>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A6EDA8-E281-1348-ADAC-E5FEBDC94F47}" type="slidenum">
              <a:t>18</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D64FC91C-E7A5-7A4B-A22F-1276529DC98F}"/>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3BAE87CC-6048-1749-B5F4-43835356384C}"/>
              </a:ext>
            </a:extLst>
          </p:cNvPr>
          <p:cNvSpPr txBox="1">
            <a:spLocks noGrp="1"/>
          </p:cNvSpPr>
          <p:nvPr>
            <p:ph type="body" sz="quarter" idx="1"/>
          </p:nvPr>
        </p:nvSpPr>
        <p:spPr/>
        <p:txBody>
          <a:bodyPr/>
          <a:lstStyle/>
          <a:p>
            <a:r>
              <a:rPr lang="en-US" dirty="0"/>
              <a:t>warranties</a:t>
            </a:r>
            <a:r>
              <a:rPr lang="zh-CN" altLang="en-US" dirty="0"/>
              <a:t>：保证</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17ECA9E-CAA2-FF45-A62B-0BAE17F1DBE6}"/>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B5A9A0C-3BAF-1844-A751-2918D3981EE1}" type="slidenum">
              <a:t>19</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27407C8E-A5E0-B847-A354-2FA4928B04B1}"/>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7F7456F9-9F80-404F-88A2-872CFA932C33}"/>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因此，在两种情况下，供应商都可能会发现自己来到了法庭上。这会带来各种 不愉快的后果 </a:t>
            </a:r>
            <a:r>
              <a:rPr lang="en-US" altLang="zh-CN" sz="1200" b="0" i="0" u="none" strike="noStrike" kern="1200" cap="none" spc="0" baseline="0" dirty="0">
                <a:solidFill>
                  <a:srgbClr val="000000"/>
                </a:solidFill>
                <a:effectLst/>
                <a:uFillTx/>
                <a:latin typeface="Times New Roman" pitchFamily="18"/>
              </a:rPr>
              <a:t>:</a:t>
            </a:r>
            <a:r>
              <a:rPr lang="zh-CN" altLang="en-US" sz="1200" b="0" i="0" u="none" strike="noStrike" kern="1200" cap="none" spc="0" baseline="0" dirty="0">
                <a:solidFill>
                  <a:srgbClr val="000000"/>
                </a:solidFill>
                <a:effectLst/>
                <a:uFillTx/>
                <a:latin typeface="Times New Roman" pitchFamily="18"/>
              </a:rPr>
              <a:t>高昂的法律费用、名誉损失、当然还有时间损失、管理上的资源损 失。如果真的上了法庭，软件供应商可能会被迫在诉讼中披露机密信息，而他们并不 愿意这些信息被泄漏。因为这样一来，竞争信息就会被公开，这不利于供应商的竞争 优势。 </a:t>
            </a:r>
            <a:endParaRPr lang="zh-CN" alt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32FF083-F234-1041-9395-AE76F38F49BE}"/>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323C02-29E3-6B45-B17B-CAD189560982}" type="slidenum">
              <a:t>2</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40C68DC4-C8C3-8141-B0DE-3311D8573C4A}"/>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395ADBD4-70DD-F642-9E5B-244211B90AB3}"/>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为此，让我们快速了解一下 </a:t>
            </a:r>
            <a:r>
              <a:rPr lang="en-US" altLang="zh-CN" sz="1200" b="0" i="0" u="none" strike="noStrike" kern="1200" cap="none" spc="0" baseline="0" dirty="0">
                <a:solidFill>
                  <a:srgbClr val="000000"/>
                </a:solidFill>
                <a:effectLst/>
                <a:uFillTx/>
                <a:latin typeface="Times New Roman" pitchFamily="18"/>
              </a:rPr>
              <a:t>"</a:t>
            </a:r>
            <a:r>
              <a:rPr lang="zh-CN" altLang="en-US" sz="1200" b="0" i="0" u="none" strike="noStrike" kern="1200" cap="none" spc="0" baseline="0" dirty="0">
                <a:solidFill>
                  <a:srgbClr val="000000"/>
                </a:solidFill>
                <a:effectLst/>
                <a:uFillTx/>
                <a:latin typeface="Times New Roman" pitchFamily="18"/>
              </a:rPr>
              <a:t>治理</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这个术语，通常它与合规相结合。组织一般 指的是我们现在讨论的软件公司，或一般的公司。治理是指通过建立规则或规范等的 方式来设计人们或整个组织的行为方式。合规不仅仅意味着规则，还有如何确保这些 规则得到遵守，也就是人们遵守了这些管理规则、惯例和程序。 在组织内部，有各种各样的治理工作在进行。例如，在软件领域，一定会有安全治理 规则，有时也会有财务治理，也就是公司内部与财务交易有关的治理规则等 。 </a:t>
            </a:r>
            <a:endParaRPr lang="zh-CN" alt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735764D-9EFA-7A46-B09C-83901C31A3A5}"/>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3E6260-4D29-D645-849A-3C08E6823E60}" type="slidenum">
              <a:t>20</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91399482-7B6A-0249-AC17-75BE0EBEB2F0}"/>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231CB651-436F-1E46-A29B-9568DC4C24C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FE94F4A-5D6F-A744-A7FF-D61E56521230}"/>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DC7DAB9-4B36-F24A-A27E-A1DF8E5CDD3E}" type="slidenum">
              <a:t>21</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1E263C09-1669-4D49-9431-D9EE60E8B752}"/>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EBAEA5D6-20BA-D144-82AD-7502A455F09C}"/>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这意味着必须重新开发软件，防止他们只是把不想要的代码踢出去。</a:t>
            </a:r>
            <a:endParaRPr lang="en-GB"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他们可能不得不购买一些与软件相近的第三方产品，这样就会产生更多的费用</a:t>
            </a:r>
            <a:endParaRPr lang="en-GB" altLang="zh-CN" sz="1200" b="0" i="0" u="none" strike="noStrike" kern="1200" cap="none" spc="0" baseline="0" dirty="0">
              <a:solidFill>
                <a:srgbClr val="000000"/>
              </a:solidFill>
              <a:effectLst/>
              <a:uFillTx/>
              <a:latin typeface="Times New Roman" pitchFamily="18"/>
            </a:endParaRPr>
          </a:p>
          <a:p>
            <a:endParaRPr lang="en-GB"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或着他们不得不选择公开源代码 </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当然，这是他们绝不希望做的。因此，他们可能会失去他们的知识产权，因为它在某些许可证下不能使用，比如在</a:t>
            </a:r>
            <a:r>
              <a:rPr lang="en-GB" sz="1200" b="0" i="0" u="none" strike="noStrike" kern="1200" cap="none" spc="0" baseline="0" dirty="0">
                <a:solidFill>
                  <a:srgbClr val="000000"/>
                </a:solidFill>
                <a:effectLst/>
                <a:uFillTx/>
                <a:latin typeface="Times New Roman" pitchFamily="18"/>
              </a:rPr>
              <a:t>copyleft</a:t>
            </a:r>
            <a:r>
              <a:rPr lang="zh-CN" altLang="en-US" sz="1200" b="0" i="0" u="none" strike="noStrike" kern="1200" cap="none" spc="0" baseline="0" dirty="0">
                <a:solidFill>
                  <a:srgbClr val="000000"/>
                </a:solidFill>
                <a:effectLst/>
                <a:uFillTx/>
                <a:latin typeface="Times New Roman" pitchFamily="18"/>
              </a:rPr>
              <a:t>许可下。同时，他们也暴露了更多关于架构战略方向等的信息，这些是可以从研究代码的发展过程中得到的。</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AC3D928-1F02-5D46-98A4-AE7466D543F3}"/>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A75437D-84C5-1E47-BF7D-E2FCF97392F7}" type="slidenum">
              <a:t>22</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E2084FF1-0694-494B-AE45-397415CC03C5}"/>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11709C62-8B76-0C4C-AFCB-DF9B3824652E}"/>
              </a:ext>
            </a:extLst>
          </p:cNvPr>
          <p:cNvSpPr txBox="1">
            <a:spLocks noGrp="1"/>
          </p:cNvSpPr>
          <p:nvPr>
            <p:ph type="body" sz="quarter" idx="1"/>
          </p:nvPr>
        </p:nvSpPr>
        <p:spPr/>
        <p:txBody>
          <a:bodyPr/>
          <a:lstStyle/>
          <a:p>
            <a:r>
              <a:rPr lang="en-US" dirty="0" err="1"/>
              <a:t>问题来源</a:t>
            </a:r>
            <a:r>
              <a:rPr lang="zh-CN" altLang="en-US" dirty="0"/>
              <a:t>  </a:t>
            </a:r>
            <a:r>
              <a:rPr lang="en-US" altLang="zh-CN" dirty="0"/>
              <a:t>-</a:t>
            </a:r>
            <a:r>
              <a:rPr lang="zh-CN" altLang="en-US" dirty="0"/>
              <a:t> 软件供应商融合其他地方的开源库，开发者只是从网上复制了代码（构建文件里声明包含</a:t>
            </a:r>
            <a:r>
              <a:rPr lang="zh-CN" altLang="en-GB" dirty="0"/>
              <a:t>某个库</a:t>
            </a:r>
            <a:r>
              <a:rPr lang="en-US" altLang="zh-CN" dirty="0"/>
              <a:t>/</a:t>
            </a:r>
            <a:r>
              <a:rPr lang="zh-CN" altLang="en-GB" dirty="0"/>
              <a:t>在一次</a:t>
            </a:r>
            <a:r>
              <a:rPr lang="en-US" altLang="zh-CN" dirty="0"/>
              <a:t>commit</a:t>
            </a:r>
            <a:r>
              <a:rPr lang="zh-CN" altLang="en-US" dirty="0"/>
              <a:t>中复制进去），</a:t>
            </a:r>
            <a:r>
              <a:rPr lang="zh-CN" altLang="en-GB" dirty="0"/>
              <a:t>向</a:t>
            </a:r>
            <a:r>
              <a:rPr lang="zh-CN" altLang="en-US" dirty="0"/>
              <a:t>第三方软件供应商购买他们认为是</a:t>
            </a:r>
            <a:r>
              <a:rPr lang="zh-CN" altLang="en-GB" dirty="0"/>
              <a:t>闭源</a:t>
            </a:r>
            <a:r>
              <a:rPr lang="zh-CN" altLang="en-US" dirty="0"/>
              <a:t>的组件</a:t>
            </a:r>
            <a:endParaRPr lang="en-GB" altLang="zh-CN" dirty="0"/>
          </a:p>
          <a:p>
            <a:endParaRPr lang="en-US" dirty="0"/>
          </a:p>
          <a:p>
            <a:r>
              <a:rPr lang="en-US" dirty="0" err="1"/>
              <a:t>公司可以给购买来或者自己开发的软件制定许可和合同</a:t>
            </a:r>
            <a:r>
              <a:rPr lang="zh-CN" altLang="en-US" dirty="0"/>
              <a:t>，但是只是在</a:t>
            </a:r>
            <a:r>
              <a:rPr lang="zh-CN" altLang="en-GB" dirty="0"/>
              <a:t>包外</a:t>
            </a:r>
            <a:r>
              <a:rPr lang="zh-CN" altLang="en-US" dirty="0"/>
              <a:t>加了一层</a:t>
            </a:r>
            <a:endParaRPr lang="en-GB" altLang="zh-CN" dirty="0"/>
          </a:p>
          <a:p>
            <a:endParaRPr lang="en-GB" dirty="0"/>
          </a:p>
          <a:p>
            <a:r>
              <a:rPr lang="zh-CN" altLang="en-US" dirty="0"/>
              <a:t>包里面，更底层也许就出了问题</a:t>
            </a:r>
            <a:endParaRPr lang="en-GB" altLang="zh-CN" dirty="0"/>
          </a:p>
          <a:p>
            <a:endParaRPr lang="en-GB" dirty="0"/>
          </a:p>
          <a:p>
            <a:r>
              <a:rPr lang="zh-CN" altLang="en-US" dirty="0"/>
              <a:t>掌握第一层（开发者合规，</a:t>
            </a:r>
            <a:r>
              <a:rPr lang="zh-CN" altLang="en-GB" dirty="0"/>
              <a:t>不复制</a:t>
            </a:r>
            <a:r>
              <a:rPr lang="en-US" altLang="zh-CN" dirty="0"/>
              <a:t>copyleft</a:t>
            </a:r>
            <a:r>
              <a:rPr lang="zh-CN" altLang="en-US" dirty="0"/>
              <a:t>条款的代码），也不知道你的供应商在做什么</a:t>
            </a:r>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BAD68E1-1DB1-4E4C-AF56-1DEF1C16C6A1}"/>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6638805-9B80-8248-86C9-5CEE275191BC}" type="slidenum">
              <a:t>24</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A62A55F2-3406-9643-B710-CD3065781A68}"/>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C2B4953C-29A3-C64B-86B7-2948CF35C679}"/>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非营利性的基金会</a:t>
            </a:r>
            <a:r>
              <a:rPr lang="en-GB" sz="1200" b="0" i="0" u="none" strike="noStrike" kern="1200" cap="none" spc="0" baseline="0" dirty="0">
                <a:solidFill>
                  <a:srgbClr val="000000"/>
                </a:solidFill>
                <a:effectLst/>
                <a:uFillTx/>
                <a:latin typeface="Times New Roman" pitchFamily="18"/>
              </a:rPr>
              <a:t> - </a:t>
            </a:r>
            <a:r>
              <a:rPr lang="zh-CN" altLang="en-US" sz="1200" b="0" i="0" u="none" strike="noStrike" kern="1200" cap="none" spc="0" baseline="0" dirty="0">
                <a:solidFill>
                  <a:srgbClr val="000000"/>
                </a:solidFill>
                <a:effectLst/>
                <a:uFillTx/>
                <a:latin typeface="Times New Roman" pitchFamily="18"/>
              </a:rPr>
              <a:t>软件自由保护协会（</a:t>
            </a:r>
            <a:r>
              <a:rPr lang="en-GB" sz="1200" b="0" i="0" u="none" strike="noStrike" kern="1200" cap="none" spc="0" baseline="0" dirty="0">
                <a:solidFill>
                  <a:srgbClr val="000000"/>
                </a:solidFill>
                <a:effectLst/>
                <a:uFillTx/>
                <a:latin typeface="Times New Roman" pitchFamily="18"/>
              </a:rPr>
              <a:t>the software freedom conservancy</a:t>
            </a:r>
            <a:r>
              <a:rPr lang="zh-CN" altLang="en-US" sz="1200" b="0" i="0" u="none" strike="noStrike" kern="1200" cap="none" spc="0" baseline="0" dirty="0">
                <a:solidFill>
                  <a:srgbClr val="000000"/>
                </a:solidFill>
                <a:effectLst/>
                <a:uFillTx/>
                <a:latin typeface="Times New Roman" pitchFamily="18"/>
              </a:rPr>
              <a:t>）</a:t>
            </a:r>
            <a:endParaRPr lang="en-GB" altLang="zh-CN" sz="1200" b="0" i="0" u="none" strike="noStrike" kern="1200" cap="none" spc="0" baseline="0" dirty="0">
              <a:solidFill>
                <a:srgbClr val="000000"/>
              </a:solidFill>
              <a:effectLst/>
              <a:uFillTx/>
              <a:latin typeface="Times New Roman" pitchFamily="18"/>
            </a:endParaRPr>
          </a:p>
          <a:p>
            <a:endParaRPr lang="en-GB"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该基金会筹集资金，支持版权持有人起诉软件供应商，要求他们释放供应商提供给客户的源代码</a:t>
            </a:r>
            <a:endParaRPr lang="en-GB" altLang="zh-CN" sz="1200" b="0" i="0" u="none" strike="noStrike" kern="1200" cap="none" spc="0" baseline="0" dirty="0">
              <a:solidFill>
                <a:srgbClr val="000000"/>
              </a:solidFill>
              <a:effectLst/>
              <a:uFillTx/>
              <a:latin typeface="Times New Roman" pitchFamily="18"/>
            </a:endParaRPr>
          </a:p>
          <a:p>
            <a:endParaRPr lang="en-GB"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一些著名的诉讼案，大多数是围绕着</a:t>
            </a:r>
            <a:r>
              <a:rPr lang="en-GB" sz="1200" b="0" i="0" u="none" strike="noStrike" kern="1200" cap="none" spc="0" baseline="0" dirty="0">
                <a:solidFill>
                  <a:srgbClr val="000000"/>
                </a:solidFill>
                <a:effectLst/>
                <a:uFillTx/>
                <a:latin typeface="Times New Roman" pitchFamily="18"/>
              </a:rPr>
              <a:t>Linux</a:t>
            </a:r>
            <a:r>
              <a:rPr lang="zh-CN" altLang="en-US" sz="1200" b="0" i="0" u="none" strike="noStrike" kern="1200" cap="none" spc="0" baseline="0" dirty="0">
                <a:solidFill>
                  <a:srgbClr val="000000"/>
                </a:solidFill>
                <a:effectLst/>
                <a:uFillTx/>
                <a:latin typeface="Times New Roman" pitchFamily="18"/>
              </a:rPr>
              <a:t>，因为</a:t>
            </a:r>
            <a:r>
              <a:rPr lang="en-GB" sz="1200" b="0" i="0" u="none" strike="noStrike" kern="1200" cap="none" spc="0" baseline="0" dirty="0">
                <a:solidFill>
                  <a:srgbClr val="000000"/>
                </a:solidFill>
                <a:effectLst/>
                <a:uFillTx/>
                <a:latin typeface="Times New Roman" pitchFamily="18"/>
              </a:rPr>
              <a:t>GPLv2</a:t>
            </a:r>
            <a:r>
              <a:rPr lang="zh-CN" altLang="en-US" sz="1200" b="0" i="0" u="none" strike="noStrike" kern="1200" cap="none" spc="0" baseline="0" dirty="0">
                <a:solidFill>
                  <a:srgbClr val="000000"/>
                </a:solidFill>
                <a:effectLst/>
                <a:uFillTx/>
                <a:latin typeface="Times New Roman" pitchFamily="18"/>
              </a:rPr>
              <a:t>许可证的缘故，并出现了各种结果</a:t>
            </a:r>
            <a:r>
              <a:rPr lang="en-GB" dirty="0">
                <a:effectLst/>
              </a:rPr>
              <a:t> </a:t>
            </a:r>
          </a:p>
          <a:p>
            <a:endParaRPr lang="en-GB" dirty="0">
              <a:effectLst/>
            </a:endParaRPr>
          </a:p>
          <a:p>
            <a:r>
              <a:rPr lang="en-US" dirty="0" err="1"/>
              <a:t>有时候公司胜出</a:t>
            </a:r>
            <a:r>
              <a:rPr lang="zh-CN" altLang="en-US" dirty="0"/>
              <a:t> </a:t>
            </a:r>
            <a:r>
              <a:rPr lang="en-US" altLang="zh-CN" dirty="0"/>
              <a:t>-</a:t>
            </a:r>
            <a:r>
              <a:rPr lang="zh-CN" altLang="en-US" sz="1200" b="0" i="0" u="none" strike="noStrike" kern="1200" cap="none" spc="0" baseline="0" dirty="0">
                <a:solidFill>
                  <a:srgbClr val="000000"/>
                </a:solidFill>
                <a:effectLst/>
                <a:uFillTx/>
                <a:latin typeface="Times New Roman" pitchFamily="18"/>
              </a:rPr>
              <a:t>公司能够坚称他们对</a:t>
            </a:r>
            <a:r>
              <a:rPr lang="en-GB" sz="1200" b="0" i="0" u="none" strike="noStrike" kern="1200" cap="none" spc="0" baseline="0" dirty="0">
                <a:solidFill>
                  <a:srgbClr val="000000"/>
                </a:solidFill>
                <a:effectLst/>
                <a:uFillTx/>
                <a:latin typeface="Times New Roman" pitchFamily="18"/>
              </a:rPr>
              <a:t>copyleft</a:t>
            </a:r>
            <a:r>
              <a:rPr lang="zh-CN" altLang="en-US" sz="1200" b="0" i="0" u="none" strike="noStrike" kern="1200" cap="none" spc="0" baseline="0" dirty="0">
                <a:solidFill>
                  <a:srgbClr val="000000"/>
                </a:solidFill>
                <a:effectLst/>
                <a:uFillTx/>
                <a:latin typeface="Times New Roman" pitchFamily="18"/>
              </a:rPr>
              <a:t>源代码的使用并没组成衍生作品</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哲学家。</a:t>
            </a:r>
            <a:r>
              <a:rPr lang="en-GB" sz="1200" b="0" i="0" u="none" strike="noStrike" kern="1200" cap="none" spc="0" baseline="0" dirty="0">
                <a:solidFill>
                  <a:srgbClr val="000000"/>
                </a:solidFill>
                <a:effectLst/>
                <a:uFillTx/>
                <a:latin typeface="Times New Roman" pitchFamily="18"/>
              </a:rPr>
              <a:t>GPL</a:t>
            </a:r>
            <a:r>
              <a:rPr lang="zh-CN" altLang="en-US" sz="1200" b="0" i="0" u="none" strike="noStrike" kern="1200" cap="none" spc="0" baseline="0" dirty="0">
                <a:solidFill>
                  <a:srgbClr val="000000"/>
                </a:solidFill>
                <a:effectLst/>
                <a:uFillTx/>
                <a:latin typeface="Times New Roman" pitchFamily="18"/>
              </a:rPr>
              <a:t>的执行者，最好是只是想让公司遵守许可证规定。公司 </a:t>
            </a:r>
            <a:r>
              <a:rPr lang="en-US" altLang="zh-CN" sz="1200" b="0" i="0" u="none" strike="noStrike" kern="1200" cap="none" spc="0" baseline="0" dirty="0">
                <a:solidFill>
                  <a:srgbClr val="000000"/>
                </a:solidFill>
                <a:effectLst/>
                <a:uFillTx/>
                <a:latin typeface="Times New Roman" pitchFamily="18"/>
              </a:rPr>
              <a:t>1</a:t>
            </a:r>
            <a:r>
              <a:rPr lang="zh-CN" altLang="en-US" sz="1200" b="0" i="0" u="none" strike="noStrike" kern="1200" cap="none" spc="0" baseline="0" dirty="0">
                <a:solidFill>
                  <a:srgbClr val="000000"/>
                </a:solidFill>
                <a:effectLst/>
                <a:uFillTx/>
                <a:latin typeface="Times New Roman" pitchFamily="18"/>
              </a:rPr>
              <a:t>。要么开放源代码，</a:t>
            </a:r>
            <a:r>
              <a:rPr lang="en-US" altLang="zh-CN" sz="1200" b="0" i="0" u="none" strike="noStrike" kern="1200" cap="none" spc="0" baseline="0" dirty="0">
                <a:solidFill>
                  <a:srgbClr val="000000"/>
                </a:solidFill>
                <a:effectLst/>
                <a:uFillTx/>
                <a:latin typeface="Times New Roman" pitchFamily="18"/>
              </a:rPr>
              <a:t>2.</a:t>
            </a:r>
            <a:r>
              <a:rPr lang="zh-CN" altLang="en-US" sz="1200" b="0" i="0" u="none" strike="noStrike" kern="1200" cap="none" spc="0" baseline="0" dirty="0">
                <a:solidFill>
                  <a:srgbClr val="000000"/>
                </a:solidFill>
                <a:effectLst/>
                <a:uFillTx/>
                <a:latin typeface="Times New Roman" pitchFamily="18"/>
              </a:rPr>
              <a:t> 要么删除</a:t>
            </a:r>
            <a:r>
              <a:rPr lang="en-GB" sz="1200" b="0" i="0" u="none" strike="noStrike" kern="1200" cap="none" spc="0" baseline="0" dirty="0">
                <a:solidFill>
                  <a:srgbClr val="000000"/>
                </a:solidFill>
                <a:effectLst/>
                <a:uFillTx/>
                <a:latin typeface="Times New Roman" pitchFamily="18"/>
              </a:rPr>
              <a:t>copyleft</a:t>
            </a:r>
            <a:r>
              <a:rPr lang="zh-CN" altLang="en-US" sz="1200" b="0" i="0" u="none" strike="noStrike" kern="1200" cap="none" spc="0" baseline="0" dirty="0">
                <a:solidFill>
                  <a:srgbClr val="000000"/>
                </a:solidFill>
                <a:effectLst/>
                <a:uFillTx/>
                <a:latin typeface="Times New Roman" pitchFamily="18"/>
              </a:rPr>
              <a:t>条款代码</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E522E19-17C3-BF4A-9575-818392F2EECC}"/>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7E26FA-DB10-4744-B9BE-516FBBB5D80E}" type="slidenum">
              <a:t>25</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4BC5923B-6268-574F-97C7-2FB01B6FB7A4}"/>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29597600-4B00-114E-AB48-1C586AC826CA}"/>
              </a:ext>
            </a:extLst>
          </p:cNvPr>
          <p:cNvSpPr txBox="1">
            <a:spLocks noGrp="1"/>
          </p:cNvSpPr>
          <p:nvPr>
            <p:ph type="body" sz="quarter" idx="1"/>
          </p:nvPr>
        </p:nvSpPr>
        <p:spPr/>
        <p:txBody>
          <a:bodyPr/>
          <a:lstStyle/>
          <a:p>
            <a:r>
              <a:rPr lang="en-US" dirty="0" err="1"/>
              <a:t>第一次挑衅通常是轻量级的</a:t>
            </a:r>
            <a:r>
              <a:rPr lang="zh-CN" altLang="en-US" dirty="0"/>
              <a:t>，但供应商往往意识不到还存在别的</a:t>
            </a:r>
            <a:r>
              <a:rPr lang="en-US" altLang="zh-CN" dirty="0"/>
              <a:t>GPL</a:t>
            </a:r>
            <a:r>
              <a:rPr lang="zh-CN" altLang="en-US" dirty="0"/>
              <a:t>挑战</a:t>
            </a:r>
            <a:endParaRPr lang="en-GB" altLang="zh-CN" dirty="0"/>
          </a:p>
          <a:p>
            <a:endParaRPr lang="en-GB" dirty="0"/>
          </a:p>
          <a:p>
            <a:r>
              <a:rPr lang="zh-CN" altLang="en-GB" dirty="0"/>
              <a:t>一般庭外和解</a:t>
            </a:r>
            <a:r>
              <a:rPr lang="zh-CN" altLang="en-US" dirty="0"/>
              <a:t>，不公开诉讼程序 （原告不关心，被告更不想公开）</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CADE0D2-B7A2-5844-9ADE-336394FE0D73}"/>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D679E93-9657-C04F-92CE-305B8AF658B8}" type="slidenum">
              <a:t>26</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C2AF85B5-C3BB-5249-836F-654F48730EE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E9465FF1-8621-CD4A-B647-547A2C26BC96}"/>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专利诉讼并不常见，或者说它们通常不是针对开源的</a:t>
            </a:r>
            <a:endParaRPr lang="en-GB" altLang="zh-CN" sz="1200" b="0" i="0" u="none" strike="noStrike" kern="1200" cap="none" spc="0" baseline="0" dirty="0">
              <a:solidFill>
                <a:srgbClr val="000000"/>
              </a:solidFill>
              <a:effectLst/>
              <a:uFillTx/>
              <a:latin typeface="Times New Roman" pitchFamily="18"/>
            </a:endParaRPr>
          </a:p>
          <a:p>
            <a:endParaRPr lang="en-GB" sz="1200" b="0" i="0" u="none" strike="noStrike" kern="1200" cap="none" spc="0" baseline="0" dirty="0">
              <a:solidFill>
                <a:srgbClr val="000000"/>
              </a:solidFill>
              <a:effectLst/>
              <a:uFillTx/>
              <a:latin typeface="Times New Roman" pitchFamily="18"/>
            </a:endParaRPr>
          </a:p>
          <a:p>
            <a:r>
              <a:rPr lang="en-GB" sz="1200" b="0" i="0" u="none" strike="noStrike" kern="1200" cap="none" spc="0" baseline="0" dirty="0">
                <a:solidFill>
                  <a:srgbClr val="000000"/>
                </a:solidFill>
                <a:effectLst/>
                <a:uFillTx/>
                <a:latin typeface="Times New Roman" pitchFamily="18"/>
              </a:rPr>
              <a:t>Open Invention Network</a:t>
            </a:r>
            <a:r>
              <a:rPr lang="zh-CN" altLang="en-US" sz="1200" b="0" i="0" u="none" strike="noStrike" kern="1200" cap="none" spc="0" baseline="0" dirty="0">
                <a:solidFill>
                  <a:srgbClr val="000000"/>
                </a:solidFill>
                <a:effectLst/>
                <a:uFillTx/>
                <a:latin typeface="Times New Roman" pitchFamily="18"/>
              </a:rPr>
              <a:t>是一家获取专利并将其免费许可给其社区成员的公司，社区成员反过来同意不对</a:t>
            </a:r>
            <a:r>
              <a:rPr lang="en-GB" sz="1200" b="0" i="0" u="none" strike="noStrike" kern="1200" cap="none" spc="0" baseline="0" dirty="0">
                <a:solidFill>
                  <a:srgbClr val="000000"/>
                </a:solidFill>
                <a:effectLst/>
                <a:uFillTx/>
                <a:latin typeface="Times New Roman" pitchFamily="18"/>
              </a:rPr>
              <a:t>Linux</a:t>
            </a:r>
            <a:r>
              <a:rPr lang="zh-CN" altLang="en-US" sz="1200" b="0" i="0" u="none" strike="noStrike" kern="1200" cap="none" spc="0" baseline="0" dirty="0">
                <a:solidFill>
                  <a:srgbClr val="000000"/>
                </a:solidFill>
                <a:effectLst/>
                <a:uFillTx/>
                <a:latin typeface="Times New Roman" pitchFamily="18"/>
              </a:rPr>
              <a:t>和与</a:t>
            </a:r>
            <a:r>
              <a:rPr lang="en-GB" sz="1200" b="0" i="0" u="none" strike="noStrike" kern="1200" cap="none" spc="0" baseline="0" dirty="0">
                <a:solidFill>
                  <a:srgbClr val="000000"/>
                </a:solidFill>
                <a:effectLst/>
                <a:uFillTx/>
                <a:latin typeface="Times New Roman" pitchFamily="18"/>
              </a:rPr>
              <a:t>Linux</a:t>
            </a:r>
            <a:r>
              <a:rPr lang="zh-CN" altLang="en-US" sz="1200" b="0" i="0" u="none" strike="noStrike" kern="1200" cap="none" spc="0" baseline="0" dirty="0">
                <a:solidFill>
                  <a:srgbClr val="000000"/>
                </a:solidFill>
                <a:effectLst/>
                <a:uFillTx/>
                <a:latin typeface="Times New Roman" pitchFamily="18"/>
              </a:rPr>
              <a:t>相关的系统和应用程序主张自己的专利。</a:t>
            </a:r>
            <a:endParaRPr lang="en-GB" altLang="zh-CN" sz="1200" b="0" i="0" u="none" strike="noStrike" kern="1200" cap="none" spc="0" baseline="0" dirty="0">
              <a:solidFill>
                <a:srgbClr val="000000"/>
              </a:solidFill>
              <a:effectLst/>
              <a:uFillTx/>
              <a:latin typeface="Times New Roman" pitchFamily="18"/>
            </a:endParaRPr>
          </a:p>
          <a:p>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7AEEFDC-1257-AF4E-9A3F-EB7731B3C4EE}"/>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59F652A-E3C6-6D44-846F-B9B9BCF26D10}" type="slidenum">
              <a:t>27</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2F9C88C2-ADC2-D54D-9DAD-5B0C3CBFFB80}"/>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54618AF1-A2C1-D842-B473-2DC1B3EC895E}"/>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当我们享受开源软件和产品与生俱来的好处时，它也伴随着法律风险。而良好的开源治理可以确保这些风险是可控的</a:t>
            </a:r>
            <a:endParaRPr lang="en-GB" altLang="zh-CN" sz="1200" b="0" i="0" u="none" strike="noStrike" kern="1200" cap="none" spc="0" baseline="0" dirty="0">
              <a:solidFill>
                <a:srgbClr val="000000"/>
              </a:solidFill>
              <a:effectLst/>
              <a:uFillTx/>
              <a:latin typeface="Times New Roman" pitchFamily="18"/>
            </a:endParaRPr>
          </a:p>
          <a:p>
            <a:endParaRPr lang="en-GB"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这就是治理的目的 </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通过适当的程序解决问题</a:t>
            </a:r>
            <a:r>
              <a:rPr lang="en-GB" dirty="0">
                <a:effectLst/>
              </a:rPr>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F179971-8E86-8F40-BDF7-9456F2C3355D}"/>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B64609B-3B91-2942-AF8F-D6FF54F2C92E}" type="slidenum">
              <a:t>28</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C55FE30C-B45E-984F-A466-D7A767AB6384}"/>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6510E41A-E826-1847-AFB8-63AF9EB8F271}"/>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en-US" dirty="0" err="1"/>
              <a:t>审批程序</a:t>
            </a:r>
            <a:r>
              <a:rPr lang="zh-CN" altLang="en-US" dirty="0"/>
              <a:t> </a:t>
            </a:r>
            <a:r>
              <a:rPr lang="en-US" altLang="zh-CN" dirty="0"/>
              <a:t>-</a:t>
            </a:r>
            <a:r>
              <a:rPr lang="zh-CN" altLang="en-US" sz="1200" b="0" i="0" u="none" strike="noStrike" kern="1200" cap="none" spc="0" baseline="0" dirty="0">
                <a:solidFill>
                  <a:srgbClr val="000000"/>
                </a:solidFill>
                <a:effectLst/>
                <a:uFillTx/>
                <a:latin typeface="Times New Roman" pitchFamily="18"/>
              </a:rPr>
              <a:t>涉及多个方面，包括斟酌一个特定的组件，思考许可证是否为公司所接受，以及确保组件嵌入的方式能够在将它去除时，不会对软件产生不必要的法律后果等。</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4756F49-73C4-204A-92B2-1041783B3E0D}"/>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C2FF4FE-E80D-854E-A90C-3B410C420D28}" type="slidenum">
              <a:t>29</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D85A0602-484A-C041-9D1F-19F0720A8FB8}"/>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E77068B9-0FF9-0847-8A20-E9768CA375EF}"/>
              </a:ext>
            </a:extLst>
          </p:cNvPr>
          <p:cNvSpPr txBox="1">
            <a:spLocks noGrp="1"/>
          </p:cNvSpPr>
          <p:nvPr>
            <p:ph type="body" sz="quarter" idx="1"/>
          </p:nvPr>
        </p:nvSpPr>
        <p:spPr/>
        <p:txBody>
          <a:bodyPr/>
          <a:lstStyle/>
          <a:p>
            <a:r>
              <a:rPr lang="en-US" dirty="0" err="1"/>
              <a:t>清点产品组合</a:t>
            </a:r>
            <a:r>
              <a:rPr lang="zh-CN" altLang="en-US" dirty="0"/>
              <a:t>，</a:t>
            </a:r>
            <a:endParaRPr lang="en-GB" altLang="zh-CN" dirty="0"/>
          </a:p>
          <a:p>
            <a:endParaRPr lang="en-GB" dirty="0"/>
          </a:p>
          <a:p>
            <a:r>
              <a:rPr lang="en-GB" sz="1200" b="0" i="0" u="none" strike="noStrike" kern="1200" cap="none" spc="0" baseline="0" dirty="0" err="1">
                <a:solidFill>
                  <a:srgbClr val="000000"/>
                </a:solidFill>
                <a:effectLst/>
                <a:uFillTx/>
                <a:latin typeface="Times New Roman" pitchFamily="18"/>
              </a:rPr>
              <a:t>FOSSology</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的功能在于分析一套软件是否有使用到自由软件，若有，系使用何种许可证</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574534E-5D69-CE47-B0FD-31D0FC72024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C1FAF08-133E-1B4C-AEB5-8EE3699F960F}" type="slidenum">
              <a:t>30</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A0777804-3B22-3C49-9A6E-D34E9429816B}"/>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819CE3C9-8FB9-244E-92F7-2681B2F305E6}"/>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所以在这个例子中，你可以看到大多数文件都有与之相关的许可证 。有些是 </a:t>
            </a:r>
            <a:r>
              <a:rPr lang="en-GB" sz="1200" b="0" i="0" u="none" strike="noStrike" kern="1200" cap="none" spc="0" baseline="0" dirty="0">
                <a:solidFill>
                  <a:srgbClr val="000000"/>
                </a:solidFill>
                <a:effectLst/>
                <a:uFillTx/>
                <a:latin typeface="Times New Roman" pitchFamily="18"/>
              </a:rPr>
              <a:t>Apache </a:t>
            </a:r>
            <a:r>
              <a:rPr lang="zh-CN" altLang="en-US" sz="1200" b="0" i="0" u="none" strike="noStrike" kern="1200" cap="none" spc="0" baseline="0" dirty="0">
                <a:solidFill>
                  <a:srgbClr val="000000"/>
                </a:solidFill>
                <a:effectLst/>
                <a:uFillTx/>
                <a:latin typeface="Times New Roman" pitchFamily="18"/>
              </a:rPr>
              <a:t>的，在这个例子中，有两个 </a:t>
            </a:r>
            <a:r>
              <a:rPr lang="en-GB" sz="1200" b="0" i="0" u="none" strike="noStrike" kern="1200" cap="none" spc="0" baseline="0" dirty="0">
                <a:solidFill>
                  <a:srgbClr val="000000"/>
                </a:solidFill>
                <a:effectLst/>
                <a:uFillTx/>
                <a:latin typeface="Times New Roman" pitchFamily="18"/>
              </a:rPr>
              <a:t>AGPLv3 </a:t>
            </a:r>
            <a:r>
              <a:rPr lang="zh-CN" altLang="en-US" sz="1200" b="0" i="0" u="none" strike="noStrike" kern="1200" cap="none" spc="0" baseline="0" dirty="0">
                <a:solidFill>
                  <a:srgbClr val="000000"/>
                </a:solidFill>
                <a:effectLst/>
                <a:uFillTx/>
                <a:latin typeface="Times New Roman" pitchFamily="18"/>
              </a:rPr>
              <a:t>的案例，像这种当然就表明了我们需要仔 细查看一下去分析背景，并采取可能的行动，删除你不希望遵守的许可证源代码。 </a:t>
            </a:r>
            <a:r>
              <a:rPr lang="en-GB" sz="1200" b="0" i="0" u="none" strike="noStrike" kern="1200" cap="none" spc="0" baseline="0" dirty="0" err="1">
                <a:solidFill>
                  <a:srgbClr val="000000"/>
                </a:solidFill>
                <a:effectLst/>
                <a:uFillTx/>
                <a:latin typeface="Times New Roman" pitchFamily="18"/>
              </a:rPr>
              <a:t>Fossology</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是一个免费的工具，也是一个开源的软件。甚至还有一个免费提供的数据 库，但是很老。 </a:t>
            </a:r>
            <a:endParaRPr lang="zh-CN" alt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A3AB382-473C-244A-B280-44286A53142C}"/>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1EAE4F8-4D9B-9A40-B409-B01AD318674F}" type="slidenum">
              <a:t>3</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130436D4-C8F1-9846-8ECE-BABD21A13CB4}"/>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4FCEB3BF-A131-EC45-AE48-EF164F054A8C}"/>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我们在这里感兴趣的是开源、治理与合规。因此，具体而言，就是一个软件组织 或一般组织去治理如何参与开源。下面我所说的治理，实际上是指治理以及如何让人 们遵守他们的治理，即治理与合规性。 </a:t>
            </a:r>
            <a:endParaRPr lang="zh-CN" altLang="en-US" dirty="0"/>
          </a:p>
          <a:p>
            <a:r>
              <a:rPr lang="zh-CN" altLang="en-US" sz="1200" b="0" i="0" u="none" strike="noStrike" kern="1200" cap="none" spc="0" baseline="0" dirty="0">
                <a:solidFill>
                  <a:srgbClr val="000000"/>
                </a:solidFill>
                <a:effectLst/>
                <a:uFillTx/>
                <a:latin typeface="Times New Roman" pitchFamily="18"/>
              </a:rPr>
              <a:t>一个提醒，当我在这里说合规时，指的并不是我们在知识产权那节课上讨论过的许可 证的合规性。许可证合规性是指如何遵守开源许可证的规则，而这里的合规性是在治 理的语境下，指的是如何遵守治理之剑的规定。 当然，许可证合规性也是治理的一部分 ，但开源的合规治理是一个更大的不同主题。 总之，像我们讨论过的，我们有一个精巧的参与开源软件的成熟度模型。它包括使 用，贡献，和领导创建开源软件。这里，我们主要关注使用开源软件和产品，也会涉 及到一点贡献开源，它是指机会性的贡献，而不是任何战略参与。领导</a:t>
            </a:r>
            <a:r>
              <a:rPr lang="en-US" altLang="zh-CN" sz="1200" b="0" i="0" u="none" strike="noStrike" kern="1200" cap="none" spc="0" baseline="0" dirty="0">
                <a:solidFill>
                  <a:srgbClr val="000000"/>
                </a:solidFill>
                <a:effectLst/>
                <a:uFillTx/>
                <a:latin typeface="Times New Roman" pitchFamily="18"/>
              </a:rPr>
              <a:t>(</a:t>
            </a:r>
            <a:r>
              <a:rPr lang="en-GB" sz="1200" b="0" i="0" u="none" strike="noStrike" kern="1200" cap="none" spc="0" baseline="0" dirty="0">
                <a:solidFill>
                  <a:srgbClr val="000000"/>
                </a:solidFill>
                <a:effectLst/>
                <a:uFillTx/>
                <a:latin typeface="Times New Roman" pitchFamily="18"/>
              </a:rPr>
              <a:t>leadership) </a:t>
            </a:r>
            <a:r>
              <a:rPr lang="zh-CN" altLang="en-US" sz="1200" b="0" i="0" u="none" strike="noStrike" kern="1200" cap="none" spc="0" baseline="0" dirty="0">
                <a:solidFill>
                  <a:srgbClr val="000000"/>
                </a:solidFill>
                <a:effectLst/>
                <a:uFillTx/>
                <a:latin typeface="Times New Roman" pitchFamily="18"/>
              </a:rPr>
              <a:t>开源是以后的课程会讨论的主题。 </a:t>
            </a:r>
            <a:endParaRPr lang="zh-CN" altLang="en-US" dirty="0"/>
          </a:p>
          <a:p>
            <a:endParaRPr lang="en-GB" altLang="zh-CN" sz="1200" b="0" i="0" u="none" strike="noStrike" kern="1200" cap="none" spc="0" baseline="0" dirty="0">
              <a:solidFill>
                <a:srgbClr val="000000"/>
              </a:solidFill>
              <a:effectLst/>
              <a:uFillTx/>
              <a:latin typeface="Times New Roman" pitchFamily="18"/>
            </a:endParaRPr>
          </a:p>
          <a:p>
            <a:endParaRPr lang="en-GB"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下面所说的治理，实际上是指治理以及如何让人们遵守他们的治理，即治理与合规性。</a:t>
            </a:r>
            <a:r>
              <a:rPr lang="en-GB" dirty="0">
                <a:effectLst/>
              </a:rPr>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62B606E-32B9-2149-B215-CC5B6F2B9E32}"/>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D4CFAA-7CD6-FC48-B032-D6D220234349}" type="slidenum">
              <a:t>31</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D24302FD-0831-8C48-B86B-981BFAAEC5A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776B56EE-EED1-6E45-B691-4F2C043CA852}"/>
              </a:ext>
            </a:extLst>
          </p:cNvPr>
          <p:cNvSpPr txBox="1">
            <a:spLocks noGrp="1"/>
          </p:cNvSpPr>
          <p:nvPr>
            <p:ph type="body" sz="quarter" idx="1"/>
          </p:nvPr>
        </p:nvSpPr>
        <p:spPr/>
        <p:txBody>
          <a:bodyPr/>
          <a:lstStyle/>
          <a:p>
            <a:r>
              <a:rPr lang="en-US" dirty="0" err="1"/>
              <a:t>商业扫描工具</a:t>
            </a:r>
            <a:r>
              <a:rPr lang="zh-CN" altLang="en-US" dirty="0"/>
              <a:t>（黑鸭）</a:t>
            </a:r>
            <a:endParaRPr lang="en-US" dirty="0"/>
          </a:p>
          <a:p>
            <a:endParaRPr lang="en-US" dirty="0"/>
          </a:p>
          <a:p>
            <a:r>
              <a:rPr lang="en-US" dirty="0" err="1"/>
              <a:t>扫描可能被复制到软件项目中的代码行</a:t>
            </a:r>
            <a:endParaRPr lang="en-GB" dirty="0"/>
          </a:p>
          <a:p>
            <a:endParaRPr lang="en-GB" altLang="zh-CN" dirty="0"/>
          </a:p>
          <a:p>
            <a:r>
              <a:rPr lang="zh-CN" altLang="en-US" dirty="0"/>
              <a:t>这种扫描工具可以一开始就使用，用来对源代码进行盘点</a:t>
            </a:r>
            <a:endParaRPr lang="en-GB" altLang="zh-CN" dirty="0"/>
          </a:p>
          <a:p>
            <a:endParaRPr lang="en-GB" altLang="zh-CN" dirty="0"/>
          </a:p>
          <a:p>
            <a:r>
              <a:rPr lang="zh-CN" altLang="en-US" dirty="0"/>
              <a:t>也可以嵌入到开发过程中，在开发人员的代码</a:t>
            </a:r>
            <a:r>
              <a:rPr lang="zh-CN" altLang="en-GB" dirty="0"/>
              <a:t>被合入</a:t>
            </a:r>
            <a:r>
              <a:rPr lang="zh-CN" altLang="en-US" dirty="0"/>
              <a:t>之前</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DD54501-4C1B-8A44-B60A-2D96BCC8878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41F47B8-03C9-A143-979E-236E685C9F92}" type="slidenum">
              <a:t>32</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C0362CDD-F11E-FA40-8E07-55F32D5F368B}"/>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495A0516-EE5B-DF41-A470-20641B2388D3}"/>
              </a:ext>
            </a:extLst>
          </p:cNvPr>
          <p:cNvSpPr txBox="1">
            <a:spLocks noGrp="1"/>
          </p:cNvSpPr>
          <p:nvPr>
            <p:ph type="body" sz="quarter" idx="1"/>
          </p:nvPr>
        </p:nvSpPr>
        <p:spPr/>
        <p:txBody>
          <a:bodyPr/>
          <a:lstStyle/>
          <a:p>
            <a:r>
              <a:rPr lang="en-US" dirty="0" err="1"/>
              <a:t>还有一个实际情况是</a:t>
            </a:r>
            <a:r>
              <a:rPr lang="zh-CN" altLang="en-US" dirty="0"/>
              <a:t>，提供这种工具的公司可能会</a:t>
            </a:r>
            <a:r>
              <a:rPr lang="en-US" dirty="0" err="1"/>
              <a:t>提供大量假阳性结果</a:t>
            </a:r>
            <a:endParaRPr lang="en-US" dirty="0"/>
          </a:p>
          <a:p>
            <a:endParaRPr lang="en-US" dirty="0"/>
          </a:p>
          <a:p>
            <a:r>
              <a:rPr lang="en-US" dirty="0" err="1"/>
              <a:t>因为他们不想因为遗漏重要的漏洞而被追责</a:t>
            </a:r>
            <a:endParaRPr lang="en-US" dirty="0"/>
          </a:p>
          <a:p>
            <a:endParaRPr lang="en-US" altLang="zh-CN" dirty="0"/>
          </a:p>
          <a:p>
            <a:r>
              <a:rPr lang="zh-CN" altLang="en-US" dirty="0"/>
              <a:t>因此会设置显示更多，需要做大量对比工作</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5649E46-157D-F644-9622-A39D234E936A}"/>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D4FE463-62A3-EE47-9B04-F249C54B44E9}" type="slidenum">
              <a:t>33</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3A7741DB-795F-D249-AB87-FD3D616B4471}"/>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9B4B7563-B342-554A-A70B-D3A31B8C11C0}"/>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GB" sz="1200" b="0" i="0" u="none" strike="noStrike" kern="1200" cap="none" spc="0" baseline="0" dirty="0">
                <a:solidFill>
                  <a:srgbClr val="000000"/>
                </a:solidFill>
                <a:effectLst/>
                <a:uFillTx/>
                <a:latin typeface="Times New Roman" pitchFamily="18"/>
              </a:rPr>
              <a:t>软件中心仓</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当你建立了基本的开源管理后，你想变得更有效率一些，典型的最佳做法是提供一个可接受的开源组件库 。这些组件已经过了审核 ，因此，你在公司内部提供每个人都可以在开放逻辑中下载经批准的开源组件中心仓。</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sz="1200" b="0" i="0" u="none" strike="noStrike" kern="1200" cap="none" spc="0" baseline="0" dirty="0">
              <a:solidFill>
                <a:srgbClr val="000000"/>
              </a:solidFill>
              <a:effectLst/>
              <a:uFillTx/>
              <a:latin typeface="Times New Roman" pitchFamily="18"/>
            </a:endParaRPr>
          </a:p>
          <a:p>
            <a:endParaRPr lang="en-US" dirty="0"/>
          </a:p>
          <a:p>
            <a:r>
              <a:rPr lang="en-US" dirty="0" err="1"/>
              <a:t>OpenLogic</a:t>
            </a:r>
            <a:r>
              <a:rPr lang="zh-CN" altLang="en-US" dirty="0"/>
              <a:t>，为企业提供开源软件的认证组件库</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A452592-D719-5E48-B5C9-0F4A642CE906}"/>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624F2C-F18C-0047-A516-6AFC33608DFF}" type="slidenum">
              <a:t>34</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B77106A7-6084-B944-8379-416FB1DBD3E4}"/>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B94DB2C1-4224-3148-9721-8973C2C65C25}"/>
              </a:ext>
            </a:extLst>
          </p:cNvPr>
          <p:cNvSpPr txBox="1">
            <a:spLocks noGrp="1"/>
          </p:cNvSpPr>
          <p:nvPr>
            <p:ph type="body" sz="quarter" idx="1"/>
          </p:nvPr>
        </p:nvSpPr>
        <p:spPr/>
        <p:txBody>
          <a:bodyPr/>
          <a:lstStyle/>
          <a:p>
            <a:r>
              <a:rPr lang="en-US" dirty="0"/>
              <a:t>SPDX</a:t>
            </a:r>
            <a:r>
              <a:rPr lang="zh-CN" altLang="en-US" dirty="0"/>
              <a:t> </a:t>
            </a:r>
            <a:r>
              <a:rPr lang="en-US" altLang="zh-CN" dirty="0"/>
              <a:t>–</a:t>
            </a:r>
            <a:r>
              <a:rPr lang="zh-CN" altLang="en-US" dirty="0"/>
              <a:t> 形成标准的材料清单</a:t>
            </a:r>
            <a:endParaRPr lang="en-US" dirty="0"/>
          </a:p>
          <a:p>
            <a:endParaRPr lang="en-US" dirty="0"/>
          </a:p>
          <a:p>
            <a:r>
              <a:rPr lang="en-GB" sz="1200" b="0" i="0" u="none" strike="noStrike" kern="1200" cap="none" spc="0" baseline="0" dirty="0">
                <a:solidFill>
                  <a:srgbClr val="000000"/>
                </a:solidFill>
                <a:effectLst/>
                <a:uFillTx/>
                <a:latin typeface="Times New Roman" pitchFamily="18"/>
              </a:rPr>
              <a:t>SPDX</a:t>
            </a:r>
            <a:r>
              <a:rPr lang="zh-CN" altLang="en-US" sz="1200" b="0" i="0" u="none" strike="noStrike" kern="1200" cap="none" spc="0" baseline="0" dirty="0">
                <a:solidFill>
                  <a:srgbClr val="000000"/>
                </a:solidFill>
                <a:effectLst/>
                <a:uFillTx/>
                <a:latin typeface="Times New Roman" pitchFamily="18"/>
              </a:rPr>
              <a:t>标准提供了一个相关元数据的组件清单以说明哪些内容需要包括在特定的软件组件中。毕竟一个软件通常是一棵大的组件树，其中包含很多很多组件。</a:t>
            </a:r>
            <a:endParaRPr lang="en-GB" sz="1200" b="0" i="0" u="none" strike="noStrike" kern="1200" cap="none" spc="0" baseline="0" dirty="0">
              <a:solidFill>
                <a:srgbClr val="000000"/>
              </a:solidFill>
              <a:effectLst/>
              <a:uFillTx/>
              <a:latin typeface="Times New Roman" pitchFamily="1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D6C73F1-99AE-2544-ABE2-EE894EF23B98}"/>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17A29FD-4FBF-E448-B91F-7730E3FFBE41}" type="slidenum">
              <a:t>35</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9D97D750-E44C-5449-8394-063943882B22}"/>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96F17DBC-6E9D-0D42-9897-3B8251FDC84F}"/>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刚刚讲的是法律挑战，最佳实践的工具</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最普遍的问题是那些已知的，已经被公开的漏洞 ，而且这些漏洞在开源组件中已经被修复，但公司使用的是旧版本的组件，而这些漏洞并没有得到修复。因此，如果公司用的是有漏洞的旧版本的组件，但他们向世界发出的信号，例如，在开源项目的邮件列表中发布信息，说他们正在使用这些组件，攻击者很容易发现该公司的产品中可能存在一个特定的漏洞。</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A91BB1A-D42A-784A-AB31-D8B43E69430D}"/>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0A3B569-8EAA-8B48-B546-74B1D356A69B}" type="slidenum">
              <a:t>36</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837B83F0-6360-DF4A-823D-3BFE00621EB2}"/>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86DD34CF-5B56-384E-A910-404C0E8515AF}"/>
              </a:ext>
            </a:extLst>
          </p:cNvPr>
          <p:cNvSpPr txBox="1">
            <a:spLocks noGrp="1"/>
          </p:cNvSpPr>
          <p:nvPr>
            <p:ph type="body" sz="quarter" idx="1"/>
          </p:nvPr>
        </p:nvSpPr>
        <p:spPr/>
        <p:txBody>
          <a:bodyPr/>
          <a:lstStyle/>
          <a:p>
            <a:r>
              <a:rPr lang="en-US" dirty="0" err="1"/>
              <a:t>Maven是Java项目的构建系统</a:t>
            </a:r>
            <a:r>
              <a:rPr lang="zh-CN" altLang="en-US" dirty="0"/>
              <a:t>，</a:t>
            </a:r>
            <a:r>
              <a:rPr lang="en-US" altLang="zh-CN" dirty="0" err="1"/>
              <a:t>Sonatype</a:t>
            </a:r>
            <a:r>
              <a:rPr lang="zh-CN" altLang="en-US" dirty="0"/>
              <a:t>公司</a:t>
            </a:r>
            <a:endParaRPr lang="en-GB" altLang="zh-CN" dirty="0"/>
          </a:p>
          <a:p>
            <a:endParaRPr lang="en-US" dirty="0"/>
          </a:p>
          <a:p>
            <a:pPr marL="0" marR="0" lvl="0" indent="0" defTabSz="914400" rtl="0" eaLnBrk="1" fontAlgn="auto" latinLnBrk="0" hangingPunct="0">
              <a:lnSpc>
                <a:spcPct val="100000"/>
              </a:lnSpc>
              <a:spcBef>
                <a:spcPts val="0"/>
              </a:spcBef>
              <a:spcAft>
                <a:spcPts val="565"/>
              </a:spcAft>
              <a:buClrTx/>
              <a:buSzTx/>
              <a:buFontTx/>
              <a:buNone/>
              <a:tabLst/>
              <a:defRPr/>
            </a:pPr>
            <a:r>
              <a:rPr lang="en-GB" sz="1200" b="0" i="0" u="none" strike="noStrike" kern="1200" cap="none" spc="0" baseline="0" dirty="0" err="1">
                <a:solidFill>
                  <a:srgbClr val="000000"/>
                </a:solidFill>
                <a:effectLst/>
                <a:uFillTx/>
                <a:latin typeface="Times New Roman" pitchFamily="18"/>
              </a:rPr>
              <a:t>Sonatype</a:t>
            </a:r>
            <a:r>
              <a:rPr lang="en-GB"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掌握了关于 </a:t>
            </a:r>
            <a:r>
              <a:rPr lang="en-GB" sz="1200" b="0" i="0" u="none" strike="noStrike" kern="1200" cap="none" spc="0" baseline="0" dirty="0">
                <a:solidFill>
                  <a:srgbClr val="000000"/>
                </a:solidFill>
                <a:effectLst/>
                <a:uFillTx/>
                <a:latin typeface="Times New Roman" pitchFamily="18"/>
              </a:rPr>
              <a:t>Java </a:t>
            </a:r>
            <a:r>
              <a:rPr lang="zh-CN" altLang="en-US" sz="1200" b="0" i="0" u="none" strike="noStrike" kern="1200" cap="none" spc="0" baseline="0" dirty="0">
                <a:solidFill>
                  <a:srgbClr val="000000"/>
                </a:solidFill>
                <a:effectLst/>
                <a:uFillTx/>
                <a:latin typeface="Times New Roman" pitchFamily="18"/>
              </a:rPr>
              <a:t>以及世界上其他软件开发者在软件开发中使用的组件的大量 数据。因此首先，中央资料库是巨大的，在 </a:t>
            </a:r>
            <a:r>
              <a:rPr lang="en-US" altLang="zh-CN" sz="1200" b="0" i="0" u="none" strike="noStrike" kern="1200" cap="none" spc="0" baseline="0" dirty="0">
                <a:solidFill>
                  <a:srgbClr val="000000"/>
                </a:solidFill>
                <a:effectLst/>
                <a:uFillTx/>
                <a:latin typeface="Times New Roman" pitchFamily="18"/>
              </a:rPr>
              <a:t>2015 </a:t>
            </a:r>
            <a:r>
              <a:rPr lang="zh-CN" altLang="en-US" sz="1200" b="0" i="0" u="none" strike="noStrike" kern="1200" cap="none" spc="0" baseline="0" dirty="0">
                <a:solidFill>
                  <a:srgbClr val="000000"/>
                </a:solidFill>
                <a:effectLst/>
                <a:uFillTx/>
                <a:latin typeface="Times New Roman" pitchFamily="18"/>
              </a:rPr>
              <a:t>年，他们有 </a:t>
            </a:r>
            <a:r>
              <a:rPr lang="en-US" altLang="zh-CN" sz="1200" b="0" i="0" u="none" strike="noStrike" kern="1200" cap="none" spc="0" baseline="0" dirty="0">
                <a:solidFill>
                  <a:srgbClr val="000000"/>
                </a:solidFill>
                <a:effectLst/>
                <a:uFillTx/>
                <a:latin typeface="Times New Roman" pitchFamily="18"/>
              </a:rPr>
              <a:t>310 </a:t>
            </a:r>
            <a:r>
              <a:rPr lang="zh-CN" altLang="en-US" sz="1200" b="0" i="0" u="none" strike="noStrike" kern="1200" cap="none" spc="0" baseline="0" dirty="0">
                <a:solidFill>
                  <a:srgbClr val="000000"/>
                </a:solidFill>
                <a:effectLst/>
                <a:uFillTx/>
                <a:latin typeface="Times New Roman" pitchFamily="18"/>
              </a:rPr>
              <a:t>亿的组件下载量 </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亿 次的组件下载，而且他们还知道公司下载的是哪个版本的组件。有一些存在漏洞的组件虽然已经被修复，但公司下载的还是旧版本， 因此导致 </a:t>
            </a:r>
            <a:r>
              <a:rPr lang="en-US" altLang="zh-CN" sz="1200" b="0" i="0" u="none" strike="noStrike" kern="1200" cap="none" spc="0" baseline="0" dirty="0">
                <a:solidFill>
                  <a:srgbClr val="000000"/>
                </a:solidFill>
                <a:effectLst/>
                <a:uFillTx/>
                <a:latin typeface="Times New Roman" pitchFamily="18"/>
              </a:rPr>
              <a:t>6.8%</a:t>
            </a:r>
            <a:r>
              <a:rPr lang="zh-CN" altLang="en-US" sz="1200" b="0" i="0" u="none" strike="noStrike" kern="1200" cap="none" spc="0" baseline="0" dirty="0">
                <a:solidFill>
                  <a:srgbClr val="000000"/>
                </a:solidFill>
                <a:effectLst/>
                <a:uFillTx/>
                <a:latin typeface="Times New Roman" pitchFamily="18"/>
              </a:rPr>
              <a:t>的组件在应用程序至少有一个已知的漏洞，这些漏洞基于脆弱的过时的开源组件。因此，每 </a:t>
            </a:r>
            <a:r>
              <a:rPr lang="en-US" altLang="zh-CN" sz="1200" b="0" i="0" u="none" strike="noStrike" kern="1200" cap="none" spc="0" baseline="0" dirty="0">
                <a:solidFill>
                  <a:srgbClr val="000000"/>
                </a:solidFill>
                <a:effectLst/>
                <a:uFillTx/>
                <a:latin typeface="Times New Roman" pitchFamily="18"/>
              </a:rPr>
              <a:t>16 </a:t>
            </a:r>
            <a:r>
              <a:rPr lang="zh-CN" altLang="en-US" sz="1200" b="0" i="0" u="none" strike="noStrike" kern="1200" cap="none" spc="0" baseline="0" dirty="0">
                <a:solidFill>
                  <a:srgbClr val="000000"/>
                </a:solidFill>
                <a:effectLst/>
                <a:uFillTx/>
                <a:latin typeface="Times New Roman" pitchFamily="18"/>
              </a:rPr>
              <a:t>个中就有一个，这是相当严重的。 </a:t>
            </a:r>
            <a:endParaRPr lang="zh-CN" altLang="en-US" dirty="0"/>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C7F0803-B786-0048-8EB4-73C9B3143129}"/>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0423A49-32E4-D34D-A8EC-DD2D0FA2244F}" type="slidenum">
              <a:t>37</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FFEF5F47-AAE8-A346-9A76-561A85B712F2}"/>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90758A21-2DD5-1D41-9DC8-CC4AF1FF88FF}"/>
              </a:ext>
            </a:extLst>
          </p:cNvPr>
          <p:cNvSpPr txBox="1">
            <a:spLocks noGrp="1"/>
          </p:cNvSpPr>
          <p:nvPr>
            <p:ph type="body" sz="quarter" idx="1"/>
          </p:nvPr>
        </p:nvSpPr>
        <p:spPr/>
        <p:txBody>
          <a:bodyPr/>
          <a:lstStyle/>
          <a:p>
            <a:r>
              <a:rPr lang="en-US" dirty="0" err="1"/>
              <a:t>所以需要良好的开源治理</a:t>
            </a:r>
            <a:endParaRPr lang="en-US" dirty="0"/>
          </a:p>
          <a:p>
            <a:endParaRPr lang="en-US" dirty="0"/>
          </a:p>
          <a:p>
            <a:r>
              <a:rPr lang="en-US" dirty="0" err="1"/>
              <a:t>监控漏洞</a:t>
            </a:r>
            <a:r>
              <a:rPr lang="zh-CN" altLang="en-US" dirty="0"/>
              <a:t>，这些漏洞不能变得明显，他们现在是成为了</a:t>
            </a:r>
            <a:r>
              <a:rPr lang="zh-CN" altLang="en-GB" dirty="0"/>
              <a:t>所依赖的</a:t>
            </a:r>
            <a:r>
              <a:rPr lang="zh-CN" altLang="en-US" dirty="0"/>
              <a:t>组件的最上层的新漏洞</a:t>
            </a:r>
            <a:endParaRPr lang="en-GB" altLang="zh-CN" dirty="0"/>
          </a:p>
          <a:p>
            <a:endParaRPr lang="en-GB" dirty="0"/>
          </a:p>
          <a:p>
            <a:r>
              <a:rPr lang="zh-CN" altLang="en-US" dirty="0"/>
              <a:t>不会让漏洞囤积</a:t>
            </a:r>
            <a:endParaRPr lang="en-GB" altLang="zh-CN" dirty="0"/>
          </a:p>
          <a:p>
            <a:endParaRPr lang="en-GB" dirty="0"/>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一旦你知道了一个漏洞，你需要确定你的风险，确定迁移费用并实施迁移，然后用一个修复好版本为你的客户或服务提供更新。</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CF1CEEF-7253-8A4B-8F33-EEDE3E47230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A7F6BA9-520D-9C4D-A31F-985C8A0E978A}" type="slidenum">
              <a:t>38</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79395980-93AE-AF47-B2DD-E1199272A04E}"/>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7FD8F361-3E35-4647-A3E4-2152D062E976}"/>
              </a:ext>
            </a:extLst>
          </p:cNvPr>
          <p:cNvSpPr txBox="1">
            <a:spLocks noGrp="1"/>
          </p:cNvSpPr>
          <p:nvPr>
            <p:ph type="body" sz="quarter" idx="1"/>
          </p:nvPr>
        </p:nvSpPr>
        <p:spPr/>
        <p:txBody>
          <a:bodyPr/>
          <a:lstStyle/>
          <a:p>
            <a:r>
              <a:rPr lang="en-US" dirty="0" err="1"/>
              <a:t>用户量大的开源项目不能满足所有用户的需求</a:t>
            </a:r>
            <a:r>
              <a:rPr lang="zh-CN" altLang="en-US" dirty="0"/>
              <a:t>，要先从自己的利益出发</a:t>
            </a:r>
            <a:endParaRPr lang="en-US" dirty="0"/>
          </a:p>
          <a:p>
            <a:endParaRPr lang="en-US" dirty="0"/>
          </a:p>
          <a:p>
            <a:r>
              <a:rPr lang="zh-CN" altLang="en-US" sz="1200" b="0" i="0" u="none" strike="noStrike" kern="1200" cap="none" spc="0" baseline="0" dirty="0">
                <a:solidFill>
                  <a:srgbClr val="000000"/>
                </a:solidFill>
                <a:effectLst/>
                <a:uFillTx/>
                <a:latin typeface="Times New Roman" pitchFamily="18"/>
              </a:rPr>
              <a:t>更普遍的问题是，一个公司正在使用一些开源组件，发现了一个错误，然后修复了它。现在他们有了一个维护的问题，如果他们不把这个</a:t>
            </a:r>
            <a:r>
              <a:rPr lang="en-GB" sz="1200" b="0" i="0" u="none" strike="noStrike" kern="1200" cap="none" spc="0" baseline="0" dirty="0">
                <a:solidFill>
                  <a:srgbClr val="000000"/>
                </a:solidFill>
                <a:effectLst/>
                <a:uFillTx/>
                <a:latin typeface="Times New Roman" pitchFamily="18"/>
              </a:rPr>
              <a:t>bug fix</a:t>
            </a:r>
            <a:r>
              <a:rPr lang="zh-CN" altLang="en-US" sz="1200" b="0" i="0" u="none" strike="noStrike" kern="1200" cap="none" spc="0" baseline="0" dirty="0">
                <a:solidFill>
                  <a:srgbClr val="000000"/>
                </a:solidFill>
                <a:effectLst/>
                <a:uFillTx/>
                <a:latin typeface="Times New Roman" pitchFamily="18"/>
              </a:rPr>
              <a:t>贡献给这个项目的话，每次有新的组件版本他们就必须重新进行修复。所以一个聪明的开发者会希望他们的代码，也就是</a:t>
            </a:r>
            <a:r>
              <a:rPr lang="en-GB" sz="1200" b="0" i="0" u="none" strike="noStrike" kern="1200" cap="none" spc="0" baseline="0" dirty="0">
                <a:solidFill>
                  <a:srgbClr val="000000"/>
                </a:solidFill>
                <a:effectLst/>
                <a:uFillTx/>
                <a:latin typeface="Times New Roman" pitchFamily="18"/>
              </a:rPr>
              <a:t>bug fix</a:t>
            </a:r>
            <a:r>
              <a:rPr lang="zh-CN" altLang="en-US" sz="1200" b="0" i="0" u="none" strike="noStrike" kern="1200" cap="none" spc="0" baseline="0" dirty="0">
                <a:solidFill>
                  <a:srgbClr val="000000"/>
                </a:solidFill>
                <a:effectLst/>
                <a:uFillTx/>
                <a:latin typeface="Times New Roman" pitchFamily="18"/>
              </a:rPr>
              <a:t>被合入主项目中，在那里，它会得到迭代、维护和发展，这样他们就只需要把它合并到主线上一次，以后就不用再做了。因为现在每个新版本的组件都会自动出现。</a:t>
            </a:r>
            <a:r>
              <a:rPr lang="en-GB" dirty="0">
                <a:effectLst/>
              </a:rPr>
              <a:t> </a:t>
            </a:r>
          </a:p>
          <a:p>
            <a:endParaRPr lang="en-GB" dirty="0">
              <a:effectLst/>
            </a:endParaRPr>
          </a:p>
          <a:p>
            <a:r>
              <a:rPr lang="en-GB" dirty="0" err="1">
                <a:effectLst/>
              </a:rPr>
              <a:t>知道你在用哪些组件</a:t>
            </a:r>
            <a:r>
              <a:rPr lang="zh-CN" altLang="en-US" dirty="0">
                <a:effectLst/>
              </a:rPr>
              <a:t> </a:t>
            </a:r>
            <a:r>
              <a:rPr lang="en-US" altLang="zh-CN" dirty="0">
                <a:effectLst/>
              </a:rPr>
              <a:t>–</a:t>
            </a:r>
            <a:r>
              <a:rPr lang="zh-CN" altLang="en-US" dirty="0">
                <a:effectLst/>
              </a:rPr>
              <a:t> 安全漏洞，许可证合规（</a:t>
            </a:r>
            <a:r>
              <a:rPr lang="en-US" altLang="zh-CN" dirty="0">
                <a:effectLst/>
              </a:rPr>
              <a:t>GPL</a:t>
            </a:r>
            <a:r>
              <a:rPr lang="zh-CN" altLang="en-US" dirty="0">
                <a:effectLst/>
              </a:rPr>
              <a:t>正义者）</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E88B94E-7F06-594E-ADB8-8C3FFA8981F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6806770-32F3-0240-A520-DD737A3D3D2B}" type="slidenum">
              <a:t>39</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7BD4BBB6-FCB0-E246-9067-13D678A6CCF1}"/>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F6CAB598-0EA8-1141-9FF2-05737E2FC9DF}"/>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你需要一个贡献开源项目的审查流程， 这个流程中，你要定义联络点，定义了你是否应该回馈的标准。</a:t>
            </a:r>
            <a:r>
              <a:rPr lang="en-GB" dirty="0">
                <a:effectLst/>
              </a:rPr>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CDE3B1D-450C-1A4D-9D16-C4F208E0BE89}"/>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07C60E6-8ACF-2740-A8E4-D014119EABC5}" type="slidenum">
              <a:t>40</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122241E6-B0FF-464E-844D-69EA3F6B4AF8}"/>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21F6C282-5CCD-494D-9B79-D1D6A709A7EB}"/>
              </a:ext>
            </a:extLst>
          </p:cNvPr>
          <p:cNvSpPr txBox="1">
            <a:spLocks noGrp="1"/>
          </p:cNvSpPr>
          <p:nvPr>
            <p:ph type="body" sz="quarter" idx="1"/>
          </p:nvPr>
        </p:nvSpPr>
        <p:spPr/>
        <p:txBody>
          <a:bodyPr/>
          <a:lstStyle/>
          <a:p>
            <a:r>
              <a:rPr lang="zh-CN" altLang="en-GB" sz="1200" b="0" i="0" u="none" strike="noStrike" kern="1200" cap="none" spc="0" baseline="0" dirty="0">
                <a:solidFill>
                  <a:srgbClr val="000000"/>
                </a:solidFill>
                <a:effectLst/>
                <a:uFillTx/>
                <a:latin typeface="Times New Roman" pitchFamily="18"/>
              </a:rPr>
              <a:t>流程高效</a:t>
            </a:r>
            <a:r>
              <a:rPr lang="zh-CN" altLang="en-US" sz="1200" b="0" i="0" u="none" strike="noStrike" kern="1200" cap="none" spc="0" baseline="0" dirty="0">
                <a:solidFill>
                  <a:srgbClr val="000000"/>
                </a:solidFill>
                <a:effectLst/>
                <a:uFillTx/>
                <a:latin typeface="Times New Roman" pitchFamily="18"/>
              </a:rPr>
              <a:t> </a:t>
            </a:r>
            <a:r>
              <a:rPr lang="en-US" altLang="zh-CN" sz="1200" b="0" i="0" u="none" strike="noStrike" kern="1200" cap="none" spc="0" baseline="0" dirty="0">
                <a:solidFill>
                  <a:srgbClr val="000000"/>
                </a:solidFill>
                <a:effectLst/>
                <a:uFillTx/>
                <a:latin typeface="Times New Roman" pitchFamily="18"/>
              </a:rPr>
              <a:t>-</a:t>
            </a:r>
            <a:r>
              <a:rPr lang="zh-CN" altLang="en-US" sz="1200" b="0" i="0" u="none" strike="noStrike" kern="1200" cap="none" spc="0" baseline="0" dirty="0">
                <a:solidFill>
                  <a:srgbClr val="000000"/>
                </a:solidFill>
                <a:effectLst/>
                <a:uFillTx/>
                <a:latin typeface="Times New Roman" pitchFamily="18"/>
              </a:rPr>
              <a:t> 你需要有明确角色和责任的项目办公室</a:t>
            </a:r>
            <a:r>
              <a:rPr lang="en-GB" dirty="0">
                <a:effectLst/>
              </a:rPr>
              <a: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7161E08-0E2A-D94A-A505-AB80942406FA}"/>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6623C01-0C35-2C4E-9017-1389C386D41B}" type="slidenum">
              <a:t>4</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919EBB94-C62F-9842-A951-ACE612D85CA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6C3D9725-2255-0846-97E6-B15687172748}"/>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所以我们将讨论产品和服务中的开源。我想快速补充一下，下文中，我总是说产 品 ，实际上我指的是常规的软件产品或任何包含软件的产品 。但也包括服务，因为它 们已经在某种程度上被当作产品了。软件即服务，指的是你通过网络订阅并付费的一 些软件，在我看来它们是一种特殊形式的产品。你不一定需要支付预付许可费，但你 要支付你的订阅费用，你通过网络得到了一个标准化的产品。因此在我看来，这种软 件服务的提供者实际上是软件产品供应商。无论在哪种情况下，你提供的软件许可 证，更具体的说，我们现在有新一代的软件许可证，例如有名的 </a:t>
            </a:r>
            <a:r>
              <a:rPr lang="en-GB" sz="1200" b="0" i="0" u="none" strike="noStrike" kern="1200" cap="none" spc="0" baseline="0" dirty="0">
                <a:solidFill>
                  <a:srgbClr val="000000"/>
                </a:solidFill>
                <a:effectLst/>
                <a:uFillTx/>
                <a:latin typeface="Times New Roman" pitchFamily="18"/>
              </a:rPr>
              <a:t>AGPLv3 </a:t>
            </a:r>
            <a:r>
              <a:rPr lang="zh-CN" altLang="en-US" sz="1200" b="0" i="0" u="none" strike="noStrike" kern="1200" cap="none" spc="0" baseline="0" dirty="0">
                <a:solidFill>
                  <a:srgbClr val="000000"/>
                </a:solidFill>
                <a:effectLst/>
                <a:uFillTx/>
                <a:latin typeface="Times New Roman" pitchFamily="18"/>
              </a:rPr>
              <a:t>专门针对在网 络上提供服务的产品。所以在下文中，我只说产品，而我也指软件即服务的产品。 </a:t>
            </a:r>
            <a:endParaRPr lang="zh-CN" altLang="en-US" dirty="0"/>
          </a:p>
          <a:p>
            <a:endParaRPr lang="en-US" dirty="0"/>
          </a:p>
          <a:p>
            <a:r>
              <a:rPr lang="en-US" dirty="0" err="1"/>
              <a:t>传统的分发特指软件部署的过程</a:t>
            </a:r>
            <a:endParaRPr lang="en-US" dirty="0"/>
          </a:p>
          <a:p>
            <a:endParaRPr lang="en-US" dirty="0"/>
          </a:p>
          <a:p>
            <a:r>
              <a:rPr lang="en-US" dirty="0"/>
              <a:t>GPL v3</a:t>
            </a:r>
            <a:r>
              <a:rPr lang="zh-CN" altLang="en-US" dirty="0"/>
              <a:t>协议，意味着修改和使用其代码都需要开源，但是这是建立在软件分发的基础上，如果使用代码作为服务提供，而不分发软件，则不需要开源。这实际上是</a:t>
            </a:r>
            <a:r>
              <a:rPr lang="en-US" dirty="0"/>
              <a:t>GPL</a:t>
            </a:r>
            <a:r>
              <a:rPr lang="zh-CN" altLang="en-US" dirty="0"/>
              <a:t>协议本身的缺陷。</a:t>
            </a:r>
          </a:p>
          <a:p>
            <a:endParaRPr lang="en-GB" dirty="0"/>
          </a:p>
          <a:p>
            <a:r>
              <a:rPr lang="en-US" dirty="0"/>
              <a:t>AGPL v3</a:t>
            </a:r>
            <a:r>
              <a:rPr lang="zh-CN" altLang="en-US" dirty="0"/>
              <a:t>协议，也就是说，除非获得商业授权，否则无论以何种方式修改或者使用代码，都需要开源。</a:t>
            </a:r>
          </a:p>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CCBDC01-BB13-AD41-8DC5-7A72FE524F65}"/>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854EFD-51C6-C741-8EE3-15948DE78A9B}" type="slidenum">
              <a:t>41</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E5195489-5B2E-9542-AC0D-E360CDC77B46}"/>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BE2A4327-43E5-0447-95E8-FA822B6B3EE0}"/>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治理是一个大话题，下面这张图提供了领域和流程的视角来看待开源治理。</a:t>
            </a:r>
            <a:endParaRPr lang="en-GB"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通过治理本身，通过供应商管理（这是一个重要部分），工程管理，产品管理等 </a:t>
            </a:r>
            <a:endParaRPr lang="en-GB"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对于每一个流程领域，都有一些人扮演着不同角色来定义他们的参与，他们的责任，他们所进行的实践，他们产生的结果等等。</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565ABB7-0479-4C4C-8DDE-3AF4308AE0F2}"/>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2D2CE4-9801-C64A-B24C-27FD93E6CDD0}" type="slidenum">
              <a:t>42</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26CE5BFC-7B94-3B43-9513-389EC14E3EE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0033F0DB-206A-204F-8B70-619423DE73E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B783F998-BEF4-A743-9C82-8CFC1A164B3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20E9C9-B59D-3D4C-A7D5-12EAE1118FEB}" type="slidenum">
              <a:t>43</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D380C4B9-DACE-8844-842C-80CC61B0B1EA}"/>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F933FC17-0993-434B-A6DE-7BE593F201B2}"/>
              </a:ext>
            </a:extLst>
          </p:cNvPr>
          <p:cNvSpPr txBox="1">
            <a:spLocks noGrp="1"/>
          </p:cNvSpPr>
          <p:nvPr>
            <p:ph type="body" sz="quarter" idx="1"/>
          </p:nvPr>
        </p:nvSpPr>
        <p:spPr/>
        <p:txBody>
          <a:bodyPr/>
          <a:lstStyle/>
          <a:p>
            <a:r>
              <a:rPr lang="en-US" dirty="0" err="1"/>
              <a:t>最佳实践</a:t>
            </a:r>
            <a:endParaRPr lang="en-US" dirty="0"/>
          </a:p>
          <a:p>
            <a:endParaRPr lang="en-US" dirty="0"/>
          </a:p>
          <a:p>
            <a:r>
              <a:rPr lang="en-US" dirty="0" err="1"/>
              <a:t>定义关键角色</a:t>
            </a:r>
            <a:endParaRPr lang="en-US" dirty="0"/>
          </a:p>
          <a:p>
            <a:endParaRPr lang="en-US" dirty="0"/>
          </a:p>
          <a:p>
            <a:r>
              <a:rPr lang="en-US" dirty="0"/>
              <a:t>C-Level</a:t>
            </a:r>
          </a:p>
          <a:p>
            <a:endParaRPr lang="en-US" dirty="0"/>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办公室经理的角色负责制定治理办法，另一件重要的事情是需要明白这是一个最高级 别</a:t>
            </a:r>
            <a:r>
              <a:rPr lang="en-US" altLang="zh-CN" sz="1200" b="0" i="0" u="none" strike="noStrike" kern="1200" cap="none" spc="0" baseline="0" dirty="0">
                <a:solidFill>
                  <a:srgbClr val="000000"/>
                </a:solidFill>
                <a:effectLst/>
                <a:uFillTx/>
                <a:latin typeface="Times New Roman" pitchFamily="18"/>
              </a:rPr>
              <a:t>(</a:t>
            </a:r>
            <a:r>
              <a:rPr lang="en-GB" sz="1200" b="0" i="0" u="none" strike="noStrike" kern="1200" cap="none" spc="0" baseline="0" dirty="0">
                <a:solidFill>
                  <a:srgbClr val="000000"/>
                </a:solidFill>
                <a:effectLst/>
                <a:uFillTx/>
                <a:latin typeface="Times New Roman" pitchFamily="18"/>
              </a:rPr>
              <a:t>c-level)</a:t>
            </a:r>
            <a:r>
              <a:rPr lang="zh-CN" altLang="en-US" sz="1200" b="0" i="0" u="none" strike="noStrike" kern="1200" cap="none" spc="0" baseline="0" dirty="0">
                <a:solidFill>
                  <a:srgbClr val="000000"/>
                </a:solidFill>
                <a:effectLst/>
                <a:uFillTx/>
                <a:latin typeface="Times New Roman" pitchFamily="18"/>
              </a:rPr>
              <a:t>的责任。所以 </a:t>
            </a:r>
            <a:r>
              <a:rPr lang="en-GB" sz="1200" b="0" i="0" u="none" strike="noStrike" kern="1200" cap="none" spc="0" baseline="0" dirty="0">
                <a:solidFill>
                  <a:srgbClr val="000000"/>
                </a:solidFill>
                <a:effectLst/>
                <a:uFillTx/>
                <a:latin typeface="Times New Roman" pitchFamily="18"/>
              </a:rPr>
              <a:t>CEO </a:t>
            </a:r>
            <a:r>
              <a:rPr lang="zh-CN" altLang="en-US" sz="1200" b="0" i="0" u="none" strike="noStrike" kern="1200" cap="none" spc="0" baseline="0" dirty="0">
                <a:solidFill>
                  <a:srgbClr val="000000"/>
                </a:solidFill>
                <a:effectLst/>
                <a:uFillTx/>
                <a:latin typeface="Times New Roman" pitchFamily="18"/>
              </a:rPr>
              <a:t>可以把治理工作委托给开源办公室，但他们仍然要制 定战略目标。所以，</a:t>
            </a:r>
            <a:r>
              <a:rPr lang="en-GB" sz="1200" b="0" i="0" u="none" strike="noStrike" kern="1200" cap="none" spc="0" baseline="0" dirty="0">
                <a:solidFill>
                  <a:srgbClr val="000000"/>
                </a:solidFill>
                <a:effectLst/>
                <a:uFillTx/>
                <a:latin typeface="Times New Roman" pitchFamily="18"/>
              </a:rPr>
              <a:t>CEO </a:t>
            </a:r>
            <a:r>
              <a:rPr lang="zh-CN" altLang="en-US" sz="1200" b="0" i="0" u="none" strike="noStrike" kern="1200" cap="none" spc="0" baseline="0" dirty="0">
                <a:solidFill>
                  <a:srgbClr val="000000"/>
                </a:solidFill>
                <a:effectLst/>
                <a:uFillTx/>
                <a:latin typeface="Times New Roman" pitchFamily="18"/>
              </a:rPr>
              <a:t>是给开源办公室布置工作的人。 </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在开源治理项目的早期阶段，一般来说，法律委员会是很重要的，因为公司看重的主 要是法律威胁。但随着时间的推移，这种威胁会逐渐减少</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法律顾问将会成为与开源办公室合作的许多人中的一个，其他的当然是产品经理、工程主管、建筑师和开发人员，他们都以这样或那样的方式参与治理过程。 </a:t>
            </a:r>
            <a:endParaRPr lang="zh-CN" altLang="en-US" dirty="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46853D8-D5BC-7D4B-953B-965B0F363402}"/>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D29D577-97AA-E44D-89B7-8951BB490E53}" type="slidenum">
              <a:t>44</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E014AA77-4B06-6F4B-A1B5-DF9ECC57ADA9}"/>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401C6FE4-36FB-1540-8FCE-4ABCA59D83C3}"/>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为了做到让软件开发人员、工程经理、法律顾问等都能轻松使用，让他们能够使用我们的手册，并将其应用到自己的公司中，我们的方法是构建最佳实践的描述。</a:t>
            </a:r>
            <a:r>
              <a:rPr lang="en-GB" dirty="0">
                <a:effectLst/>
              </a:rPr>
              <a:t> </a:t>
            </a:r>
            <a:endParaRPr lang="en-US" dirty="0"/>
          </a:p>
          <a:p>
            <a:endParaRPr lang="en-US" dirty="0"/>
          </a:p>
          <a:p>
            <a:r>
              <a:rPr lang="en-US" dirty="0" err="1"/>
              <a:t>对自家实践的描述</a:t>
            </a:r>
            <a:r>
              <a:rPr lang="zh-CN" altLang="en-US" dirty="0"/>
              <a:t>，三要素</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4CA686B-0C8C-184B-A133-D13807BBC349}"/>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F67D45-AC34-9446-BF9B-8D11D77AC962}" type="slidenum">
              <a:t>45</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15FB1FF6-8602-8542-A64F-CD935CBE110A}"/>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8949EF03-1DBE-C140-BDD4-D2F38E4EB636}"/>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下面是一个例子，来说明这样的最佳实践是如何形成的。这取自确保许可证合 规性作为向客户交付产品的实践的一部分。因此在实践的下面的地方，你会发现一些 例如生成合规性制品，产品经理的责任等。所有这些实践，包括这个，都需要在具体 的语境下。 你需要提前确定所有的合规制品，因为他们即将转变为作为交付物的制品，你需要在 实际产品上提供合规性制品。因此，确保你在法律上的合规性的解决方案是合入所有 的合规制品 </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从源头开始，并将其与实际产品一起交付。 </a:t>
            </a:r>
            <a:endParaRPr lang="zh-CN" alt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6AA0256-ED4A-3145-B7A2-5BABE0074555}"/>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6F7A91A-CA39-1B42-984A-3F03FDB8D7D1}" type="slidenum">
              <a:t>46</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C72449D3-DA8E-3242-AA21-E91B201A08D7}"/>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4FEE641E-7154-4648-8F3A-9B3AD399EDF5}"/>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关于供应商管理的做法，这是一个概述性的最佳实践。</a:t>
            </a:r>
            <a:endParaRPr lang="en-GB" altLang="zh-CN" sz="1200" b="0" i="0" u="none" strike="noStrike" kern="1200" cap="none" spc="0" baseline="0" dirty="0">
              <a:solidFill>
                <a:srgbClr val="000000"/>
              </a:solidFill>
              <a:effectLst/>
              <a:uFillTx/>
              <a:latin typeface="Times New Roman" pitchFamily="18"/>
            </a:endParaRPr>
          </a:p>
          <a:p>
            <a:endParaRPr lang="en-GB"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这个概述实践基本上可以管理或作为供应商管理过程领域的一个入口。</a:t>
            </a:r>
            <a:endParaRPr lang="en-GB" altLang="zh-CN" sz="1200" b="0" i="0" u="none" strike="noStrike" kern="1200" cap="none" spc="0" baseline="0" dirty="0">
              <a:solidFill>
                <a:srgbClr val="000000"/>
              </a:solidFill>
              <a:effectLst/>
              <a:uFillTx/>
              <a:latin typeface="Times New Roman" pitchFamily="18"/>
            </a:endParaRPr>
          </a:p>
          <a:p>
            <a:endParaRPr lang="en-GB" altLang="zh-CN" sz="1200" b="0" i="0" u="none" strike="noStrike" kern="1200" cap="none" spc="0" baseline="0" dirty="0">
              <a:solidFill>
                <a:srgbClr val="000000"/>
              </a:solidFill>
              <a:effectLst/>
              <a:uFillTx/>
              <a:latin typeface="Times New Roman" pitchFamily="18"/>
            </a:endParaRPr>
          </a:p>
          <a:p>
            <a:r>
              <a:rPr lang="zh-CN" altLang="en-US" sz="1200" b="0" i="0" u="none" strike="noStrike" kern="1200" cap="none" spc="0" baseline="0" dirty="0">
                <a:solidFill>
                  <a:srgbClr val="000000"/>
                </a:solidFill>
                <a:effectLst/>
                <a:uFillTx/>
                <a:latin typeface="Times New Roman" pitchFamily="18"/>
              </a:rPr>
              <a:t>这里工程主管的任务基本上是如何从开源的角度与供应商打交道，而且这张表收集了所有包含的子最佳实践</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比如说需要一个管理认证，这仍然比较有前瞻性，但是允许一些考量，也许是一些治理成熟度的考量</a:t>
            </a:r>
            <a:r>
              <a:rPr lang="en-US" altLang="zh-CN" sz="1200" b="0" i="0" u="none" strike="noStrike" kern="1200" cap="none" spc="0" baseline="0" dirty="0">
                <a:solidFill>
                  <a:srgbClr val="000000"/>
                </a:solidFill>
                <a:effectLst/>
                <a:uFillTx/>
                <a:latin typeface="Times New Roman" pitchFamily="18"/>
              </a:rPr>
              <a:t>; </a:t>
            </a:r>
          </a:p>
          <a:p>
            <a:endParaRPr lang="zh-CN" altLang="en-US" dirty="0"/>
          </a:p>
          <a:p>
            <a:r>
              <a:rPr lang="zh-CN" altLang="en-US" sz="1200" b="0" i="0" u="none" strike="noStrike" kern="1200" cap="none" spc="0" baseline="0" dirty="0">
                <a:solidFill>
                  <a:srgbClr val="000000"/>
                </a:solidFill>
                <a:effectLst/>
                <a:uFillTx/>
                <a:latin typeface="Times New Roman" pitchFamily="18"/>
              </a:rPr>
              <a:t>你的供应商知道当涉及到开放源代码时，他们在做什么</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一路来到交付阶段，现在你需要审查这个交付，他们是否包括了你需要的材料清单</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这只是一个例子，说明我们如何捕捉最佳实践作为开放治理的流程和最佳实践手册的 一部分。 </a:t>
            </a:r>
            <a:endParaRPr lang="zh-CN" altLang="en-US" dirty="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5EC2FBF5-7D7F-3A43-9157-0E620865442D}"/>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667882F-3BCD-EE4C-BB86-889C61BE8F5D}" type="slidenum">
              <a:t>47</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B2BBE39A-04D0-5540-AEE3-37D58B47655E}"/>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0B6D95D1-3B52-D248-A593-04CDD6C8F0A8}"/>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这种手册的结构通常是自上而下的</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这里有一个供应商管理的例子和一些最佳实践，它们是由公司完成的，并作为公司自己的开源治理过程。</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3811859-0557-5040-B853-C3A90FFE7AFC}"/>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4D1054E-E2E1-C746-AF15-D2C3F95AC010}" type="slidenum">
              <a:t>48</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EDAEFC91-9446-854A-80C9-1DB203906DC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5522233A-C596-764C-9C00-1333FC415291}"/>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简而言之，大多数公司会把它放在法律部门，但这肯定不是长远来看的选择。因为法律部门的目标是防止不好的事情发生，而开源办公室的工作实际上是为了让好事发生。因此，理想情况下，你要让它独立。这就是为什么在德国，它通常也被称为能力中心。</a:t>
            </a:r>
            <a:endParaRPr lang="en-GB" sz="1200" b="0" i="0" u="none" strike="noStrike" kern="1200" cap="none" spc="0" baseline="0" dirty="0">
              <a:solidFill>
                <a:srgbClr val="000000"/>
              </a:solidFill>
              <a:effectLst/>
              <a:uFillTx/>
              <a:latin typeface="Times New Roman" pitchFamily="18"/>
            </a:endParaRP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F49D2D8-D784-7A41-94EB-98312310680B}"/>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13C0229-1CC0-9747-BA4E-8AA910FE28C8}" type="slidenum">
              <a:t>49</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4562FB1E-8055-E144-A4A6-5DDCAB524692}"/>
              </a:ext>
            </a:extLst>
          </p:cNvPr>
          <p:cNvSpPr>
            <a:spLocks noGrp="1" noRot="1" noChangeAspect="1"/>
          </p:cNvSpPr>
          <p:nvPr>
            <p:ph type="sldImg"/>
          </p:nvPr>
        </p:nvSpPr>
        <p:spPr>
          <a:xfrm>
            <a:off x="-538160" y="360365"/>
            <a:ext cx="8636005" cy="4859341"/>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5A2310E5-7230-0744-BCBF-606E85AEF68A}"/>
              </a:ext>
            </a:extLst>
          </p:cNvPr>
          <p:cNvSpPr txBox="1">
            <a:spLocks noGrp="1"/>
          </p:cNvSpPr>
          <p:nvPr>
            <p:ph type="body" sz="quarter" idx="1"/>
          </p:nvPr>
        </p:nvSpPr>
        <p:spPr/>
        <p:txBody>
          <a:bodyPr>
            <a:spAutoFit/>
          </a:bodyPr>
          <a:lstStyle/>
          <a:p>
            <a:pPr lvl="0"/>
            <a:r>
              <a:rPr lang="en-US" sz="200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DAB8FAF-F988-6549-AF1E-1F6BD8AF825E}"/>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3F829AE-F628-8447-BDC1-F8A8EA1F37FA}" type="slidenum">
              <a:t>5</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8EEDD3D6-9216-AA4B-AC1F-0E6A317A548D}"/>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55DC2B52-A828-0848-8D84-489515BB8C6D}"/>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为什么软件供应商和服务提供商会真正使用开源软件产品？</a:t>
            </a:r>
            <a:r>
              <a:rPr lang="en-GB" dirty="0">
                <a:effectLst/>
              </a:rPr>
              <a:t> </a:t>
            </a:r>
            <a:r>
              <a:rPr lang="zh-CN" altLang="en-US" sz="1200" b="0" i="0" u="none" strike="noStrike" kern="1200" cap="none" spc="0" baseline="0" dirty="0">
                <a:solidFill>
                  <a:srgbClr val="000000"/>
                </a:solidFill>
                <a:effectLst/>
                <a:uFillTx/>
                <a:latin typeface="Times New Roman" pitchFamily="18"/>
              </a:rPr>
              <a:t>那么，为什么软件供应商和服务提供商会真正使用开源软件产品</a:t>
            </a:r>
            <a:r>
              <a:rPr lang="en-US" altLang="zh-CN" sz="1200" b="0" i="0" u="none" strike="noStrike" kern="1200" cap="none" spc="0" baseline="0" dirty="0">
                <a:solidFill>
                  <a:srgbClr val="000000"/>
                </a:solidFill>
                <a:effectLst/>
                <a:uFillTx/>
                <a:latin typeface="Times New Roman" pitchFamily="18"/>
              </a:rPr>
              <a:t>?</a:t>
            </a:r>
            <a:r>
              <a:rPr lang="zh-CN" altLang="en-US" sz="1200" b="0" i="0" u="none" strike="noStrike" kern="1200" cap="none" spc="0" baseline="0" dirty="0">
                <a:solidFill>
                  <a:srgbClr val="000000"/>
                </a:solidFill>
                <a:effectLst/>
                <a:uFillTx/>
                <a:latin typeface="Times New Roman" pitchFamily="18"/>
              </a:rPr>
              <a:t>还是适用于通 常的更好、更快、更便宜的准则。第一次迭代的开源组件通常是高质量组件，而且它 们可以立即使用，没有特别的门槛，你只要下载它们并开始使用就可以。最后，它们 是免费的，因为没有许可费，所以它们更便宜。 </a:t>
            </a:r>
            <a:endParaRPr lang="zh-CN" altLang="en-US" dirty="0"/>
          </a:p>
          <a:p>
            <a:endParaRPr lang="en-GB" dirty="0">
              <a:effectLst/>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而且它们可以立即使用，没有特别的门槛，你只要下载它们并开始使用就可以</a:t>
            </a:r>
            <a:endParaRPr lang="en-GB" altLang="zh-CN" sz="1200" b="0" i="0" u="none" strike="noStrike" kern="1200" cap="none" spc="0" baseline="0" dirty="0">
              <a:solidFill>
                <a:srgbClr val="000000"/>
              </a:solidFill>
              <a:effectLst/>
              <a:uFillTx/>
              <a:latin typeface="Times New Roman" pitchFamily="18"/>
            </a:endParaRPr>
          </a:p>
          <a:p>
            <a:pPr marL="0" marR="0" lvl="0" indent="0" defTabSz="914400" rtl="0" eaLnBrk="1" fontAlgn="auto" latinLnBrk="0" hangingPunct="0">
              <a:lnSpc>
                <a:spcPct val="100000"/>
              </a:lnSpc>
              <a:spcBef>
                <a:spcPts val="0"/>
              </a:spcBef>
              <a:spcAft>
                <a:spcPts val="565"/>
              </a:spcAft>
              <a:buClrTx/>
              <a:buSzTx/>
              <a:buFontTx/>
              <a:buNone/>
              <a:tabLst/>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623087A-97AE-304B-96C1-DC8372DFB747}"/>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E1DEB9C-F0F3-1A40-9A71-87FACA6492A0}" type="slidenum">
              <a:t>6</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F5DF3890-BA9D-C546-AD56-102332227B49}"/>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EA47BCB6-B6CC-E64F-AF2B-EF3C7D546F2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456DC89-2246-D145-AEFE-1331A2030312}"/>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C1E97DA-CED9-614D-A992-2919B7B828E1}" type="slidenum">
              <a:t>7</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63D03336-DE5D-FA4A-935D-87B23F9C0CD0}"/>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A4B4307F-B3B9-1E4D-A53D-59BB617E8816}"/>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除了节约成本的考量，还有其他一些好处，例如，开源软件可以检查。你可以自 己修复 </a:t>
            </a:r>
            <a:r>
              <a:rPr lang="en-GB" sz="1200" b="0" i="0" u="none" strike="noStrike" kern="1200" cap="none" spc="0" baseline="0" dirty="0">
                <a:solidFill>
                  <a:srgbClr val="000000"/>
                </a:solidFill>
                <a:effectLst/>
                <a:uFillTx/>
                <a:latin typeface="Times New Roman" pitchFamily="18"/>
              </a:rPr>
              <a:t>bug，</a:t>
            </a:r>
            <a:r>
              <a:rPr lang="zh-CN" altLang="en-US" sz="1200" b="0" i="0" u="none" strike="noStrike" kern="1200" cap="none" spc="0" baseline="0" dirty="0">
                <a:solidFill>
                  <a:srgbClr val="000000"/>
                </a:solidFill>
                <a:effectLst/>
                <a:uFillTx/>
                <a:latin typeface="Times New Roman" pitchFamily="18"/>
              </a:rPr>
              <a:t>不必依赖第三方 </a:t>
            </a:r>
            <a:r>
              <a:rPr lang="en-US" altLang="zh-CN" sz="1200" b="0" i="0" u="none" strike="noStrike" kern="1200" cap="none" spc="0" baseline="0" dirty="0">
                <a:solidFill>
                  <a:srgbClr val="000000"/>
                </a:solidFill>
                <a:effectLst/>
                <a:uFillTx/>
                <a:latin typeface="Times New Roman" pitchFamily="18"/>
              </a:rPr>
              <a:t>-- </a:t>
            </a:r>
            <a:r>
              <a:rPr lang="zh-CN" altLang="en-US" sz="1200" b="0" i="0" u="none" strike="noStrike" kern="1200" cap="none" spc="0" baseline="0" dirty="0">
                <a:solidFill>
                  <a:srgbClr val="000000"/>
                </a:solidFill>
                <a:effectLst/>
                <a:uFillTx/>
                <a:latin typeface="Times New Roman" pitchFamily="18"/>
              </a:rPr>
              <a:t>你的供应商。在供应商那里你可能需要相当长的时间 来修复一个问题。这也使得开源更快、更紧密，因为你没有被锁定在供应商那里。从 创新的角度来看，开源软件也更快，你可以自己提供你的创新。 </a:t>
            </a:r>
            <a:endParaRPr lang="zh-CN" altLang="en-US" dirty="0"/>
          </a:p>
          <a:p>
            <a:r>
              <a:rPr lang="zh-CN" altLang="en-US" sz="1200" b="0" i="0" u="none" strike="noStrike" kern="1200" cap="none" spc="0" baseline="0" dirty="0">
                <a:solidFill>
                  <a:srgbClr val="000000"/>
                </a:solidFill>
                <a:effectLst/>
                <a:uFillTx/>
                <a:latin typeface="Times New Roman" pitchFamily="18"/>
              </a:rPr>
              <a:t>最后，开源软件通常与标准兼容，有时甚至是参考着标准实现的，从而定义了标准的 兼容性。所以你可以使用它，它与任何你需要兼容的东西都有很高的的兼容性 </a:t>
            </a:r>
            <a:endParaRPr lang="zh-CN" alt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D142C73-C178-214E-B75C-3987077C2A94}"/>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637BE6B-5ECB-FC4A-8E57-90E3DADD2B35}" type="slidenum">
              <a:t>8</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9F338011-B510-584D-90FF-DC66CF354DCC}"/>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68D1158F-6267-5D44-B4E1-EA8512A46FD8}"/>
              </a:ext>
            </a:extLst>
          </p:cNvPr>
          <p:cNvSpPr txBox="1">
            <a:spLocks noGrp="1"/>
          </p:cNvSpPr>
          <p:nvPr>
            <p:ph type="body" sz="quarter" idx="1"/>
          </p:nvPr>
        </p:nvSpPr>
        <p:spPr/>
        <p:txBody>
          <a:bodyPr/>
          <a:lstStyle/>
          <a:p>
            <a:r>
              <a:rPr lang="zh-CN" altLang="en-US" sz="1200" b="0" i="0" u="none" strike="noStrike" kern="1200" cap="none" spc="0" baseline="0" dirty="0">
                <a:solidFill>
                  <a:srgbClr val="000000"/>
                </a:solidFill>
                <a:effectLst/>
                <a:uFillTx/>
                <a:latin typeface="Times New Roman" pitchFamily="18"/>
              </a:rPr>
              <a:t>我认为，在产品中使用开源软件的真正动机是，很简单，你可以更快、更便宜地 开发出更好的软件。因为你现在可以把注意力集中在对你的业务重要的地方。开源软 件在竞争中是没有差异化的。因此，你需要用尽可能高的质量尽可能快搞定你需要的 软件。你应该从网上使用它，而不是自己去做，这样你就可以把精力放在对你的业务 最重要的事情上。因此，使用开源软件可以使你免于处理一些事情 ，在某种程度上使 你摆脱了处理那些根本没有竞争优势的东西。所以，比起自己开发，知道在哪里使用 开源软件意味着你了解你的业务的价值主张。 </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C511E54-B367-A145-BBBF-9385F226DFBA}"/>
              </a:ext>
            </a:extLst>
          </p:cNvPr>
          <p:cNvSpPr txBox="1"/>
          <p:nvPr/>
        </p:nvSpPr>
        <p:spPr>
          <a:xfrm>
            <a:off x="4279318" y="10157402"/>
            <a:ext cx="3280318" cy="534238"/>
          </a:xfrm>
          <a:prstGeom prst="rect">
            <a:avLst/>
          </a:prstGeom>
          <a:noFill/>
          <a:ln cap="flat">
            <a:noFill/>
          </a:ln>
        </p:spPr>
        <p:txBody>
          <a:bodyPr vert="horz" wrap="square" lIns="0" tIns="0" rIns="0" bIns="0" anchor="b" anchorCtr="1"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46B0EB0-292D-B94E-8B60-F83796DF3AF9}" type="slidenum">
              <a:t>9</a:t>
            </a:fld>
            <a:endParaRPr lang="en-US" sz="1400" b="1" i="0" u="none" strike="noStrike" kern="1200" cap="none" spc="0" baseline="0">
              <a:solidFill>
                <a:srgbClr val="000000"/>
              </a:solidFill>
              <a:uFillTx/>
              <a:latin typeface="Arial" pitchFamily="34"/>
              <a:ea typeface="DejaVu Sans" pitchFamily="2"/>
              <a:cs typeface="DejaVu Sans" pitchFamily="2"/>
            </a:endParaRPr>
          </a:p>
        </p:txBody>
      </p:sp>
      <p:sp>
        <p:nvSpPr>
          <p:cNvPr id="3" name="Slide Image Placeholder 1">
            <a:extLst>
              <a:ext uri="{FF2B5EF4-FFF2-40B4-BE49-F238E27FC236}">
                <a16:creationId xmlns:a16="http://schemas.microsoft.com/office/drawing/2014/main" id="{C63B5E95-4548-9642-89E6-F6764489F609}"/>
              </a:ext>
            </a:extLst>
          </p:cNvPr>
          <p:cNvSpPr>
            <a:spLocks noGrp="1" noRot="1" noChangeAspect="1"/>
          </p:cNvSpPr>
          <p:nvPr>
            <p:ph type="sldImg"/>
          </p:nvPr>
        </p:nvSpPr>
        <p:spPr>
          <a:xfrm>
            <a:off x="-538163" y="360363"/>
            <a:ext cx="8636001" cy="4859337"/>
          </a:xfrm>
          <a:solidFill>
            <a:srgbClr val="99CCFF"/>
          </a:solidFill>
          <a:ln w="25402">
            <a:solidFill>
              <a:srgbClr val="000000"/>
            </a:solidFill>
            <a:prstDash val="solid"/>
          </a:ln>
        </p:spPr>
      </p:sp>
      <p:sp>
        <p:nvSpPr>
          <p:cNvPr id="4" name="Notes Placeholder 2">
            <a:extLst>
              <a:ext uri="{FF2B5EF4-FFF2-40B4-BE49-F238E27FC236}">
                <a16:creationId xmlns:a16="http://schemas.microsoft.com/office/drawing/2014/main" id="{1C491F9B-89B4-A346-9803-CF78F0A67947}"/>
              </a:ext>
            </a:extLst>
          </p:cNvPr>
          <p:cNvSpPr txBox="1">
            <a:spLocks noGrp="1"/>
          </p:cNvSpPr>
          <p:nvPr>
            <p:ph type="body" sz="quarter" idx="1"/>
          </p:nvPr>
        </p:nvSpPr>
        <p:spPr/>
        <p:txBody>
          <a:bodyPr/>
          <a:lstStyle/>
          <a:p>
            <a:pPr marL="0" marR="0" lvl="0" indent="0" defTabSz="914400" rtl="0" eaLnBrk="1" fontAlgn="auto" latinLnBrk="0" hangingPunct="0">
              <a:lnSpc>
                <a:spcPct val="100000"/>
              </a:lnSpc>
              <a:spcBef>
                <a:spcPts val="0"/>
              </a:spcBef>
              <a:spcAft>
                <a:spcPts val="565"/>
              </a:spcAft>
              <a:buClrTx/>
              <a:buSzTx/>
              <a:buFontTx/>
              <a:buNone/>
              <a:tabLst/>
              <a:defRPr/>
            </a:pPr>
            <a:r>
              <a:rPr lang="zh-CN" altLang="en-US" sz="1200" b="0" i="0" u="none" strike="noStrike" kern="1200" cap="none" spc="0" baseline="0" dirty="0">
                <a:solidFill>
                  <a:srgbClr val="000000"/>
                </a:solidFill>
                <a:effectLst/>
                <a:uFillTx/>
                <a:latin typeface="Times New Roman" pitchFamily="18"/>
              </a:rPr>
              <a:t>使用开源软件有一个不利因素，那就是安全问题。因为你所使用的软件现在可以 在源代码层面上进行分析，对任何攻击者来说，可能有更多的攻击角度。因为使用静 态和动态分析可能会比如果用相同的代码或机器码分析更进一步。 </a:t>
            </a:r>
            <a:endParaRPr lang="zh-CN" alt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3021-1A5C-8147-ACB2-26E0DF2BC67F}"/>
              </a:ext>
            </a:extLst>
          </p:cNvPr>
          <p:cNvSpPr txBox="1">
            <a:spLocks noGrp="1"/>
          </p:cNvSpPr>
          <p:nvPr>
            <p:ph type="ctrTitle"/>
          </p:nvPr>
        </p:nvSpPr>
        <p:spPr>
          <a:xfrm>
            <a:off x="1260472" y="928692"/>
            <a:ext cx="7559673" cy="1973266"/>
          </a:xfrm>
        </p:spPr>
        <p:txBody>
          <a:bodyPr anchor="b" anchorCtr="1"/>
          <a:lstStyle>
            <a:lvl1pPr algn="ctr">
              <a:defRPr lang="en-GB" sz="6000"/>
            </a:lvl1pPr>
          </a:lstStyle>
          <a:p>
            <a:pPr lvl="0"/>
            <a:r>
              <a:rPr lang="en-GB"/>
              <a:t>Click to edit Master title style</a:t>
            </a:r>
            <a:endParaRPr lang="en-US"/>
          </a:p>
        </p:txBody>
      </p:sp>
      <p:sp>
        <p:nvSpPr>
          <p:cNvPr id="3" name="Subtitle 2">
            <a:extLst>
              <a:ext uri="{FF2B5EF4-FFF2-40B4-BE49-F238E27FC236}">
                <a16:creationId xmlns:a16="http://schemas.microsoft.com/office/drawing/2014/main" id="{028D34EE-E4F2-E54D-AB3C-A71EBDF1D0FA}"/>
              </a:ext>
            </a:extLst>
          </p:cNvPr>
          <p:cNvSpPr txBox="1">
            <a:spLocks noGrp="1"/>
          </p:cNvSpPr>
          <p:nvPr>
            <p:ph type="subTitle" idx="1"/>
          </p:nvPr>
        </p:nvSpPr>
        <p:spPr>
          <a:xfrm>
            <a:off x="1260472" y="2978145"/>
            <a:ext cx="7559673" cy="1370008"/>
          </a:xfrm>
        </p:spPr>
        <p:txBody>
          <a:bodyPr anchorCtr="1"/>
          <a:lstStyle>
            <a:lvl1pPr algn="ctr">
              <a:buNone/>
              <a:defRPr lang="en-GB" sz="2400"/>
            </a:lvl1pPr>
          </a:lstStyle>
          <a:p>
            <a:pPr lvl="0"/>
            <a:r>
              <a:rPr lang="en-GB"/>
              <a:t>Click to edit Master subtitle style</a:t>
            </a:r>
            <a:endParaRPr lang="en-US"/>
          </a:p>
        </p:txBody>
      </p:sp>
      <p:sp>
        <p:nvSpPr>
          <p:cNvPr id="4" name="Date Placeholder 3">
            <a:extLst>
              <a:ext uri="{FF2B5EF4-FFF2-40B4-BE49-F238E27FC236}">
                <a16:creationId xmlns:a16="http://schemas.microsoft.com/office/drawing/2014/main" id="{9441DFA6-B2A5-934C-9109-BB76E64EF336}"/>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7F715B5E-A0B4-3341-ABE1-0A23971955F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9A8DF82-5A0E-C54E-9D6B-4246835271B4}"/>
              </a:ext>
            </a:extLst>
          </p:cNvPr>
          <p:cNvSpPr txBox="1">
            <a:spLocks noGrp="1"/>
          </p:cNvSpPr>
          <p:nvPr>
            <p:ph type="sldNum" sz="quarter" idx="8"/>
          </p:nvPr>
        </p:nvSpPr>
        <p:spPr/>
        <p:txBody>
          <a:bodyPr/>
          <a:lstStyle>
            <a:lvl1pPr>
              <a:defRPr/>
            </a:lvl1pPr>
          </a:lstStyle>
          <a:p>
            <a:pPr lvl="0"/>
            <a:fld id="{03C67895-6781-B94C-BDF9-29C07769A24C}" type="slidenum">
              <a:t>‹#›</a:t>
            </a:fld>
            <a:endParaRPr lang="en-US"/>
          </a:p>
        </p:txBody>
      </p:sp>
    </p:spTree>
    <p:extLst>
      <p:ext uri="{BB962C8B-B14F-4D97-AF65-F5344CB8AC3E}">
        <p14:creationId xmlns:p14="http://schemas.microsoft.com/office/powerpoint/2010/main" val="405250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30DE-6489-FC43-B954-6735D1842A12}"/>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A58D01B6-A13E-134C-914F-FFBE61DEAB72}"/>
              </a:ext>
            </a:extLst>
          </p:cNvPr>
          <p:cNvSpPr txBox="1">
            <a:spLocks noGrp="1"/>
          </p:cNvSpPr>
          <p:nvPr>
            <p:ph type="body" orient="vert" idx="1"/>
          </p:nvPr>
        </p:nvSpPr>
        <p:spPr/>
        <p:txBody>
          <a:bodyPr vert="eaVert"/>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9DA200-6AC7-634B-B7FB-651516501370}"/>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C6061834-DA47-8147-A2E8-3A945DCF636A}"/>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7F91A6E-EF39-734A-A431-AD77167DF059}"/>
              </a:ext>
            </a:extLst>
          </p:cNvPr>
          <p:cNvSpPr txBox="1">
            <a:spLocks noGrp="1"/>
          </p:cNvSpPr>
          <p:nvPr>
            <p:ph type="sldNum" sz="quarter" idx="8"/>
          </p:nvPr>
        </p:nvSpPr>
        <p:spPr/>
        <p:txBody>
          <a:bodyPr/>
          <a:lstStyle>
            <a:lvl1pPr>
              <a:defRPr/>
            </a:lvl1pPr>
          </a:lstStyle>
          <a:p>
            <a:pPr lvl="0"/>
            <a:fld id="{C23B089B-DCE5-3A42-BCD5-F75779752DD7}" type="slidenum">
              <a:t>‹#›</a:t>
            </a:fld>
            <a:endParaRPr lang="en-US"/>
          </a:p>
        </p:txBody>
      </p:sp>
    </p:spTree>
    <p:extLst>
      <p:ext uri="{BB962C8B-B14F-4D97-AF65-F5344CB8AC3E}">
        <p14:creationId xmlns:p14="http://schemas.microsoft.com/office/powerpoint/2010/main" val="402456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9DD63-310A-7D44-B2B9-DA86D952BF3F}"/>
              </a:ext>
            </a:extLst>
          </p:cNvPr>
          <p:cNvSpPr txBox="1">
            <a:spLocks noGrp="1"/>
          </p:cNvSpPr>
          <p:nvPr>
            <p:ph type="title" orient="vert"/>
          </p:nvPr>
        </p:nvSpPr>
        <p:spPr>
          <a:xfrm>
            <a:off x="7561265" y="0"/>
            <a:ext cx="2519364" cy="4949820"/>
          </a:xfrm>
        </p:spPr>
        <p:txBody>
          <a:bodyPr vert="eaVert"/>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F414A4A7-22CC-E740-9F9B-1FBB96A12A8B}"/>
              </a:ext>
            </a:extLst>
          </p:cNvPr>
          <p:cNvSpPr txBox="1">
            <a:spLocks noGrp="1"/>
          </p:cNvSpPr>
          <p:nvPr>
            <p:ph type="body" orient="vert" idx="1"/>
          </p:nvPr>
        </p:nvSpPr>
        <p:spPr>
          <a:xfrm>
            <a:off x="0" y="0"/>
            <a:ext cx="7408861" cy="4949820"/>
          </a:xfrm>
        </p:spPr>
        <p:txBody>
          <a:bodyPr vert="eaVert"/>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4C1DA6-176C-4C4E-BC8F-81F5DBADA419}"/>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2AF14CD5-DAE7-004F-9178-031762A7F32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FD2C86ED-3592-1D4D-9D6F-618E03AA9D5A}"/>
              </a:ext>
            </a:extLst>
          </p:cNvPr>
          <p:cNvSpPr txBox="1">
            <a:spLocks noGrp="1"/>
          </p:cNvSpPr>
          <p:nvPr>
            <p:ph type="sldNum" sz="quarter" idx="8"/>
          </p:nvPr>
        </p:nvSpPr>
        <p:spPr/>
        <p:txBody>
          <a:bodyPr/>
          <a:lstStyle>
            <a:lvl1pPr>
              <a:defRPr/>
            </a:lvl1pPr>
          </a:lstStyle>
          <a:p>
            <a:pPr lvl="0"/>
            <a:fld id="{DD6F9090-595F-964B-9CB3-11A8E799294B}" type="slidenum">
              <a:t>‹#›</a:t>
            </a:fld>
            <a:endParaRPr lang="en-US"/>
          </a:p>
        </p:txBody>
      </p:sp>
    </p:spTree>
    <p:extLst>
      <p:ext uri="{BB962C8B-B14F-4D97-AF65-F5344CB8AC3E}">
        <p14:creationId xmlns:p14="http://schemas.microsoft.com/office/powerpoint/2010/main" val="42844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760C-4D5D-AE4A-9BDE-ECD631D63ADB}"/>
              </a:ext>
            </a:extLst>
          </p:cNvPr>
          <p:cNvSpPr txBox="1">
            <a:spLocks noGrp="1"/>
          </p:cNvSpPr>
          <p:nvPr>
            <p:ph type="ctrTitle"/>
          </p:nvPr>
        </p:nvSpPr>
        <p:spPr>
          <a:xfrm>
            <a:off x="1260472" y="928692"/>
            <a:ext cx="7559673" cy="1973266"/>
          </a:xfrm>
        </p:spPr>
        <p:txBody>
          <a:bodyPr anchor="b"/>
          <a:lstStyle>
            <a:lvl1pPr>
              <a:defRPr lang="en-GB" sz="6000"/>
            </a:lvl1pPr>
          </a:lstStyle>
          <a:p>
            <a:pPr lvl="0"/>
            <a:r>
              <a:rPr lang="en-GB"/>
              <a:t>Click to edit Master title style</a:t>
            </a:r>
            <a:endParaRPr lang="en-US"/>
          </a:p>
        </p:txBody>
      </p:sp>
      <p:sp>
        <p:nvSpPr>
          <p:cNvPr id="3" name="Subtitle 2">
            <a:extLst>
              <a:ext uri="{FF2B5EF4-FFF2-40B4-BE49-F238E27FC236}">
                <a16:creationId xmlns:a16="http://schemas.microsoft.com/office/drawing/2014/main" id="{6EBFCC24-FB4D-AB40-9942-1442F5B99B04}"/>
              </a:ext>
            </a:extLst>
          </p:cNvPr>
          <p:cNvSpPr txBox="1">
            <a:spLocks noGrp="1"/>
          </p:cNvSpPr>
          <p:nvPr>
            <p:ph type="subTitle" idx="1"/>
          </p:nvPr>
        </p:nvSpPr>
        <p:spPr>
          <a:xfrm>
            <a:off x="1260472" y="2978145"/>
            <a:ext cx="7559673" cy="1370008"/>
          </a:xfrm>
        </p:spPr>
        <p:txBody>
          <a:bodyPr anchorCtr="1"/>
          <a:lstStyle>
            <a:lvl1pPr algn="ctr">
              <a:buNone/>
              <a:defRPr lang="en-GB"/>
            </a:lvl1pPr>
          </a:lstStyle>
          <a:p>
            <a:pPr lvl="0"/>
            <a:r>
              <a:rPr lang="en-GB"/>
              <a:t>Click to edit Master subtitle style</a:t>
            </a:r>
            <a:endParaRPr lang="en-US"/>
          </a:p>
        </p:txBody>
      </p:sp>
    </p:spTree>
    <p:extLst>
      <p:ext uri="{BB962C8B-B14F-4D97-AF65-F5344CB8AC3E}">
        <p14:creationId xmlns:p14="http://schemas.microsoft.com/office/powerpoint/2010/main" val="2116248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18AB-767B-3F42-A60C-9E646E5334EE}"/>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09144299-3ADD-D24A-9E61-59D918BDDE8D}"/>
              </a:ext>
            </a:extLst>
          </p:cNvPr>
          <p:cNvSpPr txBox="1">
            <a:spLocks noGrp="1"/>
          </p:cNvSpPr>
          <p:nvPr>
            <p:ph idx="1"/>
          </p:nvPr>
        </p:nvSpPr>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6454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41DC-23D8-2248-92D4-FC89DEA48724}"/>
              </a:ext>
            </a:extLst>
          </p:cNvPr>
          <p:cNvSpPr txBox="1">
            <a:spLocks noGrp="1"/>
          </p:cNvSpPr>
          <p:nvPr>
            <p:ph type="title"/>
          </p:nvPr>
        </p:nvSpPr>
        <p:spPr>
          <a:xfrm>
            <a:off x="687391" y="1414467"/>
            <a:ext cx="8694736" cy="2357432"/>
          </a:xfrm>
        </p:spPr>
        <p:txBody>
          <a:bodyPr anchor="b"/>
          <a:lstStyle>
            <a:lvl1pPr>
              <a:defRPr lang="en-GB" sz="6000"/>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7C59BE15-F596-3646-913A-4CC058E328ED}"/>
              </a:ext>
            </a:extLst>
          </p:cNvPr>
          <p:cNvSpPr txBox="1">
            <a:spLocks noGrp="1"/>
          </p:cNvSpPr>
          <p:nvPr>
            <p:ph type="body" idx="1"/>
          </p:nvPr>
        </p:nvSpPr>
        <p:spPr>
          <a:xfrm>
            <a:off x="687391" y="3794129"/>
            <a:ext cx="8694736" cy="1241426"/>
          </a:xfrm>
        </p:spPr>
        <p:txBody>
          <a:bodyPr/>
          <a:lstStyle>
            <a:lvl1pPr>
              <a:buNone/>
              <a:defRPr lang="en-GB">
                <a:solidFill>
                  <a:srgbClr val="898989"/>
                </a:solidFill>
              </a:defRPr>
            </a:lvl1pPr>
          </a:lstStyle>
          <a:p>
            <a:pPr lvl="0"/>
            <a:r>
              <a:rPr lang="en-GB"/>
              <a:t>Click to edit Master text styles</a:t>
            </a:r>
          </a:p>
        </p:txBody>
      </p:sp>
    </p:spTree>
    <p:extLst>
      <p:ext uri="{BB962C8B-B14F-4D97-AF65-F5344CB8AC3E}">
        <p14:creationId xmlns:p14="http://schemas.microsoft.com/office/powerpoint/2010/main" val="210998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6696-A9B2-F744-8B52-15FD2B548431}"/>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AE7B95D8-87AB-084D-B2E2-EDCAF0C9659C}"/>
              </a:ext>
            </a:extLst>
          </p:cNvPr>
          <p:cNvSpPr txBox="1">
            <a:spLocks noGrp="1"/>
          </p:cNvSpPr>
          <p:nvPr>
            <p:ph idx="1"/>
          </p:nvPr>
        </p:nvSpPr>
        <p:spPr>
          <a:xfrm>
            <a:off x="179386" y="2879729"/>
            <a:ext cx="4783134" cy="252094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81CC6C-8EDE-0748-852E-DEA2B071FCE5}"/>
              </a:ext>
            </a:extLst>
          </p:cNvPr>
          <p:cNvSpPr txBox="1">
            <a:spLocks noGrp="1"/>
          </p:cNvSpPr>
          <p:nvPr>
            <p:ph idx="2"/>
          </p:nvPr>
        </p:nvSpPr>
        <p:spPr>
          <a:xfrm>
            <a:off x="5114925" y="2879729"/>
            <a:ext cx="4784726" cy="252094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564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DC1F4-5D45-6247-AED6-37544DB2EAA6}"/>
              </a:ext>
            </a:extLst>
          </p:cNvPr>
          <p:cNvSpPr txBox="1">
            <a:spLocks noGrp="1"/>
          </p:cNvSpPr>
          <p:nvPr>
            <p:ph type="title"/>
          </p:nvPr>
        </p:nvSpPr>
        <p:spPr>
          <a:xfrm>
            <a:off x="693736" y="301623"/>
            <a:ext cx="8694736" cy="1096959"/>
          </a:xfrm>
        </p:spPr>
        <p:txBody>
          <a:bodyPr/>
          <a:lstStyle>
            <a:lvl1pPr>
              <a:defRPr lang="en-GB"/>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CF85A1FC-7D4D-684D-9C8B-5F02B4B907E6}"/>
              </a:ext>
            </a:extLst>
          </p:cNvPr>
          <p:cNvSpPr txBox="1">
            <a:spLocks noGrp="1"/>
          </p:cNvSpPr>
          <p:nvPr>
            <p:ph type="body" idx="1"/>
          </p:nvPr>
        </p:nvSpPr>
        <p:spPr>
          <a:xfrm>
            <a:off x="693736" y="1390646"/>
            <a:ext cx="4265611" cy="681035"/>
          </a:xfrm>
        </p:spPr>
        <p:txBody>
          <a:bodyPr anchor="b"/>
          <a:lstStyle>
            <a:lvl1pPr>
              <a:buNone/>
              <a:defRPr lang="en-GB" b="1"/>
            </a:lvl1pPr>
          </a:lstStyle>
          <a:p>
            <a:pPr lvl="0"/>
            <a:r>
              <a:rPr lang="en-GB"/>
              <a:t>Click to edit Master text styles</a:t>
            </a:r>
          </a:p>
        </p:txBody>
      </p:sp>
      <p:sp>
        <p:nvSpPr>
          <p:cNvPr id="4" name="Content Placeholder 3">
            <a:extLst>
              <a:ext uri="{FF2B5EF4-FFF2-40B4-BE49-F238E27FC236}">
                <a16:creationId xmlns:a16="http://schemas.microsoft.com/office/drawing/2014/main" id="{C2411350-97AF-A84A-AB25-F438A8C05850}"/>
              </a:ext>
            </a:extLst>
          </p:cNvPr>
          <p:cNvSpPr txBox="1">
            <a:spLocks noGrp="1"/>
          </p:cNvSpPr>
          <p:nvPr>
            <p:ph idx="2"/>
          </p:nvPr>
        </p:nvSpPr>
        <p:spPr>
          <a:xfrm>
            <a:off x="693736" y="2071692"/>
            <a:ext cx="4265611" cy="304641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51D223-3051-FB48-BB6C-ABA6C8916B4E}"/>
              </a:ext>
            </a:extLst>
          </p:cNvPr>
          <p:cNvSpPr txBox="1">
            <a:spLocks noGrp="1"/>
          </p:cNvSpPr>
          <p:nvPr>
            <p:ph type="body" idx="3"/>
          </p:nvPr>
        </p:nvSpPr>
        <p:spPr>
          <a:xfrm>
            <a:off x="5103815" y="1390646"/>
            <a:ext cx="4284658" cy="681035"/>
          </a:xfrm>
        </p:spPr>
        <p:txBody>
          <a:bodyPr anchor="b"/>
          <a:lstStyle>
            <a:lvl1pPr>
              <a:buNone/>
              <a:defRPr lang="en-GB" b="1"/>
            </a:lvl1pPr>
          </a:lstStyle>
          <a:p>
            <a:pPr lvl="0"/>
            <a:r>
              <a:rPr lang="en-GB"/>
              <a:t>Click to edit Master text styles</a:t>
            </a:r>
          </a:p>
        </p:txBody>
      </p:sp>
      <p:sp>
        <p:nvSpPr>
          <p:cNvPr id="6" name="Content Placeholder 5">
            <a:extLst>
              <a:ext uri="{FF2B5EF4-FFF2-40B4-BE49-F238E27FC236}">
                <a16:creationId xmlns:a16="http://schemas.microsoft.com/office/drawing/2014/main" id="{145CF3A7-94A0-5C46-9085-0854B50A5C65}"/>
              </a:ext>
            </a:extLst>
          </p:cNvPr>
          <p:cNvSpPr txBox="1">
            <a:spLocks noGrp="1"/>
          </p:cNvSpPr>
          <p:nvPr>
            <p:ph idx="4"/>
          </p:nvPr>
        </p:nvSpPr>
        <p:spPr>
          <a:xfrm>
            <a:off x="5103815" y="2071692"/>
            <a:ext cx="4284658" cy="304641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838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8E62-6EA3-F140-8745-1CC256F4F0F5}"/>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Tree>
    <p:extLst>
      <p:ext uri="{BB962C8B-B14F-4D97-AF65-F5344CB8AC3E}">
        <p14:creationId xmlns:p14="http://schemas.microsoft.com/office/powerpoint/2010/main" val="318465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8794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AEDA-64AC-7B41-BD3F-F016F3B53E65}"/>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6C81ABB8-2FF6-214F-9C62-0A966C464AD1}"/>
              </a:ext>
            </a:extLst>
          </p:cNvPr>
          <p:cNvSpPr txBox="1">
            <a:spLocks noGrp="1"/>
          </p:cNvSpPr>
          <p:nvPr>
            <p:ph idx="1"/>
          </p:nvPr>
        </p:nvSpPr>
        <p:spPr>
          <a:xfrm>
            <a:off x="4286249" y="815973"/>
            <a:ext cx="5102223" cy="4030666"/>
          </a:xfrm>
        </p:spPr>
        <p:txBody>
          <a:bodyPr/>
          <a:lstStyle>
            <a:lvl1pPr>
              <a:defRPr lang="en-GB" sz="3200"/>
            </a:lvl1pPr>
            <a:lvl2pPr>
              <a:defRPr lang="en-GB" sz="2800"/>
            </a:lvl2pPr>
            <a:lvl3pPr>
              <a:defRPr lang="en-GB"/>
            </a:lvl3pPr>
            <a:lvl4pPr>
              <a:defRPr lang="en-GB" sz="2000"/>
            </a:lvl4pPr>
            <a:lvl5pPr>
              <a:defRPr lang="en-GB"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C4F5BD-8E49-0846-B3A2-FAFF2E67FD60}"/>
              </a:ext>
            </a:extLst>
          </p:cNvPr>
          <p:cNvSpPr txBox="1">
            <a:spLocks noGrp="1"/>
          </p:cNvSpPr>
          <p:nvPr>
            <p:ph type="body" idx="2"/>
          </p:nvPr>
        </p:nvSpPr>
        <p:spPr>
          <a:xfrm>
            <a:off x="693736" y="1701798"/>
            <a:ext cx="3251204" cy="3151186"/>
          </a:xfrm>
        </p:spPr>
        <p:txBody>
          <a:bodyPr/>
          <a:lstStyle>
            <a:lvl1pPr>
              <a:buNone/>
              <a:defRPr lang="en-GB" sz="1600"/>
            </a:lvl1pPr>
          </a:lstStyle>
          <a:p>
            <a:pPr lvl="0"/>
            <a:r>
              <a:rPr lang="en-GB"/>
              <a:t>Click to edit Master text styles</a:t>
            </a:r>
          </a:p>
        </p:txBody>
      </p:sp>
    </p:spTree>
    <p:extLst>
      <p:ext uri="{BB962C8B-B14F-4D97-AF65-F5344CB8AC3E}">
        <p14:creationId xmlns:p14="http://schemas.microsoft.com/office/powerpoint/2010/main" val="409904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661F-D167-364F-AC31-5C4E5B18EE54}"/>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F3455B3C-96BE-CF4F-854F-C6C9D4183AEF}"/>
              </a:ext>
            </a:extLst>
          </p:cNvPr>
          <p:cNvSpPr txBox="1">
            <a:spLocks noGrp="1"/>
          </p:cNvSpPr>
          <p:nvPr>
            <p:ph idx="1"/>
          </p:nvPr>
        </p:nvSpPr>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CAFF18-B4CD-184A-BFDD-BDAE1C5BD72D}"/>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7DBFBBD7-DF2F-EC46-A4D5-62934AE1B9D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796BF07-609C-4C41-AFC5-CE97E6F80CCF}"/>
              </a:ext>
            </a:extLst>
          </p:cNvPr>
          <p:cNvSpPr txBox="1">
            <a:spLocks noGrp="1"/>
          </p:cNvSpPr>
          <p:nvPr>
            <p:ph type="sldNum" sz="quarter" idx="8"/>
          </p:nvPr>
        </p:nvSpPr>
        <p:spPr/>
        <p:txBody>
          <a:bodyPr/>
          <a:lstStyle>
            <a:lvl1pPr>
              <a:defRPr/>
            </a:lvl1pPr>
          </a:lstStyle>
          <a:p>
            <a:pPr lvl="0"/>
            <a:fld id="{BA27C57A-3104-A444-971E-06EAD5774D78}" type="slidenum">
              <a:t>‹#›</a:t>
            </a:fld>
            <a:endParaRPr lang="en-US"/>
          </a:p>
        </p:txBody>
      </p:sp>
    </p:spTree>
    <p:extLst>
      <p:ext uri="{BB962C8B-B14F-4D97-AF65-F5344CB8AC3E}">
        <p14:creationId xmlns:p14="http://schemas.microsoft.com/office/powerpoint/2010/main" val="2454221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8A3E-CDA9-844A-9C8A-3C440E17BF89}"/>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520965CB-C28A-A94B-92F8-4ED7D0A4F01D}"/>
              </a:ext>
            </a:extLst>
          </p:cNvPr>
          <p:cNvSpPr txBox="1">
            <a:spLocks noGrp="1"/>
          </p:cNvSpPr>
          <p:nvPr>
            <p:ph type="pic" idx="1"/>
          </p:nvPr>
        </p:nvSpPr>
        <p:spPr>
          <a:xfrm>
            <a:off x="4286249" y="815973"/>
            <a:ext cx="5102223" cy="4030666"/>
          </a:xfrm>
        </p:spPr>
        <p:txBody>
          <a:bodyPr/>
          <a:lstStyle>
            <a:lvl1pPr>
              <a:buNone/>
              <a:defRPr sz="3200"/>
            </a:lvl1pPr>
          </a:lstStyle>
          <a:p>
            <a:pPr lvl="0"/>
            <a:endParaRPr lang="en-US"/>
          </a:p>
        </p:txBody>
      </p:sp>
      <p:sp>
        <p:nvSpPr>
          <p:cNvPr id="4" name="Text Placeholder 3">
            <a:extLst>
              <a:ext uri="{FF2B5EF4-FFF2-40B4-BE49-F238E27FC236}">
                <a16:creationId xmlns:a16="http://schemas.microsoft.com/office/drawing/2014/main" id="{05EFD91F-7085-A54F-ADBE-EE7855518CB4}"/>
              </a:ext>
            </a:extLst>
          </p:cNvPr>
          <p:cNvSpPr txBox="1">
            <a:spLocks noGrp="1"/>
          </p:cNvSpPr>
          <p:nvPr>
            <p:ph type="body" idx="2"/>
          </p:nvPr>
        </p:nvSpPr>
        <p:spPr>
          <a:xfrm>
            <a:off x="693736" y="1701798"/>
            <a:ext cx="3251204" cy="3151186"/>
          </a:xfrm>
        </p:spPr>
        <p:txBody>
          <a:bodyPr/>
          <a:lstStyle>
            <a:lvl1pPr>
              <a:buNone/>
              <a:defRPr lang="en-GB" sz="1600"/>
            </a:lvl1pPr>
          </a:lstStyle>
          <a:p>
            <a:pPr lvl="0"/>
            <a:r>
              <a:rPr lang="en-GB"/>
              <a:t>Click to edit Master text styles</a:t>
            </a:r>
          </a:p>
        </p:txBody>
      </p:sp>
    </p:spTree>
    <p:extLst>
      <p:ext uri="{BB962C8B-B14F-4D97-AF65-F5344CB8AC3E}">
        <p14:creationId xmlns:p14="http://schemas.microsoft.com/office/powerpoint/2010/main" val="296506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6A8-AD6F-3E4C-BC9A-8CDCDF284794}"/>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F579B5B9-DE17-A340-BB4B-B462FC844E54}"/>
              </a:ext>
            </a:extLst>
          </p:cNvPr>
          <p:cNvSpPr txBox="1">
            <a:spLocks noGrp="1"/>
          </p:cNvSpPr>
          <p:nvPr>
            <p:ph type="body" orient="vert" idx="1"/>
          </p:nvPr>
        </p:nvSpPr>
        <p:spPr/>
        <p:txBody>
          <a:bodyPr vert="eaVert"/>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818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0CC64-ECBB-1748-A71F-4C0AAE7221CD}"/>
              </a:ext>
            </a:extLst>
          </p:cNvPr>
          <p:cNvSpPr txBox="1">
            <a:spLocks noGrp="1"/>
          </p:cNvSpPr>
          <p:nvPr>
            <p:ph type="title" orient="vert"/>
          </p:nvPr>
        </p:nvSpPr>
        <p:spPr>
          <a:xfrm>
            <a:off x="7561265" y="539752"/>
            <a:ext cx="2519364" cy="4860922"/>
          </a:xfrm>
        </p:spPr>
        <p:txBody>
          <a:bodyPr vert="eaVert"/>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2E91E3A2-9660-0945-884C-86B3607246DF}"/>
              </a:ext>
            </a:extLst>
          </p:cNvPr>
          <p:cNvSpPr txBox="1">
            <a:spLocks noGrp="1"/>
          </p:cNvSpPr>
          <p:nvPr>
            <p:ph type="body" orient="vert" idx="1"/>
          </p:nvPr>
        </p:nvSpPr>
        <p:spPr>
          <a:xfrm>
            <a:off x="0" y="539752"/>
            <a:ext cx="7408861" cy="4860922"/>
          </a:xfrm>
        </p:spPr>
        <p:txBody>
          <a:bodyPr vert="eaVert"/>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97331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8F17-4384-4A49-8E89-3C86117622A6}"/>
              </a:ext>
            </a:extLst>
          </p:cNvPr>
          <p:cNvSpPr txBox="1">
            <a:spLocks noGrp="1"/>
          </p:cNvSpPr>
          <p:nvPr>
            <p:ph type="ctrTitle"/>
          </p:nvPr>
        </p:nvSpPr>
        <p:spPr>
          <a:xfrm>
            <a:off x="1260472" y="928692"/>
            <a:ext cx="7559673" cy="1973266"/>
          </a:xfrm>
        </p:spPr>
        <p:txBody>
          <a:bodyPr anchor="b"/>
          <a:lstStyle>
            <a:lvl1pPr>
              <a:defRPr lang="en-GB" sz="6000"/>
            </a:lvl1pPr>
          </a:lstStyle>
          <a:p>
            <a:pPr lvl="0"/>
            <a:r>
              <a:rPr lang="en-GB"/>
              <a:t>Click to edit Master title style</a:t>
            </a:r>
            <a:endParaRPr lang="en-US"/>
          </a:p>
        </p:txBody>
      </p:sp>
      <p:sp>
        <p:nvSpPr>
          <p:cNvPr id="3" name="Subtitle 2">
            <a:extLst>
              <a:ext uri="{FF2B5EF4-FFF2-40B4-BE49-F238E27FC236}">
                <a16:creationId xmlns:a16="http://schemas.microsoft.com/office/drawing/2014/main" id="{6471AFE3-4087-074C-B886-91CBBE0FA2D6}"/>
              </a:ext>
            </a:extLst>
          </p:cNvPr>
          <p:cNvSpPr txBox="1">
            <a:spLocks noGrp="1"/>
          </p:cNvSpPr>
          <p:nvPr>
            <p:ph type="subTitle" idx="1"/>
          </p:nvPr>
        </p:nvSpPr>
        <p:spPr>
          <a:xfrm>
            <a:off x="1260472" y="2978145"/>
            <a:ext cx="7559673" cy="1370008"/>
          </a:xfrm>
        </p:spPr>
        <p:txBody>
          <a:bodyPr anchorCtr="1"/>
          <a:lstStyle>
            <a:lvl1pPr algn="ctr">
              <a:defRPr/>
            </a:lvl1pPr>
          </a:lstStyle>
          <a:p>
            <a:pPr lvl="0"/>
            <a:r>
              <a:rPr lang="en-GB"/>
              <a:t>Click to edit Master subtitle style</a:t>
            </a:r>
            <a:endParaRPr lang="en-US"/>
          </a:p>
        </p:txBody>
      </p:sp>
      <p:sp>
        <p:nvSpPr>
          <p:cNvPr id="4" name="Date Placeholder 3">
            <a:extLst>
              <a:ext uri="{FF2B5EF4-FFF2-40B4-BE49-F238E27FC236}">
                <a16:creationId xmlns:a16="http://schemas.microsoft.com/office/drawing/2014/main" id="{BD15F2F1-CC40-6844-A76E-8D470EA1CA16}"/>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38053B63-B6AF-554C-A035-A2E8214D4BD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FE747CD1-F61C-584E-8AF5-E884F8DE80DB}"/>
              </a:ext>
            </a:extLst>
          </p:cNvPr>
          <p:cNvSpPr txBox="1">
            <a:spLocks noGrp="1"/>
          </p:cNvSpPr>
          <p:nvPr>
            <p:ph type="sldNum" sz="quarter" idx="8"/>
          </p:nvPr>
        </p:nvSpPr>
        <p:spPr/>
        <p:txBody>
          <a:bodyPr/>
          <a:lstStyle>
            <a:lvl1pPr>
              <a:defRPr/>
            </a:lvl1pPr>
          </a:lstStyle>
          <a:p>
            <a:pPr lvl="0"/>
            <a:fld id="{4F4635A6-67A3-E047-A86E-4D1839D7F6F6}" type="slidenum">
              <a:t>‹#›</a:t>
            </a:fld>
            <a:endParaRPr lang="de-DE"/>
          </a:p>
        </p:txBody>
      </p:sp>
    </p:spTree>
    <p:extLst>
      <p:ext uri="{BB962C8B-B14F-4D97-AF65-F5344CB8AC3E}">
        <p14:creationId xmlns:p14="http://schemas.microsoft.com/office/powerpoint/2010/main" val="5732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BA8B-AEEE-214A-BAA7-C01F59654903}"/>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9F37574F-721F-F24B-92A2-AC596A90DDF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70086B-0B20-7940-8D43-48D7008E0187}"/>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441809EC-25B0-C641-8784-396527E2B7B7}"/>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40418E15-0862-1647-95A3-C1B203C0970E}"/>
              </a:ext>
            </a:extLst>
          </p:cNvPr>
          <p:cNvSpPr txBox="1">
            <a:spLocks noGrp="1"/>
          </p:cNvSpPr>
          <p:nvPr>
            <p:ph type="sldNum" sz="quarter" idx="8"/>
          </p:nvPr>
        </p:nvSpPr>
        <p:spPr/>
        <p:txBody>
          <a:bodyPr/>
          <a:lstStyle>
            <a:lvl1pPr>
              <a:defRPr/>
            </a:lvl1pPr>
          </a:lstStyle>
          <a:p>
            <a:pPr lvl="0"/>
            <a:fld id="{7E4DDABA-0D6A-4D4B-874A-E1D91B17249E}" type="slidenum">
              <a:t>‹#›</a:t>
            </a:fld>
            <a:endParaRPr lang="de-DE"/>
          </a:p>
        </p:txBody>
      </p:sp>
    </p:spTree>
    <p:extLst>
      <p:ext uri="{BB962C8B-B14F-4D97-AF65-F5344CB8AC3E}">
        <p14:creationId xmlns:p14="http://schemas.microsoft.com/office/powerpoint/2010/main" val="1872098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8B53-E1DE-2740-ADAE-FE30CD5C1AD1}"/>
              </a:ext>
            </a:extLst>
          </p:cNvPr>
          <p:cNvSpPr txBox="1">
            <a:spLocks noGrp="1"/>
          </p:cNvSpPr>
          <p:nvPr>
            <p:ph type="title"/>
          </p:nvPr>
        </p:nvSpPr>
        <p:spPr>
          <a:xfrm>
            <a:off x="687391" y="1414467"/>
            <a:ext cx="8694736" cy="2357432"/>
          </a:xfrm>
        </p:spPr>
        <p:txBody>
          <a:bodyPr anchor="b"/>
          <a:lstStyle>
            <a:lvl1pPr>
              <a:defRPr lang="en-GB" sz="6000"/>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9B326E02-5327-7A42-9073-DCEE82D6A020}"/>
              </a:ext>
            </a:extLst>
          </p:cNvPr>
          <p:cNvSpPr txBox="1">
            <a:spLocks noGrp="1"/>
          </p:cNvSpPr>
          <p:nvPr>
            <p:ph type="body" idx="1"/>
          </p:nvPr>
        </p:nvSpPr>
        <p:spPr>
          <a:xfrm>
            <a:off x="687391" y="3794129"/>
            <a:ext cx="8694736" cy="1241426"/>
          </a:xfrm>
        </p:spPr>
        <p:txBody>
          <a:bodyPr/>
          <a:lstStyle>
            <a:lvl1pPr>
              <a:defRPr>
                <a:solidFill>
                  <a:srgbClr val="898989"/>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C10CCB92-B1BF-E24F-9BB1-C75238330EA8}"/>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F1EDCC85-D83E-0147-9C7C-AB56198C29BA}"/>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109DD691-976B-854E-88B9-9007B4A4608D}"/>
              </a:ext>
            </a:extLst>
          </p:cNvPr>
          <p:cNvSpPr txBox="1">
            <a:spLocks noGrp="1"/>
          </p:cNvSpPr>
          <p:nvPr>
            <p:ph type="sldNum" sz="quarter" idx="8"/>
          </p:nvPr>
        </p:nvSpPr>
        <p:spPr/>
        <p:txBody>
          <a:bodyPr/>
          <a:lstStyle>
            <a:lvl1pPr>
              <a:defRPr/>
            </a:lvl1pPr>
          </a:lstStyle>
          <a:p>
            <a:pPr lvl="0"/>
            <a:fld id="{881B9E5C-3251-874F-B6ED-E51756CA0FD5}" type="slidenum">
              <a:t>‹#›</a:t>
            </a:fld>
            <a:endParaRPr lang="de-DE"/>
          </a:p>
        </p:txBody>
      </p:sp>
    </p:spTree>
    <p:extLst>
      <p:ext uri="{BB962C8B-B14F-4D97-AF65-F5344CB8AC3E}">
        <p14:creationId xmlns:p14="http://schemas.microsoft.com/office/powerpoint/2010/main" val="3260616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3C3F-AB58-FF40-B90A-F703D1B17902}"/>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A5C2BE69-BE23-A54B-8E7A-1CA161C2BDEE}"/>
              </a:ext>
            </a:extLst>
          </p:cNvPr>
          <p:cNvSpPr txBox="1">
            <a:spLocks noGrp="1"/>
          </p:cNvSpPr>
          <p:nvPr>
            <p:ph idx="1"/>
          </p:nvPr>
        </p:nvSpPr>
        <p:spPr>
          <a:xfrm>
            <a:off x="503240" y="1327151"/>
            <a:ext cx="4459291" cy="328771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24708F-D8F4-2848-8045-1736A909CDC7}"/>
              </a:ext>
            </a:extLst>
          </p:cNvPr>
          <p:cNvSpPr txBox="1">
            <a:spLocks noGrp="1"/>
          </p:cNvSpPr>
          <p:nvPr>
            <p:ph idx="2"/>
          </p:nvPr>
        </p:nvSpPr>
        <p:spPr>
          <a:xfrm>
            <a:off x="5114925" y="1327151"/>
            <a:ext cx="4460872" cy="328771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ACA9892-64B3-1E40-8AC2-79214EF31549}"/>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F8B6481D-4B81-D945-B2E5-2A88AFBD4B01}"/>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67F881A0-720B-714B-8166-1C96357E2FEC}"/>
              </a:ext>
            </a:extLst>
          </p:cNvPr>
          <p:cNvSpPr txBox="1">
            <a:spLocks noGrp="1"/>
          </p:cNvSpPr>
          <p:nvPr>
            <p:ph type="sldNum" sz="quarter" idx="8"/>
          </p:nvPr>
        </p:nvSpPr>
        <p:spPr/>
        <p:txBody>
          <a:bodyPr/>
          <a:lstStyle>
            <a:lvl1pPr>
              <a:defRPr/>
            </a:lvl1pPr>
          </a:lstStyle>
          <a:p>
            <a:pPr lvl="0"/>
            <a:fld id="{A6971941-216C-1E40-8B96-F51B8FA87D33}" type="slidenum">
              <a:t>‹#›</a:t>
            </a:fld>
            <a:endParaRPr lang="de-DE"/>
          </a:p>
        </p:txBody>
      </p:sp>
    </p:spTree>
    <p:extLst>
      <p:ext uri="{BB962C8B-B14F-4D97-AF65-F5344CB8AC3E}">
        <p14:creationId xmlns:p14="http://schemas.microsoft.com/office/powerpoint/2010/main" val="110890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7A43-D36B-7E4F-A750-C80E656A4504}"/>
              </a:ext>
            </a:extLst>
          </p:cNvPr>
          <p:cNvSpPr txBox="1">
            <a:spLocks noGrp="1"/>
          </p:cNvSpPr>
          <p:nvPr>
            <p:ph type="title"/>
          </p:nvPr>
        </p:nvSpPr>
        <p:spPr>
          <a:xfrm>
            <a:off x="693736" y="301623"/>
            <a:ext cx="8694736" cy="1096959"/>
          </a:xfrm>
        </p:spPr>
        <p:txBody>
          <a:bodyPr/>
          <a:lstStyle>
            <a:lvl1pPr>
              <a:defRPr lang="en-GB"/>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A014A56-8712-984E-8C75-FA7911433C31}"/>
              </a:ext>
            </a:extLst>
          </p:cNvPr>
          <p:cNvSpPr txBox="1">
            <a:spLocks noGrp="1"/>
          </p:cNvSpPr>
          <p:nvPr>
            <p:ph type="body" idx="1"/>
          </p:nvPr>
        </p:nvSpPr>
        <p:spPr>
          <a:xfrm>
            <a:off x="693736" y="1390646"/>
            <a:ext cx="4265611" cy="681035"/>
          </a:xfrm>
        </p:spPr>
        <p:txBody>
          <a:bodyPr anchor="b"/>
          <a:lstStyle>
            <a:lvl1pPr>
              <a:defRPr b="1"/>
            </a:lvl1pPr>
          </a:lstStyle>
          <a:p>
            <a:pPr lvl="0"/>
            <a:r>
              <a:rPr lang="en-GB"/>
              <a:t>Click to edit Master text styles</a:t>
            </a:r>
          </a:p>
        </p:txBody>
      </p:sp>
      <p:sp>
        <p:nvSpPr>
          <p:cNvPr id="4" name="Content Placeholder 3">
            <a:extLst>
              <a:ext uri="{FF2B5EF4-FFF2-40B4-BE49-F238E27FC236}">
                <a16:creationId xmlns:a16="http://schemas.microsoft.com/office/drawing/2014/main" id="{61754C80-60EE-7941-A340-5ED2C4BDC4C5}"/>
              </a:ext>
            </a:extLst>
          </p:cNvPr>
          <p:cNvSpPr txBox="1">
            <a:spLocks noGrp="1"/>
          </p:cNvSpPr>
          <p:nvPr>
            <p:ph idx="2"/>
          </p:nvPr>
        </p:nvSpPr>
        <p:spPr>
          <a:xfrm>
            <a:off x="693736" y="2071692"/>
            <a:ext cx="4265611" cy="3046415"/>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A56A287-00C1-224B-913B-1EBCA1BBD1B2}"/>
              </a:ext>
            </a:extLst>
          </p:cNvPr>
          <p:cNvSpPr txBox="1">
            <a:spLocks noGrp="1"/>
          </p:cNvSpPr>
          <p:nvPr>
            <p:ph type="body" idx="3"/>
          </p:nvPr>
        </p:nvSpPr>
        <p:spPr>
          <a:xfrm>
            <a:off x="5103815" y="1390646"/>
            <a:ext cx="4284658" cy="681035"/>
          </a:xfrm>
        </p:spPr>
        <p:txBody>
          <a:bodyPr anchor="b"/>
          <a:lstStyle>
            <a:lvl1pPr>
              <a:defRPr b="1"/>
            </a:lvl1pPr>
          </a:lstStyle>
          <a:p>
            <a:pPr lvl="0"/>
            <a:r>
              <a:rPr lang="en-GB"/>
              <a:t>Click to edit Master text styles</a:t>
            </a:r>
          </a:p>
        </p:txBody>
      </p:sp>
      <p:sp>
        <p:nvSpPr>
          <p:cNvPr id="6" name="Content Placeholder 5">
            <a:extLst>
              <a:ext uri="{FF2B5EF4-FFF2-40B4-BE49-F238E27FC236}">
                <a16:creationId xmlns:a16="http://schemas.microsoft.com/office/drawing/2014/main" id="{2B227D25-FD72-A642-AA92-94E0F27AE144}"/>
              </a:ext>
            </a:extLst>
          </p:cNvPr>
          <p:cNvSpPr txBox="1">
            <a:spLocks noGrp="1"/>
          </p:cNvSpPr>
          <p:nvPr>
            <p:ph idx="4"/>
          </p:nvPr>
        </p:nvSpPr>
        <p:spPr>
          <a:xfrm>
            <a:off x="5103815" y="2071692"/>
            <a:ext cx="4284658" cy="3046415"/>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268F03-6659-1E44-A511-CA7BD54F90BF}"/>
              </a:ext>
            </a:extLst>
          </p:cNvPr>
          <p:cNvSpPr txBox="1">
            <a:spLocks noGrp="1"/>
          </p:cNvSpPr>
          <p:nvPr>
            <p:ph type="dt" sz="half" idx="7"/>
          </p:nvPr>
        </p:nvSpPr>
        <p:spPr/>
        <p:txBody>
          <a:bodyPr/>
          <a:lstStyle>
            <a:lvl1pPr>
              <a:defRPr/>
            </a:lvl1pPr>
          </a:lstStyle>
          <a:p>
            <a:pPr lvl="0"/>
            <a:endParaRPr lang="de-DE"/>
          </a:p>
        </p:txBody>
      </p:sp>
      <p:sp>
        <p:nvSpPr>
          <p:cNvPr id="8" name="Footer Placeholder 7">
            <a:extLst>
              <a:ext uri="{FF2B5EF4-FFF2-40B4-BE49-F238E27FC236}">
                <a16:creationId xmlns:a16="http://schemas.microsoft.com/office/drawing/2014/main" id="{B927EC19-0AFB-5E4C-850A-48B7C3CE7B47}"/>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55F8A8D0-9E47-5047-AE79-C7DC645B1DEC}"/>
              </a:ext>
            </a:extLst>
          </p:cNvPr>
          <p:cNvSpPr txBox="1">
            <a:spLocks noGrp="1"/>
          </p:cNvSpPr>
          <p:nvPr>
            <p:ph type="sldNum" sz="quarter" idx="8"/>
          </p:nvPr>
        </p:nvSpPr>
        <p:spPr/>
        <p:txBody>
          <a:bodyPr/>
          <a:lstStyle>
            <a:lvl1pPr>
              <a:defRPr/>
            </a:lvl1pPr>
          </a:lstStyle>
          <a:p>
            <a:pPr lvl="0"/>
            <a:fld id="{1DA259C2-C8AA-3D45-BC04-106929624068}" type="slidenum">
              <a:t>‹#›</a:t>
            </a:fld>
            <a:endParaRPr lang="de-DE"/>
          </a:p>
        </p:txBody>
      </p:sp>
    </p:spTree>
    <p:extLst>
      <p:ext uri="{BB962C8B-B14F-4D97-AF65-F5344CB8AC3E}">
        <p14:creationId xmlns:p14="http://schemas.microsoft.com/office/powerpoint/2010/main" val="1870433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232B-CFA8-6748-A0BC-37C7FB8E4EB5}"/>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96BB6D7A-DC1B-3A43-81B2-0CEF3C1AA386}"/>
              </a:ext>
            </a:extLst>
          </p:cNvPr>
          <p:cNvSpPr txBox="1">
            <a:spLocks noGrp="1"/>
          </p:cNvSpPr>
          <p:nvPr>
            <p:ph type="dt" sz="half" idx="7"/>
          </p:nvPr>
        </p:nvSpPr>
        <p:spPr/>
        <p:txBody>
          <a:bodyPr/>
          <a:lstStyle>
            <a:lvl1pPr>
              <a:defRPr/>
            </a:lvl1pPr>
          </a:lstStyle>
          <a:p>
            <a:pPr lvl="0"/>
            <a:endParaRPr lang="de-DE"/>
          </a:p>
        </p:txBody>
      </p:sp>
      <p:sp>
        <p:nvSpPr>
          <p:cNvPr id="4" name="Footer Placeholder 3">
            <a:extLst>
              <a:ext uri="{FF2B5EF4-FFF2-40B4-BE49-F238E27FC236}">
                <a16:creationId xmlns:a16="http://schemas.microsoft.com/office/drawing/2014/main" id="{1A408562-FEBA-CD48-9C89-BAE67705E87C}"/>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3FEB44B7-B871-AF48-9655-690F62124271}"/>
              </a:ext>
            </a:extLst>
          </p:cNvPr>
          <p:cNvSpPr txBox="1">
            <a:spLocks noGrp="1"/>
          </p:cNvSpPr>
          <p:nvPr>
            <p:ph type="sldNum" sz="quarter" idx="8"/>
          </p:nvPr>
        </p:nvSpPr>
        <p:spPr/>
        <p:txBody>
          <a:bodyPr/>
          <a:lstStyle>
            <a:lvl1pPr>
              <a:defRPr/>
            </a:lvl1pPr>
          </a:lstStyle>
          <a:p>
            <a:pPr lvl="0"/>
            <a:fld id="{3CA1CCFD-A6E2-1C43-ACB1-56684B2E0333}" type="slidenum">
              <a:t>‹#›</a:t>
            </a:fld>
            <a:endParaRPr lang="de-DE"/>
          </a:p>
        </p:txBody>
      </p:sp>
    </p:spTree>
    <p:extLst>
      <p:ext uri="{BB962C8B-B14F-4D97-AF65-F5344CB8AC3E}">
        <p14:creationId xmlns:p14="http://schemas.microsoft.com/office/powerpoint/2010/main" val="133887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78E80-2CFB-D340-A937-33E5EF4A91B2}"/>
              </a:ext>
            </a:extLst>
          </p:cNvPr>
          <p:cNvSpPr txBox="1">
            <a:spLocks noGrp="1"/>
          </p:cNvSpPr>
          <p:nvPr>
            <p:ph type="dt" sz="half" idx="7"/>
          </p:nvPr>
        </p:nvSpPr>
        <p:spPr/>
        <p:txBody>
          <a:bodyPr/>
          <a:lstStyle>
            <a:lvl1pPr>
              <a:defRPr/>
            </a:lvl1pPr>
          </a:lstStyle>
          <a:p>
            <a:pPr lvl="0"/>
            <a:endParaRPr lang="de-DE"/>
          </a:p>
        </p:txBody>
      </p:sp>
      <p:sp>
        <p:nvSpPr>
          <p:cNvPr id="3" name="Footer Placeholder 2">
            <a:extLst>
              <a:ext uri="{FF2B5EF4-FFF2-40B4-BE49-F238E27FC236}">
                <a16:creationId xmlns:a16="http://schemas.microsoft.com/office/drawing/2014/main" id="{3A942655-2A27-4742-8A73-CAA35AE4A708}"/>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B231C2E6-8AD1-2242-8EEA-ED8A759A07F4}"/>
              </a:ext>
            </a:extLst>
          </p:cNvPr>
          <p:cNvSpPr txBox="1">
            <a:spLocks noGrp="1"/>
          </p:cNvSpPr>
          <p:nvPr>
            <p:ph type="sldNum" sz="quarter" idx="8"/>
          </p:nvPr>
        </p:nvSpPr>
        <p:spPr/>
        <p:txBody>
          <a:bodyPr/>
          <a:lstStyle>
            <a:lvl1pPr>
              <a:defRPr/>
            </a:lvl1pPr>
          </a:lstStyle>
          <a:p>
            <a:pPr lvl="0"/>
            <a:fld id="{7C8F0909-D699-0B4E-B751-C7BFCDD1A974}" type="slidenum">
              <a:t>‹#›</a:t>
            </a:fld>
            <a:endParaRPr lang="de-DE"/>
          </a:p>
        </p:txBody>
      </p:sp>
    </p:spTree>
    <p:extLst>
      <p:ext uri="{BB962C8B-B14F-4D97-AF65-F5344CB8AC3E}">
        <p14:creationId xmlns:p14="http://schemas.microsoft.com/office/powerpoint/2010/main" val="26213529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C515-F478-6C45-B4E2-FD3418A5E560}"/>
              </a:ext>
            </a:extLst>
          </p:cNvPr>
          <p:cNvSpPr txBox="1">
            <a:spLocks noGrp="1"/>
          </p:cNvSpPr>
          <p:nvPr>
            <p:ph type="title"/>
          </p:nvPr>
        </p:nvSpPr>
        <p:spPr>
          <a:xfrm>
            <a:off x="687391" y="1414467"/>
            <a:ext cx="8694736" cy="2357432"/>
          </a:xfrm>
        </p:spPr>
        <p:txBody>
          <a:bodyPr anchor="b"/>
          <a:lstStyle>
            <a:lvl1pPr>
              <a:defRPr lang="en-GB" sz="6000"/>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E9982355-A14C-724F-9BC4-96C2598A7141}"/>
              </a:ext>
            </a:extLst>
          </p:cNvPr>
          <p:cNvSpPr txBox="1">
            <a:spLocks noGrp="1"/>
          </p:cNvSpPr>
          <p:nvPr>
            <p:ph type="body" idx="1"/>
          </p:nvPr>
        </p:nvSpPr>
        <p:spPr>
          <a:xfrm>
            <a:off x="687391" y="3794129"/>
            <a:ext cx="8694736" cy="1241426"/>
          </a:xfrm>
        </p:spPr>
        <p:txBody>
          <a:bodyPr/>
          <a:lstStyle>
            <a:lvl1pPr>
              <a:buNone/>
              <a:defRPr lang="en-GB" sz="2400">
                <a:solidFill>
                  <a:srgbClr val="898989"/>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E9853B8D-7523-0840-A5A3-7A09D3510C33}"/>
              </a:ext>
            </a:extLst>
          </p:cNvPr>
          <p:cNvSpPr txBox="1">
            <a:spLocks noGrp="1"/>
          </p:cNvSpPr>
          <p:nvPr>
            <p:ph type="dt" sz="half" idx="7"/>
          </p:nvPr>
        </p:nvSpPr>
        <p:spPr/>
        <p:txBody>
          <a:bodyPr/>
          <a:lstStyle>
            <a:lvl1pPr>
              <a:defRPr/>
            </a:lvl1pPr>
          </a:lstStyle>
          <a:p>
            <a:pPr lvl="0"/>
            <a:endParaRPr lang="en-US"/>
          </a:p>
        </p:txBody>
      </p:sp>
      <p:sp>
        <p:nvSpPr>
          <p:cNvPr id="5" name="Footer Placeholder 4">
            <a:extLst>
              <a:ext uri="{FF2B5EF4-FFF2-40B4-BE49-F238E27FC236}">
                <a16:creationId xmlns:a16="http://schemas.microsoft.com/office/drawing/2014/main" id="{C1F8BDDE-6151-9A4E-A8EE-BF4B4508548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7567203-162B-964F-A04C-54E38A8E956E}"/>
              </a:ext>
            </a:extLst>
          </p:cNvPr>
          <p:cNvSpPr txBox="1">
            <a:spLocks noGrp="1"/>
          </p:cNvSpPr>
          <p:nvPr>
            <p:ph type="sldNum" sz="quarter" idx="8"/>
          </p:nvPr>
        </p:nvSpPr>
        <p:spPr/>
        <p:txBody>
          <a:bodyPr/>
          <a:lstStyle>
            <a:lvl1pPr>
              <a:defRPr/>
            </a:lvl1pPr>
          </a:lstStyle>
          <a:p>
            <a:pPr lvl="0"/>
            <a:fld id="{54B87780-038D-CF47-B45F-96A777EDA9A8}" type="slidenum">
              <a:t>‹#›</a:t>
            </a:fld>
            <a:endParaRPr lang="en-US"/>
          </a:p>
        </p:txBody>
      </p:sp>
    </p:spTree>
    <p:extLst>
      <p:ext uri="{BB962C8B-B14F-4D97-AF65-F5344CB8AC3E}">
        <p14:creationId xmlns:p14="http://schemas.microsoft.com/office/powerpoint/2010/main" val="400131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9E73-4A0F-2C44-9789-4EA4B41414C1}"/>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D6AAF635-1EF8-3646-A06D-5F65943D5F16}"/>
              </a:ext>
            </a:extLst>
          </p:cNvPr>
          <p:cNvSpPr txBox="1">
            <a:spLocks noGrp="1"/>
          </p:cNvSpPr>
          <p:nvPr>
            <p:ph idx="1"/>
          </p:nvPr>
        </p:nvSpPr>
        <p:spPr>
          <a:xfrm>
            <a:off x="4286249" y="815973"/>
            <a:ext cx="5102223" cy="4030666"/>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531F00-5832-D44A-8CE5-ED65595CFB39}"/>
              </a:ext>
            </a:extLst>
          </p:cNvPr>
          <p:cNvSpPr txBox="1">
            <a:spLocks noGrp="1"/>
          </p:cNvSpPr>
          <p:nvPr>
            <p:ph type="body" idx="2"/>
          </p:nvPr>
        </p:nvSpPr>
        <p:spPr>
          <a:xfrm>
            <a:off x="693736" y="1701798"/>
            <a:ext cx="3251204" cy="3151186"/>
          </a:xfrm>
        </p:spPr>
        <p:txBody>
          <a:bodyPr/>
          <a:lstStyle>
            <a:lvl1pPr>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95AEA77F-2739-B14D-B89B-07F79005E20E}"/>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F5DB0786-CD46-6945-AB27-1686D1F486A7}"/>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72B2C8A4-89BA-7D4D-BF10-1C7BB88FB5C1}"/>
              </a:ext>
            </a:extLst>
          </p:cNvPr>
          <p:cNvSpPr txBox="1">
            <a:spLocks noGrp="1"/>
          </p:cNvSpPr>
          <p:nvPr>
            <p:ph type="sldNum" sz="quarter" idx="8"/>
          </p:nvPr>
        </p:nvSpPr>
        <p:spPr/>
        <p:txBody>
          <a:bodyPr/>
          <a:lstStyle>
            <a:lvl1pPr>
              <a:defRPr/>
            </a:lvl1pPr>
          </a:lstStyle>
          <a:p>
            <a:pPr lvl="0"/>
            <a:fld id="{EBE477F8-26CF-5B40-BFAE-30CDD0020B4B}" type="slidenum">
              <a:t>‹#›</a:t>
            </a:fld>
            <a:endParaRPr lang="de-DE"/>
          </a:p>
        </p:txBody>
      </p:sp>
    </p:spTree>
    <p:extLst>
      <p:ext uri="{BB962C8B-B14F-4D97-AF65-F5344CB8AC3E}">
        <p14:creationId xmlns:p14="http://schemas.microsoft.com/office/powerpoint/2010/main" val="186421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AEE7-09A5-754C-A7DC-F98D3E7C353A}"/>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BD36E992-9B60-454B-ACEF-436F858D6688}"/>
              </a:ext>
            </a:extLst>
          </p:cNvPr>
          <p:cNvSpPr txBox="1">
            <a:spLocks noGrp="1"/>
          </p:cNvSpPr>
          <p:nvPr>
            <p:ph type="pic" idx="1"/>
          </p:nvPr>
        </p:nvSpPr>
        <p:spPr>
          <a:xfrm>
            <a:off x="4286249" y="815973"/>
            <a:ext cx="5102223" cy="4030666"/>
          </a:xfrm>
        </p:spPr>
        <p:txBody>
          <a:bodyPr/>
          <a:lstStyle>
            <a:lvl1pPr>
              <a:defRPr lang="en-US" sz="3200"/>
            </a:lvl1pPr>
          </a:lstStyle>
          <a:p>
            <a:pPr lvl="0"/>
            <a:endParaRPr lang="en-US"/>
          </a:p>
        </p:txBody>
      </p:sp>
      <p:sp>
        <p:nvSpPr>
          <p:cNvPr id="4" name="Text Placeholder 3">
            <a:extLst>
              <a:ext uri="{FF2B5EF4-FFF2-40B4-BE49-F238E27FC236}">
                <a16:creationId xmlns:a16="http://schemas.microsoft.com/office/drawing/2014/main" id="{59810D2B-A516-C04C-8C07-4C60289C16F4}"/>
              </a:ext>
            </a:extLst>
          </p:cNvPr>
          <p:cNvSpPr txBox="1">
            <a:spLocks noGrp="1"/>
          </p:cNvSpPr>
          <p:nvPr>
            <p:ph type="body" idx="2"/>
          </p:nvPr>
        </p:nvSpPr>
        <p:spPr>
          <a:xfrm>
            <a:off x="693736" y="1701798"/>
            <a:ext cx="3251204" cy="3151186"/>
          </a:xfrm>
        </p:spPr>
        <p:txBody>
          <a:bodyPr/>
          <a:lstStyle>
            <a:lvl1pPr>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334DE5D4-333F-2741-9F1D-68690A2F936A}"/>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557A76A2-A1A5-BF41-B974-E04C083612CF}"/>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6EDCBBFA-37BC-6A48-9116-CF4C8E0A6268}"/>
              </a:ext>
            </a:extLst>
          </p:cNvPr>
          <p:cNvSpPr txBox="1">
            <a:spLocks noGrp="1"/>
          </p:cNvSpPr>
          <p:nvPr>
            <p:ph type="sldNum" sz="quarter" idx="8"/>
          </p:nvPr>
        </p:nvSpPr>
        <p:spPr/>
        <p:txBody>
          <a:bodyPr/>
          <a:lstStyle>
            <a:lvl1pPr>
              <a:defRPr/>
            </a:lvl1pPr>
          </a:lstStyle>
          <a:p>
            <a:pPr lvl="0"/>
            <a:fld id="{F455336F-37DB-EF43-8CC1-909BCD7896E0}" type="slidenum">
              <a:t>‹#›</a:t>
            </a:fld>
            <a:endParaRPr lang="de-DE"/>
          </a:p>
        </p:txBody>
      </p:sp>
    </p:spTree>
    <p:extLst>
      <p:ext uri="{BB962C8B-B14F-4D97-AF65-F5344CB8AC3E}">
        <p14:creationId xmlns:p14="http://schemas.microsoft.com/office/powerpoint/2010/main" val="3940474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C2E1-9011-E247-A14D-8ADED96CD59B}"/>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E157A84D-839F-D64E-9659-27598D6BCC5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5839CE-DCB6-B544-8343-6E6F0E708EC2}"/>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0837AE9B-C9DF-6E44-89BD-088281853F1B}"/>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74E233A3-2DDF-1A4B-8784-C6157CECC9A0}"/>
              </a:ext>
            </a:extLst>
          </p:cNvPr>
          <p:cNvSpPr txBox="1">
            <a:spLocks noGrp="1"/>
          </p:cNvSpPr>
          <p:nvPr>
            <p:ph type="sldNum" sz="quarter" idx="8"/>
          </p:nvPr>
        </p:nvSpPr>
        <p:spPr/>
        <p:txBody>
          <a:bodyPr/>
          <a:lstStyle>
            <a:lvl1pPr>
              <a:defRPr/>
            </a:lvl1pPr>
          </a:lstStyle>
          <a:p>
            <a:pPr lvl="0"/>
            <a:fld id="{E735E6E9-0A03-FC49-B626-2B55A95D2291}" type="slidenum">
              <a:t>‹#›</a:t>
            </a:fld>
            <a:endParaRPr lang="de-DE"/>
          </a:p>
        </p:txBody>
      </p:sp>
    </p:spTree>
    <p:extLst>
      <p:ext uri="{BB962C8B-B14F-4D97-AF65-F5344CB8AC3E}">
        <p14:creationId xmlns:p14="http://schemas.microsoft.com/office/powerpoint/2010/main" val="3691459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77313A-AEA0-2649-9C6B-8E2F13368B83}"/>
              </a:ext>
            </a:extLst>
          </p:cNvPr>
          <p:cNvSpPr txBox="1">
            <a:spLocks noGrp="1"/>
          </p:cNvSpPr>
          <p:nvPr>
            <p:ph type="title" orient="vert"/>
          </p:nvPr>
        </p:nvSpPr>
        <p:spPr>
          <a:xfrm>
            <a:off x="7308854" y="225427"/>
            <a:ext cx="2266953" cy="4389440"/>
          </a:xfrm>
        </p:spPr>
        <p:txBody>
          <a:bodyPr vert="eaVert"/>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B4EA25AC-D3A6-9F4B-8A5F-FC6488445DE6}"/>
              </a:ext>
            </a:extLst>
          </p:cNvPr>
          <p:cNvSpPr txBox="1">
            <a:spLocks noGrp="1"/>
          </p:cNvSpPr>
          <p:nvPr>
            <p:ph type="body" orient="vert" idx="1"/>
          </p:nvPr>
        </p:nvSpPr>
        <p:spPr>
          <a:xfrm>
            <a:off x="503240" y="225427"/>
            <a:ext cx="6653210" cy="4389440"/>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851AE5-D1CA-1B4A-95C3-0EA565834A09}"/>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C9F78560-AFD7-344C-9CD5-7163175CD49A}"/>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28754514-AE44-4645-8A28-1E3272CC545D}"/>
              </a:ext>
            </a:extLst>
          </p:cNvPr>
          <p:cNvSpPr txBox="1">
            <a:spLocks noGrp="1"/>
          </p:cNvSpPr>
          <p:nvPr>
            <p:ph type="sldNum" sz="quarter" idx="8"/>
          </p:nvPr>
        </p:nvSpPr>
        <p:spPr/>
        <p:txBody>
          <a:bodyPr/>
          <a:lstStyle>
            <a:lvl1pPr>
              <a:defRPr/>
            </a:lvl1pPr>
          </a:lstStyle>
          <a:p>
            <a:pPr lvl="0"/>
            <a:fld id="{B736E6AB-2A06-FF46-A9EE-28A91EAC0680}" type="slidenum">
              <a:t>‹#›</a:t>
            </a:fld>
            <a:endParaRPr lang="de-DE"/>
          </a:p>
        </p:txBody>
      </p:sp>
    </p:spTree>
    <p:extLst>
      <p:ext uri="{BB962C8B-B14F-4D97-AF65-F5344CB8AC3E}">
        <p14:creationId xmlns:p14="http://schemas.microsoft.com/office/powerpoint/2010/main" val="3504144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0B9A-FE65-994D-9CCD-E5B6A34C6802}"/>
              </a:ext>
            </a:extLst>
          </p:cNvPr>
          <p:cNvSpPr txBox="1">
            <a:spLocks noGrp="1"/>
          </p:cNvSpPr>
          <p:nvPr>
            <p:ph type="ctrTitle"/>
          </p:nvPr>
        </p:nvSpPr>
        <p:spPr>
          <a:xfrm>
            <a:off x="1260472" y="928692"/>
            <a:ext cx="7559673" cy="1973266"/>
          </a:xfrm>
        </p:spPr>
        <p:txBody>
          <a:bodyPr anchor="b"/>
          <a:lstStyle>
            <a:lvl1pPr>
              <a:defRPr lang="en-GB" sz="6000"/>
            </a:lvl1pPr>
          </a:lstStyle>
          <a:p>
            <a:pPr lvl="0"/>
            <a:r>
              <a:rPr lang="en-GB"/>
              <a:t>Click to edit Master title style</a:t>
            </a:r>
            <a:endParaRPr lang="en-US"/>
          </a:p>
        </p:txBody>
      </p:sp>
      <p:sp>
        <p:nvSpPr>
          <p:cNvPr id="3" name="Subtitle 2">
            <a:extLst>
              <a:ext uri="{FF2B5EF4-FFF2-40B4-BE49-F238E27FC236}">
                <a16:creationId xmlns:a16="http://schemas.microsoft.com/office/drawing/2014/main" id="{FA7A71DB-3A3F-8646-813B-8E6293C29201}"/>
              </a:ext>
            </a:extLst>
          </p:cNvPr>
          <p:cNvSpPr txBox="1">
            <a:spLocks noGrp="1"/>
          </p:cNvSpPr>
          <p:nvPr>
            <p:ph type="subTitle" idx="1"/>
          </p:nvPr>
        </p:nvSpPr>
        <p:spPr>
          <a:xfrm>
            <a:off x="1260472" y="2978145"/>
            <a:ext cx="7559673" cy="1370008"/>
          </a:xfrm>
        </p:spPr>
        <p:txBody>
          <a:bodyPr anchorCtr="1"/>
          <a:lstStyle>
            <a:lvl1pPr algn="ctr">
              <a:defRPr/>
            </a:lvl1pPr>
          </a:lstStyle>
          <a:p>
            <a:pPr lvl="0"/>
            <a:r>
              <a:rPr lang="en-GB"/>
              <a:t>Click to edit Master subtitle style</a:t>
            </a:r>
            <a:endParaRPr lang="en-US"/>
          </a:p>
        </p:txBody>
      </p:sp>
      <p:sp>
        <p:nvSpPr>
          <p:cNvPr id="4" name="Date Placeholder 3">
            <a:extLst>
              <a:ext uri="{FF2B5EF4-FFF2-40B4-BE49-F238E27FC236}">
                <a16:creationId xmlns:a16="http://schemas.microsoft.com/office/drawing/2014/main" id="{4FA5E49A-EA53-F542-A16F-DE897BA119D4}"/>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22281C2B-74E0-F04E-9AFA-8636690AE4B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79F25989-5EC9-9849-A4B8-5C203E6F7E2B}"/>
              </a:ext>
            </a:extLst>
          </p:cNvPr>
          <p:cNvSpPr txBox="1">
            <a:spLocks noGrp="1"/>
          </p:cNvSpPr>
          <p:nvPr>
            <p:ph type="sldNum" sz="quarter" idx="8"/>
          </p:nvPr>
        </p:nvSpPr>
        <p:spPr/>
        <p:txBody>
          <a:bodyPr/>
          <a:lstStyle>
            <a:lvl1pPr>
              <a:defRPr/>
            </a:lvl1pPr>
          </a:lstStyle>
          <a:p>
            <a:pPr lvl="0"/>
            <a:fld id="{7803BB35-432B-2A4B-BFA7-06DE8156A6BC}" type="slidenum">
              <a:t>‹#›</a:t>
            </a:fld>
            <a:endParaRPr lang="de-DE"/>
          </a:p>
        </p:txBody>
      </p:sp>
    </p:spTree>
    <p:extLst>
      <p:ext uri="{BB962C8B-B14F-4D97-AF65-F5344CB8AC3E}">
        <p14:creationId xmlns:p14="http://schemas.microsoft.com/office/powerpoint/2010/main" val="2040952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4158-DA41-5141-B62A-2407F8DCFF14}"/>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3289A462-FA9C-0B4F-9794-570064C989B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CC64F6-5A26-DD4D-ADEA-A3C08AAF4127}"/>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1DA7BD84-E52E-A14C-9B73-0765E817962A}"/>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A3FF2E0D-282C-C24B-8FD8-61DA238005AB}"/>
              </a:ext>
            </a:extLst>
          </p:cNvPr>
          <p:cNvSpPr txBox="1">
            <a:spLocks noGrp="1"/>
          </p:cNvSpPr>
          <p:nvPr>
            <p:ph type="sldNum" sz="quarter" idx="8"/>
          </p:nvPr>
        </p:nvSpPr>
        <p:spPr/>
        <p:txBody>
          <a:bodyPr/>
          <a:lstStyle>
            <a:lvl1pPr>
              <a:defRPr/>
            </a:lvl1pPr>
          </a:lstStyle>
          <a:p>
            <a:pPr lvl="0"/>
            <a:fld id="{B224271D-68CB-3F44-AB93-75552CA21188}" type="slidenum">
              <a:t>‹#›</a:t>
            </a:fld>
            <a:endParaRPr lang="de-DE"/>
          </a:p>
        </p:txBody>
      </p:sp>
    </p:spTree>
    <p:extLst>
      <p:ext uri="{BB962C8B-B14F-4D97-AF65-F5344CB8AC3E}">
        <p14:creationId xmlns:p14="http://schemas.microsoft.com/office/powerpoint/2010/main" val="3074585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09B7-BF8C-D24A-9BD4-DFADC816B494}"/>
              </a:ext>
            </a:extLst>
          </p:cNvPr>
          <p:cNvSpPr txBox="1">
            <a:spLocks noGrp="1"/>
          </p:cNvSpPr>
          <p:nvPr>
            <p:ph type="title"/>
          </p:nvPr>
        </p:nvSpPr>
        <p:spPr>
          <a:xfrm>
            <a:off x="687391" y="1414467"/>
            <a:ext cx="8694736" cy="2357432"/>
          </a:xfrm>
        </p:spPr>
        <p:txBody>
          <a:bodyPr anchor="b"/>
          <a:lstStyle>
            <a:lvl1pPr>
              <a:defRPr lang="en-GB" sz="6000"/>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6CA930D-C9E7-9544-B40A-A9804A7447DF}"/>
              </a:ext>
            </a:extLst>
          </p:cNvPr>
          <p:cNvSpPr txBox="1">
            <a:spLocks noGrp="1"/>
          </p:cNvSpPr>
          <p:nvPr>
            <p:ph type="body" idx="1"/>
          </p:nvPr>
        </p:nvSpPr>
        <p:spPr>
          <a:xfrm>
            <a:off x="687391" y="3794129"/>
            <a:ext cx="8694736" cy="1241426"/>
          </a:xfrm>
        </p:spPr>
        <p:txBody>
          <a:bodyPr/>
          <a:lstStyle>
            <a:lvl1pPr>
              <a:defRPr>
                <a:solidFill>
                  <a:srgbClr val="898989"/>
                </a:solidFill>
              </a:defRPr>
            </a:lvl1pPr>
          </a:lstStyle>
          <a:p>
            <a:pPr lvl="0"/>
            <a:r>
              <a:rPr lang="en-GB"/>
              <a:t>Click to edit Master text styles</a:t>
            </a:r>
          </a:p>
        </p:txBody>
      </p:sp>
      <p:sp>
        <p:nvSpPr>
          <p:cNvPr id="4" name="Date Placeholder 3">
            <a:extLst>
              <a:ext uri="{FF2B5EF4-FFF2-40B4-BE49-F238E27FC236}">
                <a16:creationId xmlns:a16="http://schemas.microsoft.com/office/drawing/2014/main" id="{C15E65FF-E691-0945-816A-B3D52FE72A2A}"/>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03BADFD8-5424-FC4C-BE8A-8EE30353653D}"/>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F3E30B32-FEB8-C547-ABA6-46F1ABFB4F9B}"/>
              </a:ext>
            </a:extLst>
          </p:cNvPr>
          <p:cNvSpPr txBox="1">
            <a:spLocks noGrp="1"/>
          </p:cNvSpPr>
          <p:nvPr>
            <p:ph type="sldNum" sz="quarter" idx="8"/>
          </p:nvPr>
        </p:nvSpPr>
        <p:spPr/>
        <p:txBody>
          <a:bodyPr/>
          <a:lstStyle>
            <a:lvl1pPr>
              <a:defRPr/>
            </a:lvl1pPr>
          </a:lstStyle>
          <a:p>
            <a:pPr lvl="0"/>
            <a:fld id="{AABE0D1F-C9E1-784A-A129-FA2EE497D9DA}" type="slidenum">
              <a:t>‹#›</a:t>
            </a:fld>
            <a:endParaRPr lang="de-DE"/>
          </a:p>
        </p:txBody>
      </p:sp>
    </p:spTree>
    <p:extLst>
      <p:ext uri="{BB962C8B-B14F-4D97-AF65-F5344CB8AC3E}">
        <p14:creationId xmlns:p14="http://schemas.microsoft.com/office/powerpoint/2010/main" val="1439762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B365-BEEB-774A-B1B8-0D9A90A7A8A3}"/>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B14B3183-163B-D847-8442-3568C10FFBA3}"/>
              </a:ext>
            </a:extLst>
          </p:cNvPr>
          <p:cNvSpPr txBox="1">
            <a:spLocks noGrp="1"/>
          </p:cNvSpPr>
          <p:nvPr>
            <p:ph idx="1"/>
          </p:nvPr>
        </p:nvSpPr>
        <p:spPr>
          <a:xfrm>
            <a:off x="503240" y="1327151"/>
            <a:ext cx="4459291" cy="328771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25F56E-DFEA-AF4B-8FC8-8DB555A39712}"/>
              </a:ext>
            </a:extLst>
          </p:cNvPr>
          <p:cNvSpPr txBox="1">
            <a:spLocks noGrp="1"/>
          </p:cNvSpPr>
          <p:nvPr>
            <p:ph idx="2"/>
          </p:nvPr>
        </p:nvSpPr>
        <p:spPr>
          <a:xfrm>
            <a:off x="5114925" y="1327151"/>
            <a:ext cx="4460872" cy="3287716"/>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CA8074-18F4-0848-8A89-7255803DF7B9}"/>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28598F28-3A41-A441-A85D-4D599E7864F0}"/>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03CAE251-6C03-DA45-8235-AFCC2BC36B1B}"/>
              </a:ext>
            </a:extLst>
          </p:cNvPr>
          <p:cNvSpPr txBox="1">
            <a:spLocks noGrp="1"/>
          </p:cNvSpPr>
          <p:nvPr>
            <p:ph type="sldNum" sz="quarter" idx="8"/>
          </p:nvPr>
        </p:nvSpPr>
        <p:spPr/>
        <p:txBody>
          <a:bodyPr/>
          <a:lstStyle>
            <a:lvl1pPr>
              <a:defRPr/>
            </a:lvl1pPr>
          </a:lstStyle>
          <a:p>
            <a:pPr lvl="0"/>
            <a:fld id="{A880A444-490E-C142-8792-8A40F79E0973}" type="slidenum">
              <a:t>‹#›</a:t>
            </a:fld>
            <a:endParaRPr lang="de-DE"/>
          </a:p>
        </p:txBody>
      </p:sp>
    </p:spTree>
    <p:extLst>
      <p:ext uri="{BB962C8B-B14F-4D97-AF65-F5344CB8AC3E}">
        <p14:creationId xmlns:p14="http://schemas.microsoft.com/office/powerpoint/2010/main" val="1961966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EF55-8C33-3A4E-89AE-58AEFE8E60C2}"/>
              </a:ext>
            </a:extLst>
          </p:cNvPr>
          <p:cNvSpPr txBox="1">
            <a:spLocks noGrp="1"/>
          </p:cNvSpPr>
          <p:nvPr>
            <p:ph type="title"/>
          </p:nvPr>
        </p:nvSpPr>
        <p:spPr>
          <a:xfrm>
            <a:off x="693736" y="301623"/>
            <a:ext cx="8694736" cy="1096959"/>
          </a:xfrm>
        </p:spPr>
        <p:txBody>
          <a:bodyPr/>
          <a:lstStyle>
            <a:lvl1pPr>
              <a:defRPr lang="en-GB"/>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45ADB05-F105-0941-9958-52D8BDAA15FF}"/>
              </a:ext>
            </a:extLst>
          </p:cNvPr>
          <p:cNvSpPr txBox="1">
            <a:spLocks noGrp="1"/>
          </p:cNvSpPr>
          <p:nvPr>
            <p:ph type="body" idx="1"/>
          </p:nvPr>
        </p:nvSpPr>
        <p:spPr>
          <a:xfrm>
            <a:off x="693736" y="1390646"/>
            <a:ext cx="4265611" cy="681035"/>
          </a:xfrm>
        </p:spPr>
        <p:txBody>
          <a:bodyPr anchor="b"/>
          <a:lstStyle>
            <a:lvl1pPr>
              <a:defRPr b="1"/>
            </a:lvl1pPr>
          </a:lstStyle>
          <a:p>
            <a:pPr lvl="0"/>
            <a:r>
              <a:rPr lang="en-GB"/>
              <a:t>Click to edit Master text styles</a:t>
            </a:r>
          </a:p>
        </p:txBody>
      </p:sp>
      <p:sp>
        <p:nvSpPr>
          <p:cNvPr id="4" name="Content Placeholder 3">
            <a:extLst>
              <a:ext uri="{FF2B5EF4-FFF2-40B4-BE49-F238E27FC236}">
                <a16:creationId xmlns:a16="http://schemas.microsoft.com/office/drawing/2014/main" id="{4109E91E-DEB4-D740-9197-C9224B5CDDCB}"/>
              </a:ext>
            </a:extLst>
          </p:cNvPr>
          <p:cNvSpPr txBox="1">
            <a:spLocks noGrp="1"/>
          </p:cNvSpPr>
          <p:nvPr>
            <p:ph idx="2"/>
          </p:nvPr>
        </p:nvSpPr>
        <p:spPr>
          <a:xfrm>
            <a:off x="693736" y="2071692"/>
            <a:ext cx="4265611" cy="3046415"/>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06B179-B27C-CD48-A57D-52EAF8936452}"/>
              </a:ext>
            </a:extLst>
          </p:cNvPr>
          <p:cNvSpPr txBox="1">
            <a:spLocks noGrp="1"/>
          </p:cNvSpPr>
          <p:nvPr>
            <p:ph type="body" idx="3"/>
          </p:nvPr>
        </p:nvSpPr>
        <p:spPr>
          <a:xfrm>
            <a:off x="5103815" y="1390646"/>
            <a:ext cx="4284658" cy="681035"/>
          </a:xfrm>
        </p:spPr>
        <p:txBody>
          <a:bodyPr anchor="b"/>
          <a:lstStyle>
            <a:lvl1pPr>
              <a:defRPr b="1"/>
            </a:lvl1pPr>
          </a:lstStyle>
          <a:p>
            <a:pPr lvl="0"/>
            <a:r>
              <a:rPr lang="en-GB"/>
              <a:t>Click to edit Master text styles</a:t>
            </a:r>
          </a:p>
        </p:txBody>
      </p:sp>
      <p:sp>
        <p:nvSpPr>
          <p:cNvPr id="6" name="Content Placeholder 5">
            <a:extLst>
              <a:ext uri="{FF2B5EF4-FFF2-40B4-BE49-F238E27FC236}">
                <a16:creationId xmlns:a16="http://schemas.microsoft.com/office/drawing/2014/main" id="{D63C779B-E7F5-6B43-A009-9446F7931CD6}"/>
              </a:ext>
            </a:extLst>
          </p:cNvPr>
          <p:cNvSpPr txBox="1">
            <a:spLocks noGrp="1"/>
          </p:cNvSpPr>
          <p:nvPr>
            <p:ph idx="4"/>
          </p:nvPr>
        </p:nvSpPr>
        <p:spPr>
          <a:xfrm>
            <a:off x="5103815" y="2071692"/>
            <a:ext cx="4284658" cy="3046415"/>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7D2AB20-03AA-AD49-AAD5-D1A82476F986}"/>
              </a:ext>
            </a:extLst>
          </p:cNvPr>
          <p:cNvSpPr txBox="1">
            <a:spLocks noGrp="1"/>
          </p:cNvSpPr>
          <p:nvPr>
            <p:ph type="dt" sz="half" idx="7"/>
          </p:nvPr>
        </p:nvSpPr>
        <p:spPr/>
        <p:txBody>
          <a:bodyPr/>
          <a:lstStyle>
            <a:lvl1pPr>
              <a:defRPr/>
            </a:lvl1pPr>
          </a:lstStyle>
          <a:p>
            <a:pPr lvl="0"/>
            <a:endParaRPr lang="de-DE"/>
          </a:p>
        </p:txBody>
      </p:sp>
      <p:sp>
        <p:nvSpPr>
          <p:cNvPr id="8" name="Footer Placeholder 7">
            <a:extLst>
              <a:ext uri="{FF2B5EF4-FFF2-40B4-BE49-F238E27FC236}">
                <a16:creationId xmlns:a16="http://schemas.microsoft.com/office/drawing/2014/main" id="{F3F5108E-D5B4-0F42-AE16-D5A456D3F715}"/>
              </a:ext>
            </a:extLst>
          </p:cNvPr>
          <p:cNvSpPr txBox="1">
            <a:spLocks noGrp="1"/>
          </p:cNvSpPr>
          <p:nvPr>
            <p:ph type="ftr" sz="quarter" idx="9"/>
          </p:nvPr>
        </p:nvSpPr>
        <p:spPr/>
        <p:txBody>
          <a:bodyPr/>
          <a:lstStyle>
            <a:lvl1pPr>
              <a:defRPr/>
            </a:lvl1pPr>
          </a:lstStyle>
          <a:p>
            <a:pPr lvl="0"/>
            <a:endParaRPr lang="de-DE"/>
          </a:p>
        </p:txBody>
      </p:sp>
      <p:sp>
        <p:nvSpPr>
          <p:cNvPr id="9" name="Slide Number Placeholder 8">
            <a:extLst>
              <a:ext uri="{FF2B5EF4-FFF2-40B4-BE49-F238E27FC236}">
                <a16:creationId xmlns:a16="http://schemas.microsoft.com/office/drawing/2014/main" id="{5A37A8B9-68E1-7848-BCFC-342B082DDCF5}"/>
              </a:ext>
            </a:extLst>
          </p:cNvPr>
          <p:cNvSpPr txBox="1">
            <a:spLocks noGrp="1"/>
          </p:cNvSpPr>
          <p:nvPr>
            <p:ph type="sldNum" sz="quarter" idx="8"/>
          </p:nvPr>
        </p:nvSpPr>
        <p:spPr/>
        <p:txBody>
          <a:bodyPr/>
          <a:lstStyle>
            <a:lvl1pPr>
              <a:defRPr/>
            </a:lvl1pPr>
          </a:lstStyle>
          <a:p>
            <a:pPr lvl="0"/>
            <a:fld id="{ACABF1C9-10FE-F547-8B35-6633EC9B6DC0}" type="slidenum">
              <a:t>‹#›</a:t>
            </a:fld>
            <a:endParaRPr lang="de-DE"/>
          </a:p>
        </p:txBody>
      </p:sp>
    </p:spTree>
    <p:extLst>
      <p:ext uri="{BB962C8B-B14F-4D97-AF65-F5344CB8AC3E}">
        <p14:creationId xmlns:p14="http://schemas.microsoft.com/office/powerpoint/2010/main" val="96584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D7D2-C295-2744-BE66-EF042FC27E70}"/>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5C5CA1BF-A76F-1548-8983-8F7A73467964}"/>
              </a:ext>
            </a:extLst>
          </p:cNvPr>
          <p:cNvSpPr txBox="1">
            <a:spLocks noGrp="1"/>
          </p:cNvSpPr>
          <p:nvPr>
            <p:ph type="dt" sz="half" idx="7"/>
          </p:nvPr>
        </p:nvSpPr>
        <p:spPr/>
        <p:txBody>
          <a:bodyPr/>
          <a:lstStyle>
            <a:lvl1pPr>
              <a:defRPr/>
            </a:lvl1pPr>
          </a:lstStyle>
          <a:p>
            <a:pPr lvl="0"/>
            <a:endParaRPr lang="de-DE"/>
          </a:p>
        </p:txBody>
      </p:sp>
      <p:sp>
        <p:nvSpPr>
          <p:cNvPr id="4" name="Footer Placeholder 3">
            <a:extLst>
              <a:ext uri="{FF2B5EF4-FFF2-40B4-BE49-F238E27FC236}">
                <a16:creationId xmlns:a16="http://schemas.microsoft.com/office/drawing/2014/main" id="{E5337D60-AA02-3D46-B341-85AC7A2EADA2}"/>
              </a:ext>
            </a:extLst>
          </p:cNvPr>
          <p:cNvSpPr txBox="1">
            <a:spLocks noGrp="1"/>
          </p:cNvSpPr>
          <p:nvPr>
            <p:ph type="ftr" sz="quarter" idx="9"/>
          </p:nvPr>
        </p:nvSpPr>
        <p:spPr/>
        <p:txBody>
          <a:bodyPr/>
          <a:lstStyle>
            <a:lvl1pPr>
              <a:defRPr/>
            </a:lvl1pPr>
          </a:lstStyle>
          <a:p>
            <a:pPr lvl="0"/>
            <a:endParaRPr lang="de-DE"/>
          </a:p>
        </p:txBody>
      </p:sp>
      <p:sp>
        <p:nvSpPr>
          <p:cNvPr id="5" name="Slide Number Placeholder 4">
            <a:extLst>
              <a:ext uri="{FF2B5EF4-FFF2-40B4-BE49-F238E27FC236}">
                <a16:creationId xmlns:a16="http://schemas.microsoft.com/office/drawing/2014/main" id="{1227EAF7-9A51-D34D-A9AA-2D14A4981D13}"/>
              </a:ext>
            </a:extLst>
          </p:cNvPr>
          <p:cNvSpPr txBox="1">
            <a:spLocks noGrp="1"/>
          </p:cNvSpPr>
          <p:nvPr>
            <p:ph type="sldNum" sz="quarter" idx="8"/>
          </p:nvPr>
        </p:nvSpPr>
        <p:spPr/>
        <p:txBody>
          <a:bodyPr/>
          <a:lstStyle>
            <a:lvl1pPr>
              <a:defRPr/>
            </a:lvl1pPr>
          </a:lstStyle>
          <a:p>
            <a:pPr lvl="0"/>
            <a:fld id="{3ACC22E2-7452-4147-9E45-6442A3A7F5C5}" type="slidenum">
              <a:t>‹#›</a:t>
            </a:fld>
            <a:endParaRPr lang="de-DE"/>
          </a:p>
        </p:txBody>
      </p:sp>
    </p:spTree>
    <p:extLst>
      <p:ext uri="{BB962C8B-B14F-4D97-AF65-F5344CB8AC3E}">
        <p14:creationId xmlns:p14="http://schemas.microsoft.com/office/powerpoint/2010/main" val="231624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1FD4-91CB-9645-A26E-4927CBFCE4DE}"/>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F0F6C9F3-7726-4246-999A-4E934A0119F8}"/>
              </a:ext>
            </a:extLst>
          </p:cNvPr>
          <p:cNvSpPr txBox="1">
            <a:spLocks noGrp="1"/>
          </p:cNvSpPr>
          <p:nvPr>
            <p:ph idx="1"/>
          </p:nvPr>
        </p:nvSpPr>
        <p:spPr>
          <a:xfrm>
            <a:off x="179386" y="809628"/>
            <a:ext cx="4783134" cy="4140202"/>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F9C8F80-5190-1A42-A94C-40CD04703935}"/>
              </a:ext>
            </a:extLst>
          </p:cNvPr>
          <p:cNvSpPr txBox="1">
            <a:spLocks noGrp="1"/>
          </p:cNvSpPr>
          <p:nvPr>
            <p:ph idx="2"/>
          </p:nvPr>
        </p:nvSpPr>
        <p:spPr>
          <a:xfrm>
            <a:off x="5114925" y="809628"/>
            <a:ext cx="4784726" cy="4140202"/>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EE9CFDE-061F-AD4A-A0A6-0B5B1FB71BEC}"/>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C4F100A5-6B84-4248-B8B2-301951C2D53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198761F-16F0-E94A-AE06-478F74C11CC4}"/>
              </a:ext>
            </a:extLst>
          </p:cNvPr>
          <p:cNvSpPr txBox="1">
            <a:spLocks noGrp="1"/>
          </p:cNvSpPr>
          <p:nvPr>
            <p:ph type="sldNum" sz="quarter" idx="8"/>
          </p:nvPr>
        </p:nvSpPr>
        <p:spPr/>
        <p:txBody>
          <a:bodyPr/>
          <a:lstStyle>
            <a:lvl1pPr>
              <a:defRPr/>
            </a:lvl1pPr>
          </a:lstStyle>
          <a:p>
            <a:pPr lvl="0"/>
            <a:fld id="{B0C38D21-F25D-7349-8540-BF858407213D}" type="slidenum">
              <a:t>‹#›</a:t>
            </a:fld>
            <a:endParaRPr lang="en-US"/>
          </a:p>
        </p:txBody>
      </p:sp>
    </p:spTree>
    <p:extLst>
      <p:ext uri="{BB962C8B-B14F-4D97-AF65-F5344CB8AC3E}">
        <p14:creationId xmlns:p14="http://schemas.microsoft.com/office/powerpoint/2010/main" val="3093846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177B7-0FE4-1346-B791-BFD98B1282BE}"/>
              </a:ext>
            </a:extLst>
          </p:cNvPr>
          <p:cNvSpPr txBox="1">
            <a:spLocks noGrp="1"/>
          </p:cNvSpPr>
          <p:nvPr>
            <p:ph type="dt" sz="half" idx="7"/>
          </p:nvPr>
        </p:nvSpPr>
        <p:spPr/>
        <p:txBody>
          <a:bodyPr/>
          <a:lstStyle>
            <a:lvl1pPr>
              <a:defRPr/>
            </a:lvl1pPr>
          </a:lstStyle>
          <a:p>
            <a:pPr lvl="0"/>
            <a:endParaRPr lang="de-DE"/>
          </a:p>
        </p:txBody>
      </p:sp>
      <p:sp>
        <p:nvSpPr>
          <p:cNvPr id="3" name="Footer Placeholder 2">
            <a:extLst>
              <a:ext uri="{FF2B5EF4-FFF2-40B4-BE49-F238E27FC236}">
                <a16:creationId xmlns:a16="http://schemas.microsoft.com/office/drawing/2014/main" id="{8558E281-B7AB-834C-B8A1-D48A02C43E82}"/>
              </a:ext>
            </a:extLst>
          </p:cNvPr>
          <p:cNvSpPr txBox="1">
            <a:spLocks noGrp="1"/>
          </p:cNvSpPr>
          <p:nvPr>
            <p:ph type="ftr" sz="quarter" idx="9"/>
          </p:nvPr>
        </p:nvSpPr>
        <p:spPr/>
        <p:txBody>
          <a:bodyPr/>
          <a:lstStyle>
            <a:lvl1pPr>
              <a:defRPr/>
            </a:lvl1pPr>
          </a:lstStyle>
          <a:p>
            <a:pPr lvl="0"/>
            <a:endParaRPr lang="de-DE"/>
          </a:p>
        </p:txBody>
      </p:sp>
      <p:sp>
        <p:nvSpPr>
          <p:cNvPr id="4" name="Slide Number Placeholder 3">
            <a:extLst>
              <a:ext uri="{FF2B5EF4-FFF2-40B4-BE49-F238E27FC236}">
                <a16:creationId xmlns:a16="http://schemas.microsoft.com/office/drawing/2014/main" id="{80A13021-99A7-3646-A095-7761C8C600A2}"/>
              </a:ext>
            </a:extLst>
          </p:cNvPr>
          <p:cNvSpPr txBox="1">
            <a:spLocks noGrp="1"/>
          </p:cNvSpPr>
          <p:nvPr>
            <p:ph type="sldNum" sz="quarter" idx="8"/>
          </p:nvPr>
        </p:nvSpPr>
        <p:spPr/>
        <p:txBody>
          <a:bodyPr/>
          <a:lstStyle>
            <a:lvl1pPr>
              <a:defRPr/>
            </a:lvl1pPr>
          </a:lstStyle>
          <a:p>
            <a:pPr lvl="0"/>
            <a:fld id="{112BF67D-2068-244C-8F7D-6FAEA4B1C3BF}" type="slidenum">
              <a:t>‹#›</a:t>
            </a:fld>
            <a:endParaRPr lang="de-DE"/>
          </a:p>
        </p:txBody>
      </p:sp>
    </p:spTree>
    <p:extLst>
      <p:ext uri="{BB962C8B-B14F-4D97-AF65-F5344CB8AC3E}">
        <p14:creationId xmlns:p14="http://schemas.microsoft.com/office/powerpoint/2010/main" val="3377423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6A58-6B86-8D45-98FE-E10AC5BB277E}"/>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65B80AA7-A807-FA41-BBA5-4A88F8A464D7}"/>
              </a:ext>
            </a:extLst>
          </p:cNvPr>
          <p:cNvSpPr txBox="1">
            <a:spLocks noGrp="1"/>
          </p:cNvSpPr>
          <p:nvPr>
            <p:ph idx="1"/>
          </p:nvPr>
        </p:nvSpPr>
        <p:spPr>
          <a:xfrm>
            <a:off x="4286249" y="815973"/>
            <a:ext cx="5102223" cy="4030666"/>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034A02E-F7BE-C249-ACC5-732915400E7B}"/>
              </a:ext>
            </a:extLst>
          </p:cNvPr>
          <p:cNvSpPr txBox="1">
            <a:spLocks noGrp="1"/>
          </p:cNvSpPr>
          <p:nvPr>
            <p:ph type="body" idx="2"/>
          </p:nvPr>
        </p:nvSpPr>
        <p:spPr>
          <a:xfrm>
            <a:off x="693736" y="1701798"/>
            <a:ext cx="3251204" cy="3151186"/>
          </a:xfrm>
        </p:spPr>
        <p:txBody>
          <a:bodyPr/>
          <a:lstStyle>
            <a:lvl1pPr>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B668E2A5-E426-8F4B-8A45-2AAF2A3117C3}"/>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089CD5FF-18C3-714D-BF5F-55431747F005}"/>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5816249D-1820-C84E-9F1A-E639F5521DC5}"/>
              </a:ext>
            </a:extLst>
          </p:cNvPr>
          <p:cNvSpPr txBox="1">
            <a:spLocks noGrp="1"/>
          </p:cNvSpPr>
          <p:nvPr>
            <p:ph type="sldNum" sz="quarter" idx="8"/>
          </p:nvPr>
        </p:nvSpPr>
        <p:spPr/>
        <p:txBody>
          <a:bodyPr/>
          <a:lstStyle>
            <a:lvl1pPr>
              <a:defRPr/>
            </a:lvl1pPr>
          </a:lstStyle>
          <a:p>
            <a:pPr lvl="0"/>
            <a:fld id="{C5899E8D-9C38-1940-A65D-AEFEFCB4BEB3}" type="slidenum">
              <a:t>‹#›</a:t>
            </a:fld>
            <a:endParaRPr lang="de-DE"/>
          </a:p>
        </p:txBody>
      </p:sp>
    </p:spTree>
    <p:extLst>
      <p:ext uri="{BB962C8B-B14F-4D97-AF65-F5344CB8AC3E}">
        <p14:creationId xmlns:p14="http://schemas.microsoft.com/office/powerpoint/2010/main" val="1797707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94C1-2161-9247-97A2-43A9AB9EFDF5}"/>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F344CF41-6CF6-FC47-A9CD-AE140BED0158}"/>
              </a:ext>
            </a:extLst>
          </p:cNvPr>
          <p:cNvSpPr txBox="1">
            <a:spLocks noGrp="1"/>
          </p:cNvSpPr>
          <p:nvPr>
            <p:ph type="pic" idx="1"/>
          </p:nvPr>
        </p:nvSpPr>
        <p:spPr>
          <a:xfrm>
            <a:off x="4286249" y="815973"/>
            <a:ext cx="5102223" cy="4030666"/>
          </a:xfrm>
        </p:spPr>
        <p:txBody>
          <a:bodyPr/>
          <a:lstStyle>
            <a:lvl1pPr>
              <a:defRPr lang="en-US" sz="3200"/>
            </a:lvl1pPr>
          </a:lstStyle>
          <a:p>
            <a:pPr lvl="0"/>
            <a:endParaRPr lang="en-US"/>
          </a:p>
        </p:txBody>
      </p:sp>
      <p:sp>
        <p:nvSpPr>
          <p:cNvPr id="4" name="Text Placeholder 3">
            <a:extLst>
              <a:ext uri="{FF2B5EF4-FFF2-40B4-BE49-F238E27FC236}">
                <a16:creationId xmlns:a16="http://schemas.microsoft.com/office/drawing/2014/main" id="{C05F48A7-4B24-764F-A9A7-BE4F694510CD}"/>
              </a:ext>
            </a:extLst>
          </p:cNvPr>
          <p:cNvSpPr txBox="1">
            <a:spLocks noGrp="1"/>
          </p:cNvSpPr>
          <p:nvPr>
            <p:ph type="body" idx="2"/>
          </p:nvPr>
        </p:nvSpPr>
        <p:spPr>
          <a:xfrm>
            <a:off x="693736" y="1701798"/>
            <a:ext cx="3251204" cy="3151186"/>
          </a:xfrm>
        </p:spPr>
        <p:txBody>
          <a:bodyPr/>
          <a:lstStyle>
            <a:lvl1pPr>
              <a:defRPr sz="1600"/>
            </a:lvl1pPr>
          </a:lstStyle>
          <a:p>
            <a:pPr lvl="0"/>
            <a:r>
              <a:rPr lang="en-GB"/>
              <a:t>Click to edit Master text styles</a:t>
            </a:r>
          </a:p>
        </p:txBody>
      </p:sp>
      <p:sp>
        <p:nvSpPr>
          <p:cNvPr id="5" name="Date Placeholder 4">
            <a:extLst>
              <a:ext uri="{FF2B5EF4-FFF2-40B4-BE49-F238E27FC236}">
                <a16:creationId xmlns:a16="http://schemas.microsoft.com/office/drawing/2014/main" id="{0213A101-BD75-8949-BFFA-E5DF6F49CA64}"/>
              </a:ext>
            </a:extLst>
          </p:cNvPr>
          <p:cNvSpPr txBox="1">
            <a:spLocks noGrp="1"/>
          </p:cNvSpPr>
          <p:nvPr>
            <p:ph type="dt" sz="half" idx="7"/>
          </p:nvPr>
        </p:nvSpPr>
        <p:spPr/>
        <p:txBody>
          <a:bodyPr/>
          <a:lstStyle>
            <a:lvl1pPr>
              <a:defRPr/>
            </a:lvl1pPr>
          </a:lstStyle>
          <a:p>
            <a:pPr lvl="0"/>
            <a:endParaRPr lang="de-DE"/>
          </a:p>
        </p:txBody>
      </p:sp>
      <p:sp>
        <p:nvSpPr>
          <p:cNvPr id="6" name="Footer Placeholder 5">
            <a:extLst>
              <a:ext uri="{FF2B5EF4-FFF2-40B4-BE49-F238E27FC236}">
                <a16:creationId xmlns:a16="http://schemas.microsoft.com/office/drawing/2014/main" id="{27A7B00A-693D-3E40-86C7-C943F5439692}"/>
              </a:ext>
            </a:extLst>
          </p:cNvPr>
          <p:cNvSpPr txBox="1">
            <a:spLocks noGrp="1"/>
          </p:cNvSpPr>
          <p:nvPr>
            <p:ph type="ftr" sz="quarter" idx="9"/>
          </p:nvPr>
        </p:nvSpPr>
        <p:spPr/>
        <p:txBody>
          <a:bodyPr/>
          <a:lstStyle>
            <a:lvl1pPr>
              <a:defRPr/>
            </a:lvl1pPr>
          </a:lstStyle>
          <a:p>
            <a:pPr lvl="0"/>
            <a:endParaRPr lang="de-DE"/>
          </a:p>
        </p:txBody>
      </p:sp>
      <p:sp>
        <p:nvSpPr>
          <p:cNvPr id="7" name="Slide Number Placeholder 6">
            <a:extLst>
              <a:ext uri="{FF2B5EF4-FFF2-40B4-BE49-F238E27FC236}">
                <a16:creationId xmlns:a16="http://schemas.microsoft.com/office/drawing/2014/main" id="{56ED7555-3C83-7E43-9786-CC4EC0CD1383}"/>
              </a:ext>
            </a:extLst>
          </p:cNvPr>
          <p:cNvSpPr txBox="1">
            <a:spLocks noGrp="1"/>
          </p:cNvSpPr>
          <p:nvPr>
            <p:ph type="sldNum" sz="quarter" idx="8"/>
          </p:nvPr>
        </p:nvSpPr>
        <p:spPr/>
        <p:txBody>
          <a:bodyPr/>
          <a:lstStyle>
            <a:lvl1pPr>
              <a:defRPr/>
            </a:lvl1pPr>
          </a:lstStyle>
          <a:p>
            <a:pPr lvl="0"/>
            <a:fld id="{381EFE4F-E25A-0241-B163-B7396E1BFC64}" type="slidenum">
              <a:t>‹#›</a:t>
            </a:fld>
            <a:endParaRPr lang="de-DE"/>
          </a:p>
        </p:txBody>
      </p:sp>
    </p:spTree>
    <p:extLst>
      <p:ext uri="{BB962C8B-B14F-4D97-AF65-F5344CB8AC3E}">
        <p14:creationId xmlns:p14="http://schemas.microsoft.com/office/powerpoint/2010/main" val="1132829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A255-579C-9543-83BD-00BAA78295A6}"/>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531BED64-8A9D-5D40-BCFE-DD8873CEF5F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30E0DB-0603-E944-85A9-02387F05D320}"/>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8D2653F5-7F86-DC46-A8E3-601050EE2931}"/>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EE6B0531-733D-2144-97E0-FC781C85135F}"/>
              </a:ext>
            </a:extLst>
          </p:cNvPr>
          <p:cNvSpPr txBox="1">
            <a:spLocks noGrp="1"/>
          </p:cNvSpPr>
          <p:nvPr>
            <p:ph type="sldNum" sz="quarter" idx="8"/>
          </p:nvPr>
        </p:nvSpPr>
        <p:spPr/>
        <p:txBody>
          <a:bodyPr/>
          <a:lstStyle>
            <a:lvl1pPr>
              <a:defRPr/>
            </a:lvl1pPr>
          </a:lstStyle>
          <a:p>
            <a:pPr lvl="0"/>
            <a:fld id="{A5DB7459-38E7-AA41-ADA8-D29DDA2A7E51}" type="slidenum">
              <a:t>‹#›</a:t>
            </a:fld>
            <a:endParaRPr lang="de-DE"/>
          </a:p>
        </p:txBody>
      </p:sp>
    </p:spTree>
    <p:extLst>
      <p:ext uri="{BB962C8B-B14F-4D97-AF65-F5344CB8AC3E}">
        <p14:creationId xmlns:p14="http://schemas.microsoft.com/office/powerpoint/2010/main" val="2349278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7BE2F-6357-5D45-BC01-52909A67A86F}"/>
              </a:ext>
            </a:extLst>
          </p:cNvPr>
          <p:cNvSpPr txBox="1">
            <a:spLocks noGrp="1"/>
          </p:cNvSpPr>
          <p:nvPr>
            <p:ph type="title" orient="vert"/>
          </p:nvPr>
        </p:nvSpPr>
        <p:spPr>
          <a:xfrm>
            <a:off x="7308854" y="225427"/>
            <a:ext cx="2266953" cy="4389440"/>
          </a:xfrm>
        </p:spPr>
        <p:txBody>
          <a:bodyPr vert="eaVert"/>
          <a:lstStyle>
            <a:lvl1pPr>
              <a:defRPr lang="en-GB"/>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8F9BDD5A-717C-3344-BEAA-8CDEA01D26E1}"/>
              </a:ext>
            </a:extLst>
          </p:cNvPr>
          <p:cNvSpPr txBox="1">
            <a:spLocks noGrp="1"/>
          </p:cNvSpPr>
          <p:nvPr>
            <p:ph type="body" orient="vert" idx="1"/>
          </p:nvPr>
        </p:nvSpPr>
        <p:spPr>
          <a:xfrm>
            <a:off x="503240" y="225427"/>
            <a:ext cx="6653210" cy="4389440"/>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24B8D6-D45A-8444-9709-20E7F6474E0A}"/>
              </a:ext>
            </a:extLst>
          </p:cNvPr>
          <p:cNvSpPr txBox="1">
            <a:spLocks noGrp="1"/>
          </p:cNvSpPr>
          <p:nvPr>
            <p:ph type="dt" sz="half" idx="7"/>
          </p:nvPr>
        </p:nvSpPr>
        <p:spPr/>
        <p:txBody>
          <a:bodyPr/>
          <a:lstStyle>
            <a:lvl1pPr>
              <a:defRPr/>
            </a:lvl1pPr>
          </a:lstStyle>
          <a:p>
            <a:pPr lvl="0"/>
            <a:endParaRPr lang="de-DE"/>
          </a:p>
        </p:txBody>
      </p:sp>
      <p:sp>
        <p:nvSpPr>
          <p:cNvPr id="5" name="Footer Placeholder 4">
            <a:extLst>
              <a:ext uri="{FF2B5EF4-FFF2-40B4-BE49-F238E27FC236}">
                <a16:creationId xmlns:a16="http://schemas.microsoft.com/office/drawing/2014/main" id="{89EC2AD4-F65E-E149-8740-B29652BDA5A6}"/>
              </a:ext>
            </a:extLst>
          </p:cNvPr>
          <p:cNvSpPr txBox="1">
            <a:spLocks noGrp="1"/>
          </p:cNvSpPr>
          <p:nvPr>
            <p:ph type="ftr" sz="quarter" idx="9"/>
          </p:nvPr>
        </p:nvSpPr>
        <p:spPr/>
        <p:txBody>
          <a:bodyPr/>
          <a:lstStyle>
            <a:lvl1pPr>
              <a:defRPr/>
            </a:lvl1pPr>
          </a:lstStyle>
          <a:p>
            <a:pPr lvl="0"/>
            <a:endParaRPr lang="de-DE"/>
          </a:p>
        </p:txBody>
      </p:sp>
      <p:sp>
        <p:nvSpPr>
          <p:cNvPr id="6" name="Slide Number Placeholder 5">
            <a:extLst>
              <a:ext uri="{FF2B5EF4-FFF2-40B4-BE49-F238E27FC236}">
                <a16:creationId xmlns:a16="http://schemas.microsoft.com/office/drawing/2014/main" id="{942878D1-08F8-E44C-B889-ED5C283D51F2}"/>
              </a:ext>
            </a:extLst>
          </p:cNvPr>
          <p:cNvSpPr txBox="1">
            <a:spLocks noGrp="1"/>
          </p:cNvSpPr>
          <p:nvPr>
            <p:ph type="sldNum" sz="quarter" idx="8"/>
          </p:nvPr>
        </p:nvSpPr>
        <p:spPr/>
        <p:txBody>
          <a:bodyPr/>
          <a:lstStyle>
            <a:lvl1pPr>
              <a:defRPr/>
            </a:lvl1pPr>
          </a:lstStyle>
          <a:p>
            <a:pPr lvl="0"/>
            <a:fld id="{556DECB8-1819-4843-B1B4-5E3A272AE86F}" type="slidenum">
              <a:t>‹#›</a:t>
            </a:fld>
            <a:endParaRPr lang="de-DE"/>
          </a:p>
        </p:txBody>
      </p:sp>
    </p:spTree>
    <p:extLst>
      <p:ext uri="{BB962C8B-B14F-4D97-AF65-F5344CB8AC3E}">
        <p14:creationId xmlns:p14="http://schemas.microsoft.com/office/powerpoint/2010/main" val="117787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A27A-0D9E-9B4E-B872-581C5771C2C9}"/>
              </a:ext>
            </a:extLst>
          </p:cNvPr>
          <p:cNvSpPr txBox="1">
            <a:spLocks noGrp="1"/>
          </p:cNvSpPr>
          <p:nvPr>
            <p:ph type="title"/>
          </p:nvPr>
        </p:nvSpPr>
        <p:spPr>
          <a:xfrm>
            <a:off x="693736" y="301623"/>
            <a:ext cx="8694736" cy="1096959"/>
          </a:xfrm>
        </p:spPr>
        <p:txBody>
          <a:bodyPr/>
          <a:lstStyle>
            <a:lvl1pPr>
              <a:defRPr lang="en-GB"/>
            </a:lvl1p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EE7CE2F-585C-A446-8C8E-389CF770AE03}"/>
              </a:ext>
            </a:extLst>
          </p:cNvPr>
          <p:cNvSpPr txBox="1">
            <a:spLocks noGrp="1"/>
          </p:cNvSpPr>
          <p:nvPr>
            <p:ph type="body" idx="1"/>
          </p:nvPr>
        </p:nvSpPr>
        <p:spPr>
          <a:xfrm>
            <a:off x="693736" y="1390646"/>
            <a:ext cx="4265611" cy="681035"/>
          </a:xfrm>
        </p:spPr>
        <p:txBody>
          <a:bodyPr anchor="b"/>
          <a:lstStyle>
            <a:lvl1pPr>
              <a:buNone/>
              <a:defRPr lang="en-GB" sz="2400" b="1"/>
            </a:lvl1pPr>
          </a:lstStyle>
          <a:p>
            <a:pPr lvl="0"/>
            <a:r>
              <a:rPr lang="en-GB"/>
              <a:t>Click to edit Master text styles</a:t>
            </a:r>
          </a:p>
        </p:txBody>
      </p:sp>
      <p:sp>
        <p:nvSpPr>
          <p:cNvPr id="4" name="Content Placeholder 3">
            <a:extLst>
              <a:ext uri="{FF2B5EF4-FFF2-40B4-BE49-F238E27FC236}">
                <a16:creationId xmlns:a16="http://schemas.microsoft.com/office/drawing/2014/main" id="{F82ABA3B-403B-B84A-8263-F4345A98E048}"/>
              </a:ext>
            </a:extLst>
          </p:cNvPr>
          <p:cNvSpPr txBox="1">
            <a:spLocks noGrp="1"/>
          </p:cNvSpPr>
          <p:nvPr>
            <p:ph idx="2"/>
          </p:nvPr>
        </p:nvSpPr>
        <p:spPr>
          <a:xfrm>
            <a:off x="693736" y="2071692"/>
            <a:ext cx="4265611" cy="304641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FFABEC-D9A5-3844-BC57-38FE076532B1}"/>
              </a:ext>
            </a:extLst>
          </p:cNvPr>
          <p:cNvSpPr txBox="1">
            <a:spLocks noGrp="1"/>
          </p:cNvSpPr>
          <p:nvPr>
            <p:ph type="body" idx="3"/>
          </p:nvPr>
        </p:nvSpPr>
        <p:spPr>
          <a:xfrm>
            <a:off x="5103815" y="1390646"/>
            <a:ext cx="4284658" cy="681035"/>
          </a:xfrm>
        </p:spPr>
        <p:txBody>
          <a:bodyPr anchor="b"/>
          <a:lstStyle>
            <a:lvl1pPr>
              <a:buNone/>
              <a:defRPr lang="en-GB" sz="2400" b="1"/>
            </a:lvl1pPr>
          </a:lstStyle>
          <a:p>
            <a:pPr lvl="0"/>
            <a:r>
              <a:rPr lang="en-GB"/>
              <a:t>Click to edit Master text styles</a:t>
            </a:r>
          </a:p>
        </p:txBody>
      </p:sp>
      <p:sp>
        <p:nvSpPr>
          <p:cNvPr id="6" name="Content Placeholder 5">
            <a:extLst>
              <a:ext uri="{FF2B5EF4-FFF2-40B4-BE49-F238E27FC236}">
                <a16:creationId xmlns:a16="http://schemas.microsoft.com/office/drawing/2014/main" id="{38ADE77C-703C-714C-9A84-D6BB97879368}"/>
              </a:ext>
            </a:extLst>
          </p:cNvPr>
          <p:cNvSpPr txBox="1">
            <a:spLocks noGrp="1"/>
          </p:cNvSpPr>
          <p:nvPr>
            <p:ph idx="4"/>
          </p:nvPr>
        </p:nvSpPr>
        <p:spPr>
          <a:xfrm>
            <a:off x="5103815" y="2071692"/>
            <a:ext cx="4284658" cy="3046415"/>
          </a:xfrm>
        </p:spPr>
        <p:txBody>
          <a:bodyPr/>
          <a:lstStyle>
            <a:lvl1pPr>
              <a:defRPr lang="en-GB"/>
            </a:lvl1pPr>
            <a:lvl2pPr>
              <a:defRPr lang="en-GB"/>
            </a:lvl2pPr>
            <a:lvl3pPr>
              <a:defRPr lang="en-GB"/>
            </a:lvl3pPr>
            <a:lvl4pPr>
              <a:defRPr lang="en-GB"/>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50E83F-D2C3-794F-9901-2D7AD339751F}"/>
              </a:ext>
            </a:extLst>
          </p:cNvPr>
          <p:cNvSpPr txBox="1">
            <a:spLocks noGrp="1"/>
          </p:cNvSpPr>
          <p:nvPr>
            <p:ph type="dt" sz="half" idx="7"/>
          </p:nvPr>
        </p:nvSpPr>
        <p:spPr/>
        <p:txBody>
          <a:bodyPr/>
          <a:lstStyle>
            <a:lvl1pPr>
              <a:defRPr/>
            </a:lvl1pPr>
          </a:lstStyle>
          <a:p>
            <a:pPr lvl="0"/>
            <a:endParaRPr lang="en-US"/>
          </a:p>
        </p:txBody>
      </p:sp>
      <p:sp>
        <p:nvSpPr>
          <p:cNvPr id="8" name="Footer Placeholder 7">
            <a:extLst>
              <a:ext uri="{FF2B5EF4-FFF2-40B4-BE49-F238E27FC236}">
                <a16:creationId xmlns:a16="http://schemas.microsoft.com/office/drawing/2014/main" id="{380CE6C4-8FDF-4B4D-9F02-443CB3D92721}"/>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5A6273DA-EA38-3348-BFFE-1D637139989D}"/>
              </a:ext>
            </a:extLst>
          </p:cNvPr>
          <p:cNvSpPr txBox="1">
            <a:spLocks noGrp="1"/>
          </p:cNvSpPr>
          <p:nvPr>
            <p:ph type="sldNum" sz="quarter" idx="8"/>
          </p:nvPr>
        </p:nvSpPr>
        <p:spPr/>
        <p:txBody>
          <a:bodyPr/>
          <a:lstStyle>
            <a:lvl1pPr>
              <a:defRPr/>
            </a:lvl1pPr>
          </a:lstStyle>
          <a:p>
            <a:pPr lvl="0"/>
            <a:fld id="{3C3C4CC6-12C1-0047-B8B8-BD3973A3292A}" type="slidenum">
              <a:t>‹#›</a:t>
            </a:fld>
            <a:endParaRPr lang="en-US"/>
          </a:p>
        </p:txBody>
      </p:sp>
    </p:spTree>
    <p:extLst>
      <p:ext uri="{BB962C8B-B14F-4D97-AF65-F5344CB8AC3E}">
        <p14:creationId xmlns:p14="http://schemas.microsoft.com/office/powerpoint/2010/main" val="393615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2C20-C322-C14A-8FE3-3D73E0E6812A}"/>
              </a:ext>
            </a:extLst>
          </p:cNvPr>
          <p:cNvSpPr txBox="1">
            <a:spLocks noGrp="1"/>
          </p:cNvSpPr>
          <p:nvPr>
            <p:ph type="title"/>
          </p:nvPr>
        </p:nvSpPr>
        <p:spPr/>
        <p:txBody>
          <a:bodyPr/>
          <a:lstStyle>
            <a:lvl1pPr>
              <a:defRPr lang="en-GB"/>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BC3BF343-2BCE-004A-A1ED-EECD27572105}"/>
              </a:ext>
            </a:extLst>
          </p:cNvPr>
          <p:cNvSpPr txBox="1">
            <a:spLocks noGrp="1"/>
          </p:cNvSpPr>
          <p:nvPr>
            <p:ph type="dt" sz="half" idx="7"/>
          </p:nvPr>
        </p:nvSpPr>
        <p:spPr/>
        <p:txBody>
          <a:bodyPr/>
          <a:lstStyle>
            <a:lvl1pPr>
              <a:defRPr/>
            </a:lvl1pPr>
          </a:lstStyle>
          <a:p>
            <a:pPr lvl="0"/>
            <a:endParaRPr lang="en-US"/>
          </a:p>
        </p:txBody>
      </p:sp>
      <p:sp>
        <p:nvSpPr>
          <p:cNvPr id="4" name="Footer Placeholder 3">
            <a:extLst>
              <a:ext uri="{FF2B5EF4-FFF2-40B4-BE49-F238E27FC236}">
                <a16:creationId xmlns:a16="http://schemas.microsoft.com/office/drawing/2014/main" id="{F852CE01-5A86-5846-9C25-90AC366AE83B}"/>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FDDE1AB2-86AF-DA40-A164-44A3100CA586}"/>
              </a:ext>
            </a:extLst>
          </p:cNvPr>
          <p:cNvSpPr txBox="1">
            <a:spLocks noGrp="1"/>
          </p:cNvSpPr>
          <p:nvPr>
            <p:ph type="sldNum" sz="quarter" idx="8"/>
          </p:nvPr>
        </p:nvSpPr>
        <p:spPr/>
        <p:txBody>
          <a:bodyPr/>
          <a:lstStyle>
            <a:lvl1pPr>
              <a:defRPr/>
            </a:lvl1pPr>
          </a:lstStyle>
          <a:p>
            <a:pPr lvl="0"/>
            <a:fld id="{51E8ACD0-352F-A947-8EA8-91164622AD57}" type="slidenum">
              <a:t>‹#›</a:t>
            </a:fld>
            <a:endParaRPr lang="en-US"/>
          </a:p>
        </p:txBody>
      </p:sp>
    </p:spTree>
    <p:extLst>
      <p:ext uri="{BB962C8B-B14F-4D97-AF65-F5344CB8AC3E}">
        <p14:creationId xmlns:p14="http://schemas.microsoft.com/office/powerpoint/2010/main" val="168026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6F5F3-9A4F-2C49-936D-7D1796EF5213}"/>
              </a:ext>
            </a:extLst>
          </p:cNvPr>
          <p:cNvSpPr txBox="1">
            <a:spLocks noGrp="1"/>
          </p:cNvSpPr>
          <p:nvPr>
            <p:ph type="dt" sz="half" idx="7"/>
          </p:nvPr>
        </p:nvSpPr>
        <p:spPr/>
        <p:txBody>
          <a:bodyPr/>
          <a:lstStyle>
            <a:lvl1pPr>
              <a:defRPr/>
            </a:lvl1pPr>
          </a:lstStyle>
          <a:p>
            <a:pPr lvl="0"/>
            <a:endParaRPr lang="en-US"/>
          </a:p>
        </p:txBody>
      </p:sp>
      <p:sp>
        <p:nvSpPr>
          <p:cNvPr id="3" name="Footer Placeholder 2">
            <a:extLst>
              <a:ext uri="{FF2B5EF4-FFF2-40B4-BE49-F238E27FC236}">
                <a16:creationId xmlns:a16="http://schemas.microsoft.com/office/drawing/2014/main" id="{5665599B-837B-3345-9DEE-A52C6E6EC42A}"/>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335D5F4F-0390-804D-A323-5E9A79EC685A}"/>
              </a:ext>
            </a:extLst>
          </p:cNvPr>
          <p:cNvSpPr txBox="1">
            <a:spLocks noGrp="1"/>
          </p:cNvSpPr>
          <p:nvPr>
            <p:ph type="sldNum" sz="quarter" idx="8"/>
          </p:nvPr>
        </p:nvSpPr>
        <p:spPr/>
        <p:txBody>
          <a:bodyPr/>
          <a:lstStyle>
            <a:lvl1pPr>
              <a:defRPr/>
            </a:lvl1pPr>
          </a:lstStyle>
          <a:p>
            <a:pPr lvl="0"/>
            <a:fld id="{E2F88EC3-62FF-7D4A-9290-13E5B27FADB5}" type="slidenum">
              <a:t>‹#›</a:t>
            </a:fld>
            <a:endParaRPr lang="en-US"/>
          </a:p>
        </p:txBody>
      </p:sp>
    </p:spTree>
    <p:extLst>
      <p:ext uri="{BB962C8B-B14F-4D97-AF65-F5344CB8AC3E}">
        <p14:creationId xmlns:p14="http://schemas.microsoft.com/office/powerpoint/2010/main" val="12958399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FC32-4B3E-2F43-843B-A01BF77121D9}"/>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1F611138-18FF-2D43-9422-268EC72D9BFE}"/>
              </a:ext>
            </a:extLst>
          </p:cNvPr>
          <p:cNvSpPr txBox="1">
            <a:spLocks noGrp="1"/>
          </p:cNvSpPr>
          <p:nvPr>
            <p:ph idx="1"/>
          </p:nvPr>
        </p:nvSpPr>
        <p:spPr>
          <a:xfrm>
            <a:off x="4286249" y="815973"/>
            <a:ext cx="5102223" cy="4030666"/>
          </a:xfrm>
        </p:spPr>
        <p:txBody>
          <a:bodyPr/>
          <a:lstStyle>
            <a:lvl1pPr>
              <a:defRPr lang="en-GB" sz="3200"/>
            </a:lvl1pPr>
            <a:lvl2pPr>
              <a:defRPr lang="en-GB" sz="2800"/>
            </a:lvl2pPr>
            <a:lvl3pPr>
              <a:defRPr lang="en-GB" sz="2400"/>
            </a:lvl3pPr>
            <a:lvl4pPr>
              <a:defRPr lang="en-GB" sz="2000"/>
            </a:lvl4pPr>
            <a:lvl5pPr>
              <a:defRPr lang="en-GB"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B6F3C4-2AF7-1A44-8FC9-95F809C3B366}"/>
              </a:ext>
            </a:extLst>
          </p:cNvPr>
          <p:cNvSpPr txBox="1">
            <a:spLocks noGrp="1"/>
          </p:cNvSpPr>
          <p:nvPr>
            <p:ph type="body" idx="2"/>
          </p:nvPr>
        </p:nvSpPr>
        <p:spPr>
          <a:xfrm>
            <a:off x="693736" y="1701798"/>
            <a:ext cx="3251204" cy="3151186"/>
          </a:xfrm>
        </p:spPr>
        <p:txBody>
          <a:bodyPr/>
          <a:lstStyle>
            <a:lvl1pPr>
              <a:buNone/>
              <a:defRPr lang="en-GB" sz="1600"/>
            </a:lvl1pPr>
          </a:lstStyle>
          <a:p>
            <a:pPr lvl="0"/>
            <a:r>
              <a:rPr lang="en-GB"/>
              <a:t>Click to edit Master text styles</a:t>
            </a:r>
          </a:p>
        </p:txBody>
      </p:sp>
      <p:sp>
        <p:nvSpPr>
          <p:cNvPr id="5" name="Date Placeholder 4">
            <a:extLst>
              <a:ext uri="{FF2B5EF4-FFF2-40B4-BE49-F238E27FC236}">
                <a16:creationId xmlns:a16="http://schemas.microsoft.com/office/drawing/2014/main" id="{E6156FDE-9A7B-D142-A3D4-51A7979A09B4}"/>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E4147843-F100-844B-9F01-CF93EBAACD1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02CA539-BF45-0A48-BA8B-6A3911FAB7EA}"/>
              </a:ext>
            </a:extLst>
          </p:cNvPr>
          <p:cNvSpPr txBox="1">
            <a:spLocks noGrp="1"/>
          </p:cNvSpPr>
          <p:nvPr>
            <p:ph type="sldNum" sz="quarter" idx="8"/>
          </p:nvPr>
        </p:nvSpPr>
        <p:spPr/>
        <p:txBody>
          <a:bodyPr/>
          <a:lstStyle>
            <a:lvl1pPr>
              <a:defRPr/>
            </a:lvl1pPr>
          </a:lstStyle>
          <a:p>
            <a:pPr lvl="0"/>
            <a:fld id="{11DFA7A4-7066-5244-81BC-E5F531E7FD87}" type="slidenum">
              <a:t>‹#›</a:t>
            </a:fld>
            <a:endParaRPr lang="en-US"/>
          </a:p>
        </p:txBody>
      </p:sp>
    </p:spTree>
    <p:extLst>
      <p:ext uri="{BB962C8B-B14F-4D97-AF65-F5344CB8AC3E}">
        <p14:creationId xmlns:p14="http://schemas.microsoft.com/office/powerpoint/2010/main" val="277718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17F4-65FA-5C47-AF8C-144DF39420A1}"/>
              </a:ext>
            </a:extLst>
          </p:cNvPr>
          <p:cNvSpPr txBox="1">
            <a:spLocks noGrp="1"/>
          </p:cNvSpPr>
          <p:nvPr>
            <p:ph type="title"/>
          </p:nvPr>
        </p:nvSpPr>
        <p:spPr>
          <a:xfrm>
            <a:off x="693736" y="377820"/>
            <a:ext cx="3251204" cy="1323978"/>
          </a:xfrm>
        </p:spPr>
        <p:txBody>
          <a:bodyPr anchor="b"/>
          <a:lstStyle>
            <a:lvl1pPr>
              <a:defRPr lang="en-GB"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492DD296-FF68-624F-A930-730F69870C5D}"/>
              </a:ext>
            </a:extLst>
          </p:cNvPr>
          <p:cNvSpPr txBox="1">
            <a:spLocks noGrp="1"/>
          </p:cNvSpPr>
          <p:nvPr>
            <p:ph type="pic" idx="1"/>
          </p:nvPr>
        </p:nvSpPr>
        <p:spPr>
          <a:xfrm>
            <a:off x="4286249" y="815973"/>
            <a:ext cx="5102223" cy="4030666"/>
          </a:xfrm>
        </p:spPr>
        <p:txBody>
          <a:bodyPr/>
          <a:lstStyle>
            <a:lvl1pPr>
              <a:buNone/>
              <a:defRPr sz="3200"/>
            </a:lvl1pPr>
          </a:lstStyle>
          <a:p>
            <a:pPr lvl="0"/>
            <a:endParaRPr lang="en-US"/>
          </a:p>
        </p:txBody>
      </p:sp>
      <p:sp>
        <p:nvSpPr>
          <p:cNvPr id="4" name="Text Placeholder 3">
            <a:extLst>
              <a:ext uri="{FF2B5EF4-FFF2-40B4-BE49-F238E27FC236}">
                <a16:creationId xmlns:a16="http://schemas.microsoft.com/office/drawing/2014/main" id="{A3A6123A-2A0B-1440-8BF0-CB81779B13B4}"/>
              </a:ext>
            </a:extLst>
          </p:cNvPr>
          <p:cNvSpPr txBox="1">
            <a:spLocks noGrp="1"/>
          </p:cNvSpPr>
          <p:nvPr>
            <p:ph type="body" idx="2"/>
          </p:nvPr>
        </p:nvSpPr>
        <p:spPr>
          <a:xfrm>
            <a:off x="693736" y="1701798"/>
            <a:ext cx="3251204" cy="3151186"/>
          </a:xfrm>
        </p:spPr>
        <p:txBody>
          <a:bodyPr/>
          <a:lstStyle>
            <a:lvl1pPr>
              <a:buNone/>
              <a:defRPr lang="en-GB" sz="1600"/>
            </a:lvl1pPr>
          </a:lstStyle>
          <a:p>
            <a:pPr lvl="0"/>
            <a:r>
              <a:rPr lang="en-GB"/>
              <a:t>Click to edit Master text styles</a:t>
            </a:r>
          </a:p>
        </p:txBody>
      </p:sp>
      <p:sp>
        <p:nvSpPr>
          <p:cNvPr id="5" name="Date Placeholder 4">
            <a:extLst>
              <a:ext uri="{FF2B5EF4-FFF2-40B4-BE49-F238E27FC236}">
                <a16:creationId xmlns:a16="http://schemas.microsoft.com/office/drawing/2014/main" id="{2951355A-7C3E-7D42-8C41-43C87D65F3B7}"/>
              </a:ext>
            </a:extLst>
          </p:cNvPr>
          <p:cNvSpPr txBox="1">
            <a:spLocks noGrp="1"/>
          </p:cNvSpPr>
          <p:nvPr>
            <p:ph type="dt" sz="half" idx="7"/>
          </p:nvPr>
        </p:nvSpPr>
        <p:spPr/>
        <p:txBody>
          <a:bodyPr/>
          <a:lstStyle>
            <a:lvl1pPr>
              <a:defRPr/>
            </a:lvl1pPr>
          </a:lstStyle>
          <a:p>
            <a:pPr lvl="0"/>
            <a:endParaRPr lang="en-US"/>
          </a:p>
        </p:txBody>
      </p:sp>
      <p:sp>
        <p:nvSpPr>
          <p:cNvPr id="6" name="Footer Placeholder 5">
            <a:extLst>
              <a:ext uri="{FF2B5EF4-FFF2-40B4-BE49-F238E27FC236}">
                <a16:creationId xmlns:a16="http://schemas.microsoft.com/office/drawing/2014/main" id="{A5F1467E-2631-8F4E-829A-1FD42B53491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EABCD01-7D4C-4842-9B04-BC893BC5C6D7}"/>
              </a:ext>
            </a:extLst>
          </p:cNvPr>
          <p:cNvSpPr txBox="1">
            <a:spLocks noGrp="1"/>
          </p:cNvSpPr>
          <p:nvPr>
            <p:ph type="sldNum" sz="quarter" idx="8"/>
          </p:nvPr>
        </p:nvSpPr>
        <p:spPr/>
        <p:txBody>
          <a:bodyPr/>
          <a:lstStyle>
            <a:lvl1pPr>
              <a:defRPr/>
            </a:lvl1pPr>
          </a:lstStyle>
          <a:p>
            <a:pPr lvl="0"/>
            <a:fld id="{5440482B-22D1-A845-973E-AE3999DB4B9D}" type="slidenum">
              <a:t>‹#›</a:t>
            </a:fld>
            <a:endParaRPr lang="en-US"/>
          </a:p>
        </p:txBody>
      </p:sp>
    </p:spTree>
    <p:extLst>
      <p:ext uri="{BB962C8B-B14F-4D97-AF65-F5344CB8AC3E}">
        <p14:creationId xmlns:p14="http://schemas.microsoft.com/office/powerpoint/2010/main" val="161829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1565D-6688-C447-BA7F-741492201789}"/>
              </a:ext>
            </a:extLst>
          </p:cNvPr>
          <p:cNvSpPr txBox="1">
            <a:spLocks noGrp="1"/>
          </p:cNvSpPr>
          <p:nvPr>
            <p:ph type="title"/>
          </p:nvPr>
        </p:nvSpPr>
        <p:spPr>
          <a:xfrm>
            <a:off x="0" y="0"/>
            <a:ext cx="10079998" cy="630003"/>
          </a:xfrm>
          <a:prstGeom prst="rect">
            <a:avLst/>
          </a:prstGeom>
          <a:solidFill>
            <a:srgbClr val="3B70EE"/>
          </a:solidFill>
          <a:ln>
            <a:noFill/>
          </a:ln>
        </p:spPr>
        <p:txBody>
          <a:bodyPr vert="horz" wrap="square" lIns="179999" tIns="0" rIns="0" bIns="0" anchor="ctr" anchorCtr="0" compatLnSpc="1">
            <a:normAutofit/>
          </a:bodyPr>
          <a:lstStyle/>
          <a:p>
            <a:pPr lvl="0"/>
            <a:r>
              <a:rPr lang="en-US"/>
              <a:t>Click to edit the title text format</a:t>
            </a:r>
          </a:p>
        </p:txBody>
      </p:sp>
      <p:sp>
        <p:nvSpPr>
          <p:cNvPr id="3" name="Text Placeholder 2">
            <a:extLst>
              <a:ext uri="{FF2B5EF4-FFF2-40B4-BE49-F238E27FC236}">
                <a16:creationId xmlns:a16="http://schemas.microsoft.com/office/drawing/2014/main" id="{3EC86A36-9860-4147-98D2-B14A21D9BC16}"/>
              </a:ext>
            </a:extLst>
          </p:cNvPr>
          <p:cNvSpPr txBox="1">
            <a:spLocks noGrp="1"/>
          </p:cNvSpPr>
          <p:nvPr>
            <p:ph type="body" idx="1"/>
          </p:nvPr>
        </p:nvSpPr>
        <p:spPr>
          <a:xfrm>
            <a:off x="179999" y="810002"/>
            <a:ext cx="9719998" cy="4140000"/>
          </a:xfrm>
          <a:prstGeom prst="rect">
            <a:avLst/>
          </a:prstGeom>
          <a:noFill/>
          <a:ln>
            <a:noFill/>
          </a:ln>
        </p:spPr>
        <p:txBody>
          <a:bodyPr vert="horz" wrap="square" lIns="0" tIns="0" rIns="0" bIns="0" anchor="t" anchorCtr="0" compatLnSpc="1">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
        <p:nvSpPr>
          <p:cNvPr id="4" name="Date Placeholder 3">
            <a:extLst>
              <a:ext uri="{FF2B5EF4-FFF2-40B4-BE49-F238E27FC236}">
                <a16:creationId xmlns:a16="http://schemas.microsoft.com/office/drawing/2014/main" id="{3DD9FCAF-8A85-924C-BBFD-A81AA2AB3688}"/>
              </a:ext>
            </a:extLst>
          </p:cNvPr>
          <p:cNvSpPr txBox="1">
            <a:spLocks noGrp="1"/>
          </p:cNvSpPr>
          <p:nvPr>
            <p:ph type="dt" sz="half" idx="2"/>
          </p:nvPr>
        </p:nvSpPr>
        <p:spPr>
          <a:xfrm>
            <a:off x="6479996" y="5039999"/>
            <a:ext cx="2880003" cy="270004"/>
          </a:xfrm>
          <a:prstGeom prst="rect">
            <a:avLst/>
          </a:prstGeom>
          <a:noFill/>
          <a:ln>
            <a:noFill/>
          </a:ln>
        </p:spPr>
        <p:txBody>
          <a:bodyPr vert="horz" wrap="square" lIns="0" tIns="0" rIns="71999" bIns="18004" anchor="b" anchorCtr="0" compatLnSpc="1">
            <a:noAutofit/>
          </a:bodyPr>
          <a:lstStyle>
            <a:lvl1pPr marL="0" marR="0" lvl="0" indent="0" algn="r" defTabSz="914400" rtl="0" fontAlgn="auto" hangingPunct="0">
              <a:lnSpc>
                <a:spcPct val="100000"/>
              </a:lnSpc>
              <a:spcBef>
                <a:spcPts val="0"/>
              </a:spcBef>
              <a:spcAft>
                <a:spcPts val="0"/>
              </a:spcAft>
              <a:buNone/>
              <a:tabLst/>
              <a:defRPr lang="en-US" sz="1000" b="0" i="0" u="none" strike="noStrike" kern="1200" cap="none" spc="0" baseline="0">
                <a:solidFill>
                  <a:srgbClr val="000000"/>
                </a:solidFill>
                <a:uFillTx/>
                <a:latin typeface="Arial" pitchFamily="34"/>
                <a:ea typeface="DejaVu Sans" pitchFamily="2"/>
                <a:cs typeface="DejaVu Sans" pitchFamily="2"/>
              </a:defRPr>
            </a:lvl1pPr>
          </a:lstStyle>
          <a:p>
            <a:pPr lvl="0"/>
            <a:endParaRPr lang="en-US"/>
          </a:p>
        </p:txBody>
      </p:sp>
      <p:sp>
        <p:nvSpPr>
          <p:cNvPr id="5" name="Footer Placeholder 4">
            <a:extLst>
              <a:ext uri="{FF2B5EF4-FFF2-40B4-BE49-F238E27FC236}">
                <a16:creationId xmlns:a16="http://schemas.microsoft.com/office/drawing/2014/main" id="{CAD83727-3003-7941-BB4F-F58BB7A1B2A8}"/>
              </a:ext>
            </a:extLst>
          </p:cNvPr>
          <p:cNvSpPr txBox="1">
            <a:spLocks noGrp="1"/>
          </p:cNvSpPr>
          <p:nvPr>
            <p:ph type="ftr" sz="quarter" idx="3"/>
          </p:nvPr>
        </p:nvSpPr>
        <p:spPr>
          <a:xfrm>
            <a:off x="6479996" y="5310003"/>
            <a:ext cx="2880003" cy="270004"/>
          </a:xfrm>
          <a:prstGeom prst="rect">
            <a:avLst/>
          </a:prstGeom>
          <a:noFill/>
          <a:ln>
            <a:noFill/>
          </a:ln>
        </p:spPr>
        <p:txBody>
          <a:bodyPr vert="horz" wrap="square" lIns="0" tIns="18004" rIns="71999"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000" b="0" i="0" u="none" strike="noStrike" kern="1200" cap="none" spc="0" baseline="0">
                <a:solidFill>
                  <a:srgbClr val="000000"/>
                </a:solidFill>
                <a:uFillTx/>
                <a:latin typeface="Arial" pitchFamily="34"/>
                <a:ea typeface="DejaVu Sans" pitchFamily="2"/>
                <a:cs typeface="DejaVu Sans" pitchFamily="2"/>
              </a:defRPr>
            </a:lvl1pPr>
          </a:lstStyle>
          <a:p>
            <a:pPr lvl="0"/>
            <a:endParaRPr lang="en-US"/>
          </a:p>
        </p:txBody>
      </p:sp>
      <p:sp>
        <p:nvSpPr>
          <p:cNvPr id="6" name="Slide Number Placeholder 5">
            <a:extLst>
              <a:ext uri="{FF2B5EF4-FFF2-40B4-BE49-F238E27FC236}">
                <a16:creationId xmlns:a16="http://schemas.microsoft.com/office/drawing/2014/main" id="{80433E19-49E9-BA44-AD14-6A6E83910A71}"/>
              </a:ext>
            </a:extLst>
          </p:cNvPr>
          <p:cNvSpPr txBox="1">
            <a:spLocks noGrp="1"/>
          </p:cNvSpPr>
          <p:nvPr>
            <p:ph type="sldNum" sz="quarter" idx="4"/>
          </p:nvPr>
        </p:nvSpPr>
        <p:spPr>
          <a:xfrm>
            <a:off x="9179999" y="5039999"/>
            <a:ext cx="719998" cy="539998"/>
          </a:xfrm>
          <a:prstGeom prst="rect">
            <a:avLst/>
          </a:prstGeom>
          <a:noFill/>
          <a:ln>
            <a:noFill/>
          </a:ln>
        </p:spPr>
        <p:txBody>
          <a:bodyPr vert="horz" wrap="square" lIns="0" tIns="0" rIns="0" bIns="0" anchor="ctr" anchorCtr="0" compatLnSpc="1">
            <a:noAutofit/>
          </a:bodyPr>
          <a:lstStyle>
            <a:lvl1pPr marL="0" marR="0" lvl="0" indent="0" algn="r" defTabSz="914400" rtl="0" fontAlgn="auto" hangingPunct="0">
              <a:lnSpc>
                <a:spcPct val="100000"/>
              </a:lnSpc>
              <a:spcBef>
                <a:spcPts val="0"/>
              </a:spcBef>
              <a:spcAft>
                <a:spcPts val="0"/>
              </a:spcAft>
              <a:buNone/>
              <a:tabLst/>
              <a:defRPr lang="en-US" sz="3200" b="1" i="0" u="none" strike="noStrike" kern="1200" cap="none" spc="0" baseline="0">
                <a:solidFill>
                  <a:srgbClr val="000000"/>
                </a:solidFill>
                <a:uFillTx/>
                <a:latin typeface="Arial" pitchFamily="34"/>
                <a:ea typeface="DejaVu Sans" pitchFamily="2"/>
                <a:cs typeface="DejaVu Sans" pitchFamily="2"/>
              </a:defRPr>
            </a:lvl1pPr>
          </a:lstStyle>
          <a:p>
            <a:pPr lvl="0"/>
            <a:fld id="{4CC10004-4038-B74A-A6DF-256367F83BF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0">
        <a:lnSpc>
          <a:spcPct val="100000"/>
        </a:lnSpc>
        <a:spcBef>
          <a:spcPts val="0"/>
        </a:spcBef>
        <a:spcAft>
          <a:spcPts val="0"/>
        </a:spcAft>
        <a:buNone/>
        <a:tabLst/>
        <a:defRPr lang="en-US" sz="2400" b="1" i="0" u="none" strike="noStrike" kern="1200" cap="none" spc="0" baseline="0">
          <a:solidFill>
            <a:srgbClr val="FFFFFF"/>
          </a:solidFill>
          <a:uFillTx/>
          <a:latin typeface="Arial" pitchFamily="18"/>
          <a:ea typeface="AR PL UMing HK" pitchFamily="2"/>
          <a:cs typeface="Lohit Hindi" pitchFamily="2"/>
        </a:defRPr>
      </a:lvl1pPr>
    </p:titleStyle>
    <p:bodyStyle>
      <a:lvl1pPr marL="0" marR="0" lvl="0" indent="0" defTabSz="914400" rtl="0" fontAlgn="auto" hangingPunct="0">
        <a:lnSpc>
          <a:spcPct val="100000"/>
        </a:lnSpc>
        <a:spcBef>
          <a:spcPts val="0"/>
        </a:spcBef>
        <a:spcAft>
          <a:spcPts val="845"/>
        </a:spcAft>
        <a:buSzPct val="4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1pPr>
      <a:lvl2pPr marL="0" marR="0" lvl="1" indent="0" defTabSz="914400" rtl="0" fontAlgn="auto" hangingPunct="0">
        <a:lnSpc>
          <a:spcPct val="100000"/>
        </a:lnSpc>
        <a:spcBef>
          <a:spcPts val="0"/>
        </a:spcBef>
        <a:spcAft>
          <a:spcPts val="845"/>
        </a:spcAft>
        <a:buSzPct val="4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2pPr>
      <a:lvl3pPr marL="0" marR="0" lvl="2" indent="0" defTabSz="914400" rtl="0" fontAlgn="auto" hangingPunct="0">
        <a:lnSpc>
          <a:spcPct val="100000"/>
        </a:lnSpc>
        <a:spcBef>
          <a:spcPts val="0"/>
        </a:spcBef>
        <a:spcAft>
          <a:spcPts val="845"/>
        </a:spcAft>
        <a:buSzPct val="7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3pPr>
      <a:lvl4pPr marL="0" marR="0" lvl="3" indent="0" defTabSz="914400" rtl="0" fontAlgn="auto" hangingPunct="0">
        <a:lnSpc>
          <a:spcPct val="100000"/>
        </a:lnSpc>
        <a:spcBef>
          <a:spcPts val="0"/>
        </a:spcBef>
        <a:spcAft>
          <a:spcPts val="845"/>
        </a:spcAft>
        <a:buSzPct val="4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4pPr>
      <a:lvl5pPr marL="0" marR="0" lvl="4" indent="0" defTabSz="914400" rtl="0" fontAlgn="auto" hangingPunct="0">
        <a:lnSpc>
          <a:spcPct val="100000"/>
        </a:lnSpc>
        <a:spcBef>
          <a:spcPts val="0"/>
        </a:spcBef>
        <a:spcAft>
          <a:spcPts val="845"/>
        </a:spcAft>
        <a:buSzPct val="7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5pPr>
      <a:lvl6pPr marL="0" marR="0" lvl="5" indent="0" defTabSz="914400" rtl="0" fontAlgn="auto" hangingPunct="0">
        <a:lnSpc>
          <a:spcPct val="100000"/>
        </a:lnSpc>
        <a:spcBef>
          <a:spcPts val="0"/>
        </a:spcBef>
        <a:spcAft>
          <a:spcPts val="845"/>
        </a:spcAft>
        <a:buSzPct val="4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6pPr>
      <a:lvl7pPr marL="0" marR="0" lvl="6" indent="0" defTabSz="914400" rtl="0" fontAlgn="auto" hangingPunct="0">
        <a:lnSpc>
          <a:spcPct val="100000"/>
        </a:lnSpc>
        <a:spcBef>
          <a:spcPts val="0"/>
        </a:spcBef>
        <a:spcAft>
          <a:spcPts val="845"/>
        </a:spcAft>
        <a:buSzPct val="45000"/>
        <a:buFont typeface="StarSymbol"/>
        <a:buChar char="●"/>
        <a:tabLst/>
        <a:defRPr lang="en-US" sz="1800" b="0" i="0" u="none" strike="noStrike" kern="1200" cap="none" spc="0" baseline="0">
          <a:solidFill>
            <a:srgbClr val="000000"/>
          </a:solidFill>
          <a:uFillTx/>
          <a:latin typeface="Arial" pitchFamily="18"/>
          <a:ea typeface="AR PL UMing HK" pitchFamily="2"/>
          <a:cs typeface="Lohit Hindi"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988B2C-0F03-4E4C-AD27-441F316E8873}"/>
              </a:ext>
            </a:extLst>
          </p:cNvPr>
          <p:cNvSpPr txBox="1">
            <a:spLocks noGrp="1"/>
          </p:cNvSpPr>
          <p:nvPr>
            <p:ph type="title"/>
          </p:nvPr>
        </p:nvSpPr>
        <p:spPr>
          <a:xfrm>
            <a:off x="0" y="539998"/>
            <a:ext cx="10079998" cy="2159995"/>
          </a:xfrm>
          <a:prstGeom prst="rect">
            <a:avLst/>
          </a:prstGeom>
          <a:solidFill>
            <a:srgbClr val="3B70EE"/>
          </a:solidFill>
          <a:ln>
            <a:noFill/>
          </a:ln>
        </p:spPr>
        <p:txBody>
          <a:bodyPr vert="horz" wrap="square" lIns="0" tIns="0" rIns="0" bIns="0" anchor="ctr" anchorCtr="1" compatLnSpc="1">
            <a:noAutofit/>
          </a:bodyPr>
          <a:lstStyle/>
          <a:p>
            <a:pPr lvl="0"/>
            <a:r>
              <a:rPr lang="en-US"/>
              <a:t>Click to edit the title text format</a:t>
            </a:r>
          </a:p>
        </p:txBody>
      </p:sp>
      <p:sp>
        <p:nvSpPr>
          <p:cNvPr id="3" name="Text Placeholder 2">
            <a:extLst>
              <a:ext uri="{FF2B5EF4-FFF2-40B4-BE49-F238E27FC236}">
                <a16:creationId xmlns:a16="http://schemas.microsoft.com/office/drawing/2014/main" id="{DD63FCC2-C390-7F46-8FCA-AB16816903D8}"/>
              </a:ext>
            </a:extLst>
          </p:cNvPr>
          <p:cNvSpPr txBox="1">
            <a:spLocks noGrp="1"/>
          </p:cNvSpPr>
          <p:nvPr>
            <p:ph type="body" idx="1"/>
          </p:nvPr>
        </p:nvSpPr>
        <p:spPr>
          <a:xfrm>
            <a:off x="179999" y="2880003"/>
            <a:ext cx="9719998" cy="2520004"/>
          </a:xfrm>
          <a:prstGeom prst="rect">
            <a:avLst/>
          </a:prstGeom>
          <a:noFill/>
          <a:ln>
            <a:noFill/>
          </a:ln>
        </p:spPr>
        <p:txBody>
          <a:bodyPr vert="horz" wrap="square" lIns="0" tIns="0" rIns="0" bIns="0" anchor="t" anchorCtr="0" compatLnSpc="1">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ctr" defTabSz="914400" rtl="0" fontAlgn="auto" hangingPunct="0">
        <a:lnSpc>
          <a:spcPct val="100000"/>
        </a:lnSpc>
        <a:spcBef>
          <a:spcPts val="0"/>
        </a:spcBef>
        <a:spcAft>
          <a:spcPts val="0"/>
        </a:spcAft>
        <a:buNone/>
        <a:tabLst/>
        <a:defRPr lang="en-US" sz="4800" b="1" i="0" u="none" strike="noStrike" kern="1200" cap="none" spc="0" baseline="0">
          <a:solidFill>
            <a:srgbClr val="FFFFFF"/>
          </a:solidFill>
          <a:uFillTx/>
          <a:latin typeface="Arial" pitchFamily="18"/>
          <a:ea typeface="WenQuanYi Zen Hei" pitchFamily="2"/>
          <a:cs typeface="Lohit Hindi" pitchFamily="2"/>
        </a:defRPr>
      </a:lvl1pPr>
    </p:titleStyle>
    <p:bodyStyle>
      <a:lvl1pPr marL="0" marR="0" lvl="0" indent="0" defTabSz="914400" rtl="0" fontAlgn="auto" hangingPunct="0">
        <a:lnSpc>
          <a:spcPct val="100000"/>
        </a:lnSpc>
        <a:spcBef>
          <a:spcPts val="0"/>
        </a:spcBef>
        <a:spcAft>
          <a:spcPts val="1055"/>
        </a:spcAft>
        <a:buSzPct val="4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1pPr>
      <a:lvl2pPr marL="0" marR="0" lvl="1" indent="0" defTabSz="914400" rtl="0" fontAlgn="auto" hangingPunct="0">
        <a:lnSpc>
          <a:spcPct val="100000"/>
        </a:lnSpc>
        <a:spcBef>
          <a:spcPts val="0"/>
        </a:spcBef>
        <a:spcAft>
          <a:spcPts val="1055"/>
        </a:spcAft>
        <a:buSzPct val="7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2pPr>
      <a:lvl3pPr marL="0" marR="0" lvl="2" indent="0" defTabSz="914400" rtl="0" fontAlgn="auto" hangingPunct="0">
        <a:lnSpc>
          <a:spcPct val="100000"/>
        </a:lnSpc>
        <a:spcBef>
          <a:spcPts val="0"/>
        </a:spcBef>
        <a:spcAft>
          <a:spcPts val="1055"/>
        </a:spcAft>
        <a:buSzPct val="4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3pPr>
      <a:lvl4pPr marL="0" marR="0" lvl="3" indent="0" defTabSz="914400" rtl="0" fontAlgn="auto" hangingPunct="0">
        <a:lnSpc>
          <a:spcPct val="100000"/>
        </a:lnSpc>
        <a:spcBef>
          <a:spcPts val="0"/>
        </a:spcBef>
        <a:spcAft>
          <a:spcPts val="1055"/>
        </a:spcAft>
        <a:buSzPct val="7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4pPr>
      <a:lvl5pPr marL="0" marR="0" lvl="4" indent="0" defTabSz="914400" rtl="0" fontAlgn="auto" hangingPunct="0">
        <a:lnSpc>
          <a:spcPct val="100000"/>
        </a:lnSpc>
        <a:spcBef>
          <a:spcPts val="0"/>
        </a:spcBef>
        <a:spcAft>
          <a:spcPts val="1055"/>
        </a:spcAft>
        <a:buSzPct val="4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5pPr>
      <a:lvl6pPr marL="0" marR="0" lvl="5" indent="0" defTabSz="914400" rtl="0" fontAlgn="auto" hangingPunct="0">
        <a:lnSpc>
          <a:spcPct val="100000"/>
        </a:lnSpc>
        <a:spcBef>
          <a:spcPts val="0"/>
        </a:spcBef>
        <a:spcAft>
          <a:spcPts val="1055"/>
        </a:spcAft>
        <a:buSzPct val="4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6pPr>
      <a:lvl7pPr marL="0" marR="0" lvl="6" indent="0" defTabSz="914400" rtl="0" fontAlgn="auto" hangingPunct="0">
        <a:lnSpc>
          <a:spcPct val="100000"/>
        </a:lnSpc>
        <a:spcBef>
          <a:spcPts val="0"/>
        </a:spcBef>
        <a:spcAft>
          <a:spcPts val="1055"/>
        </a:spcAft>
        <a:buSzPct val="45000"/>
        <a:buFont typeface="StarSymbol"/>
        <a:buChar char="●"/>
        <a:tabLst/>
        <a:defRPr lang="en-US" sz="2400" b="0" i="0" u="none" strike="noStrike" kern="1200" cap="none" spc="0" baseline="0">
          <a:solidFill>
            <a:srgbClr val="000000"/>
          </a:solidFill>
          <a:uFillTx/>
          <a:latin typeface="Arial" pitchFamily="18"/>
          <a:ea typeface="WenQuanYi Zen Hei" pitchFamily="2"/>
          <a:cs typeface="Lohit Hindi" pitchFamily="2"/>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CF5A7-C8C5-F64A-8210-3A9F74934636}"/>
              </a:ext>
            </a:extLst>
          </p:cNvPr>
          <p:cNvSpPr txBox="1">
            <a:spLocks noGrp="1"/>
          </p:cNvSpPr>
          <p:nvPr>
            <p:ph type="title"/>
          </p:nvPr>
        </p:nvSpPr>
        <p:spPr>
          <a:xfrm>
            <a:off x="503998" y="225719"/>
            <a:ext cx="9071643" cy="946797"/>
          </a:xfrm>
          <a:prstGeom prst="rect">
            <a:avLst/>
          </a:prstGeom>
          <a:noFill/>
          <a:ln>
            <a:noFill/>
          </a:ln>
        </p:spPr>
        <p:txBody>
          <a:bodyPr vert="horz" wrap="square" lIns="0" tIns="0" rIns="0" bIns="0" anchor="ctr" anchorCtr="1" compatLnSpc="1">
            <a:noAutofit/>
          </a:bodyPr>
          <a:lstStyle/>
          <a:p>
            <a:pPr lvl="0"/>
            <a:endParaRPr lang="de-DE"/>
          </a:p>
        </p:txBody>
      </p:sp>
      <p:sp>
        <p:nvSpPr>
          <p:cNvPr id="3" name="Text Placeholder 2">
            <a:extLst>
              <a:ext uri="{FF2B5EF4-FFF2-40B4-BE49-F238E27FC236}">
                <a16:creationId xmlns:a16="http://schemas.microsoft.com/office/drawing/2014/main" id="{C768193C-9D84-2C46-B6E3-A1A8D1344858}"/>
              </a:ext>
            </a:extLst>
          </p:cNvPr>
          <p:cNvSpPr txBox="1">
            <a:spLocks noGrp="1"/>
          </p:cNvSpPr>
          <p:nvPr>
            <p:ph type="body" idx="1"/>
          </p:nvPr>
        </p:nvSpPr>
        <p:spPr>
          <a:xfrm>
            <a:off x="503998" y="1326602"/>
            <a:ext cx="9071643" cy="3288237"/>
          </a:xfrm>
          <a:prstGeom prst="rect">
            <a:avLst/>
          </a:prstGeom>
          <a:noFill/>
          <a:ln>
            <a:noFill/>
          </a:ln>
        </p:spPr>
        <p:txBody>
          <a:bodyPr vert="horz" wrap="square" lIns="0" tIns="0" rIns="0" bIns="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8F29C644-CA52-FE46-A495-6EE9661E7ED7}"/>
              </a:ext>
            </a:extLst>
          </p:cNvPr>
          <p:cNvSpPr txBox="1">
            <a:spLocks noGrp="1"/>
          </p:cNvSpPr>
          <p:nvPr>
            <p:ph type="dt" sz="half" idx="2"/>
          </p:nvPr>
        </p:nvSpPr>
        <p:spPr>
          <a:xfrm>
            <a:off x="503998" y="5165281"/>
            <a:ext cx="2348279" cy="390960"/>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de-DE"/>
          </a:p>
        </p:txBody>
      </p:sp>
      <p:sp>
        <p:nvSpPr>
          <p:cNvPr id="5" name="Footer Placeholder 4">
            <a:extLst>
              <a:ext uri="{FF2B5EF4-FFF2-40B4-BE49-F238E27FC236}">
                <a16:creationId xmlns:a16="http://schemas.microsoft.com/office/drawing/2014/main" id="{C47837D8-B3AA-484C-8C54-55F05CBE61B8}"/>
              </a:ext>
            </a:extLst>
          </p:cNvPr>
          <p:cNvSpPr txBox="1">
            <a:spLocks noGrp="1"/>
          </p:cNvSpPr>
          <p:nvPr>
            <p:ph type="ftr" sz="quarter" idx="3"/>
          </p:nvPr>
        </p:nvSpPr>
        <p:spPr>
          <a:xfrm>
            <a:off x="3447361" y="5165281"/>
            <a:ext cx="3194995" cy="390960"/>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de-DE"/>
          </a:p>
        </p:txBody>
      </p:sp>
      <p:sp>
        <p:nvSpPr>
          <p:cNvPr id="6" name="Slide Number Placeholder 5">
            <a:extLst>
              <a:ext uri="{FF2B5EF4-FFF2-40B4-BE49-F238E27FC236}">
                <a16:creationId xmlns:a16="http://schemas.microsoft.com/office/drawing/2014/main" id="{A608597B-5AE9-5045-B4F0-E67BF52559DA}"/>
              </a:ext>
            </a:extLst>
          </p:cNvPr>
          <p:cNvSpPr txBox="1">
            <a:spLocks noGrp="1"/>
          </p:cNvSpPr>
          <p:nvPr>
            <p:ph type="sldNum" sz="quarter" idx="4"/>
          </p:nvPr>
        </p:nvSpPr>
        <p:spPr>
          <a:xfrm>
            <a:off x="7226996" y="5165281"/>
            <a:ext cx="2348279" cy="390960"/>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fld id="{BC3E75C2-F501-6741-8867-3356B9FC5222}" type="slidenum">
              <a:t>‹#›</a:t>
            </a:fld>
            <a:endParaRPr lang="de-DE"/>
          </a:p>
        </p:txBody>
      </p:sp>
      <p:sp>
        <p:nvSpPr>
          <p:cNvPr id="7" name="Freeform 6">
            <a:extLst>
              <a:ext uri="{FF2B5EF4-FFF2-40B4-BE49-F238E27FC236}">
                <a16:creationId xmlns:a16="http://schemas.microsoft.com/office/drawing/2014/main" id="{71E72014-7A99-5A4D-92CE-47F9729D11C9}"/>
              </a:ext>
            </a:extLst>
          </p:cNvPr>
          <p:cNvSpPr/>
          <p:nvPr/>
        </p:nvSpPr>
        <p:spPr>
          <a:xfrm>
            <a:off x="0" y="0"/>
            <a:ext cx="10079998" cy="56700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35999" cap="flat">
            <a:solidFill>
              <a:srgbClr val="FFFFFF"/>
            </a:solidFill>
            <a:prstDash val="solid"/>
            <a:miter/>
          </a:ln>
        </p:spPr>
        <p:txBody>
          <a:bodyPr vert="horz" wrap="square" lIns="18004" tIns="18004" rIns="18004" bIns="18004"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DejaVu Sans" pitchFamily="2"/>
              <a:cs typeface="DejaVu Sans" pitchFamily="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ctr" defTabSz="914400" rtl="0" fontAlgn="auto" hangingPunct="0">
        <a:lnSpc>
          <a:spcPct val="100000"/>
        </a:lnSpc>
        <a:spcBef>
          <a:spcPts val="0"/>
        </a:spcBef>
        <a:spcAft>
          <a:spcPts val="0"/>
        </a:spcAft>
        <a:buNone/>
        <a:tabLst/>
        <a:defRPr lang="de-DE" sz="3300" b="0" i="0" u="none" strike="noStrike" kern="1200" cap="none" spc="0" baseline="0">
          <a:solidFill>
            <a:srgbClr val="000000"/>
          </a:solidFill>
          <a:uFillTx/>
          <a:latin typeface="Arial" pitchFamily="18"/>
        </a:defRPr>
      </a:lvl1pPr>
    </p:titleStyle>
    <p:bodyStyle>
      <a:lvl1pPr marL="0" marR="0" lvl="0" indent="0" defTabSz="914400" rtl="0" fontAlgn="auto" hangingPunct="0">
        <a:lnSpc>
          <a:spcPct val="100000"/>
        </a:lnSpc>
        <a:spcBef>
          <a:spcPts val="0"/>
        </a:spcBef>
        <a:spcAft>
          <a:spcPts val="1060"/>
        </a:spcAft>
        <a:buNone/>
        <a:tabLst/>
        <a:defRPr lang="en-GB" sz="2400" b="0" i="0" u="none" strike="noStrike" kern="1200" cap="none" spc="0" baseline="0">
          <a:solidFill>
            <a:srgbClr val="000000"/>
          </a:solidFill>
          <a:uFillTx/>
          <a:latin typeface="Arial"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764FC-3873-0D48-9EFD-782BCA712A59}"/>
              </a:ext>
            </a:extLst>
          </p:cNvPr>
          <p:cNvSpPr txBox="1">
            <a:spLocks noGrp="1"/>
          </p:cNvSpPr>
          <p:nvPr>
            <p:ph type="title"/>
          </p:nvPr>
        </p:nvSpPr>
        <p:spPr>
          <a:xfrm>
            <a:off x="503998" y="225719"/>
            <a:ext cx="9071643" cy="946797"/>
          </a:xfrm>
          <a:prstGeom prst="rect">
            <a:avLst/>
          </a:prstGeom>
          <a:noFill/>
          <a:ln>
            <a:noFill/>
          </a:ln>
        </p:spPr>
        <p:txBody>
          <a:bodyPr vert="horz" wrap="square" lIns="0" tIns="0" rIns="0" bIns="0" anchor="ctr" anchorCtr="1" compatLnSpc="1">
            <a:noAutofit/>
          </a:bodyPr>
          <a:lstStyle/>
          <a:p>
            <a:pPr lvl="0"/>
            <a:endParaRPr lang="de-DE"/>
          </a:p>
        </p:txBody>
      </p:sp>
      <p:sp>
        <p:nvSpPr>
          <p:cNvPr id="3" name="Text Placeholder 2">
            <a:extLst>
              <a:ext uri="{FF2B5EF4-FFF2-40B4-BE49-F238E27FC236}">
                <a16:creationId xmlns:a16="http://schemas.microsoft.com/office/drawing/2014/main" id="{AF47C8FD-8DEB-C849-A939-40875B0A1F77}"/>
              </a:ext>
            </a:extLst>
          </p:cNvPr>
          <p:cNvSpPr txBox="1">
            <a:spLocks noGrp="1"/>
          </p:cNvSpPr>
          <p:nvPr>
            <p:ph type="body" idx="1"/>
          </p:nvPr>
        </p:nvSpPr>
        <p:spPr>
          <a:xfrm>
            <a:off x="503998" y="1326602"/>
            <a:ext cx="9071643" cy="3288237"/>
          </a:xfrm>
          <a:prstGeom prst="rect">
            <a:avLst/>
          </a:prstGeom>
          <a:noFill/>
          <a:ln>
            <a:noFill/>
          </a:ln>
        </p:spPr>
        <p:txBody>
          <a:bodyPr vert="horz" wrap="square" lIns="0" tIns="0" rIns="0" bIns="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4" name="Date Placeholder 3">
            <a:extLst>
              <a:ext uri="{FF2B5EF4-FFF2-40B4-BE49-F238E27FC236}">
                <a16:creationId xmlns:a16="http://schemas.microsoft.com/office/drawing/2014/main" id="{91844DF4-9FE8-344B-A5DD-0BDCDEA890AF}"/>
              </a:ext>
            </a:extLst>
          </p:cNvPr>
          <p:cNvSpPr txBox="1">
            <a:spLocks noGrp="1"/>
          </p:cNvSpPr>
          <p:nvPr>
            <p:ph type="dt" sz="half" idx="2"/>
          </p:nvPr>
        </p:nvSpPr>
        <p:spPr>
          <a:xfrm>
            <a:off x="503998" y="5165281"/>
            <a:ext cx="2348279" cy="390960"/>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de-DE"/>
          </a:p>
        </p:txBody>
      </p:sp>
      <p:sp>
        <p:nvSpPr>
          <p:cNvPr id="5" name="Footer Placeholder 4">
            <a:extLst>
              <a:ext uri="{FF2B5EF4-FFF2-40B4-BE49-F238E27FC236}">
                <a16:creationId xmlns:a16="http://schemas.microsoft.com/office/drawing/2014/main" id="{CFA87076-C0F6-1A4C-A065-D07691110A8E}"/>
              </a:ext>
            </a:extLst>
          </p:cNvPr>
          <p:cNvSpPr txBox="1">
            <a:spLocks noGrp="1"/>
          </p:cNvSpPr>
          <p:nvPr>
            <p:ph type="ftr" sz="quarter" idx="3"/>
          </p:nvPr>
        </p:nvSpPr>
        <p:spPr>
          <a:xfrm>
            <a:off x="3447361" y="5165281"/>
            <a:ext cx="3194995" cy="390960"/>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de-DE"/>
          </a:p>
        </p:txBody>
      </p:sp>
      <p:sp>
        <p:nvSpPr>
          <p:cNvPr id="6" name="Slide Number Placeholder 5">
            <a:extLst>
              <a:ext uri="{FF2B5EF4-FFF2-40B4-BE49-F238E27FC236}">
                <a16:creationId xmlns:a16="http://schemas.microsoft.com/office/drawing/2014/main" id="{CF047E3B-4C70-884D-B263-88504BFF1645}"/>
              </a:ext>
            </a:extLst>
          </p:cNvPr>
          <p:cNvSpPr txBox="1">
            <a:spLocks noGrp="1"/>
          </p:cNvSpPr>
          <p:nvPr>
            <p:ph type="sldNum" sz="quarter" idx="4"/>
          </p:nvPr>
        </p:nvSpPr>
        <p:spPr>
          <a:xfrm>
            <a:off x="7226996" y="5165281"/>
            <a:ext cx="2348279" cy="390960"/>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DejaVu Sans" pitchFamily="2"/>
                <a:cs typeface="DejaVu Sans" pitchFamily="2"/>
              </a:defRPr>
            </a:lvl1pPr>
          </a:lstStyle>
          <a:p>
            <a:pPr lvl="0"/>
            <a:fld id="{078FAB2D-689B-8641-A50A-1591E5D64CD9}" type="slidenum">
              <a:t>‹#›</a:t>
            </a:fld>
            <a:endParaRPr lang="de-DE"/>
          </a:p>
        </p:txBody>
      </p:sp>
      <p:sp>
        <p:nvSpPr>
          <p:cNvPr id="7" name="Freeform 6">
            <a:extLst>
              <a:ext uri="{FF2B5EF4-FFF2-40B4-BE49-F238E27FC236}">
                <a16:creationId xmlns:a16="http://schemas.microsoft.com/office/drawing/2014/main" id="{D9F280AC-F586-B44D-8E90-E2F63BFD6D00}"/>
              </a:ext>
            </a:extLst>
          </p:cNvPr>
          <p:cNvSpPr/>
          <p:nvPr/>
        </p:nvSpPr>
        <p:spPr>
          <a:xfrm>
            <a:off x="0" y="356"/>
            <a:ext cx="10079998" cy="5670002"/>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000000"/>
          </a:solidFill>
          <a:ln w="35999" cap="flat">
            <a:solidFill>
              <a:srgbClr val="000000"/>
            </a:solidFill>
            <a:prstDash val="solid"/>
            <a:miter/>
          </a:ln>
        </p:spPr>
        <p:txBody>
          <a:bodyPr vert="horz" wrap="square" lIns="18004" tIns="18004" rIns="18004" bIns="18004"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DejaVu Sans" pitchFamily="2"/>
              <a:cs typeface="DejaVu Sans" pitchFamily="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ctr" defTabSz="914400" rtl="0" fontAlgn="auto" hangingPunct="0">
        <a:lnSpc>
          <a:spcPct val="100000"/>
        </a:lnSpc>
        <a:spcBef>
          <a:spcPts val="0"/>
        </a:spcBef>
        <a:spcAft>
          <a:spcPts val="0"/>
        </a:spcAft>
        <a:buNone/>
        <a:tabLst/>
        <a:defRPr lang="de-DE" sz="3300" b="0" i="0" u="none" strike="noStrike" kern="1200" cap="none" spc="0" baseline="0">
          <a:solidFill>
            <a:srgbClr val="000000"/>
          </a:solidFill>
          <a:uFillTx/>
          <a:latin typeface="Arial" pitchFamily="18"/>
        </a:defRPr>
      </a:lvl1pPr>
    </p:titleStyle>
    <p:bodyStyle>
      <a:lvl1pPr marL="0" marR="0" lvl="0" indent="0" defTabSz="914400" rtl="0" fontAlgn="auto" hangingPunct="0">
        <a:lnSpc>
          <a:spcPct val="100000"/>
        </a:lnSpc>
        <a:spcBef>
          <a:spcPts val="0"/>
        </a:spcBef>
        <a:spcAft>
          <a:spcPts val="1060"/>
        </a:spcAft>
        <a:buNone/>
        <a:tabLst/>
        <a:defRPr lang="en-GB" sz="2400" b="0" i="0" u="none" strike="noStrike" kern="1200" cap="none" spc="0" baseline="0">
          <a:solidFill>
            <a:srgbClr val="000000"/>
          </a:solidFill>
          <a:uFillTx/>
          <a:latin typeface="Arial"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dirk.riehle@fau.de" TargetMode="External"/><Relationship Id="rId7" Type="http://schemas.openxmlformats.org/officeDocument/2006/relationships/hyperlink" Target="http://twitter.com/dirkriehle" TargetMode="Externa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hyperlink" Target="http://dirkriehle.com/" TargetMode="External"/><Relationship Id="rId5" Type="http://schemas.openxmlformats.org/officeDocument/2006/relationships/hyperlink" Target="mailto:dirk@riehle.org" TargetMode="External"/><Relationship Id="rId4" Type="http://schemas.openxmlformats.org/officeDocument/2006/relationships/hyperlink" Target="http://osr.cs.fau.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8E47C-A519-754B-BFDF-600511530E90}"/>
              </a:ext>
            </a:extLst>
          </p:cNvPr>
          <p:cNvSpPr txBox="1">
            <a:spLocks noGrp="1"/>
          </p:cNvSpPr>
          <p:nvPr>
            <p:ph type="title" idx="4294967295"/>
          </p:nvPr>
        </p:nvSpPr>
        <p:spPr/>
        <p:txBody>
          <a:bodyPr/>
          <a:lstStyle/>
          <a:p>
            <a:pPr lvl="0">
              <a:lnSpc>
                <a:spcPct val="150000"/>
              </a:lnSpc>
            </a:pPr>
            <a:r>
              <a:rPr lang="en-US" sz="4400" dirty="0"/>
              <a:t>Corporate Open Source Governance</a:t>
            </a:r>
            <a:br>
              <a:rPr lang="en-US" sz="4400" dirty="0"/>
            </a:br>
            <a:r>
              <a:rPr lang="en-US" sz="3600" dirty="0" err="1"/>
              <a:t>企业开源治理</a:t>
            </a:r>
            <a:endParaRPr lang="en-US" sz="4400" dirty="0"/>
          </a:p>
        </p:txBody>
      </p:sp>
      <p:sp>
        <p:nvSpPr>
          <p:cNvPr id="3" name="Subtitle 2">
            <a:extLst>
              <a:ext uri="{FF2B5EF4-FFF2-40B4-BE49-F238E27FC236}">
                <a16:creationId xmlns:a16="http://schemas.microsoft.com/office/drawing/2014/main" id="{71153B0E-7B17-8A45-95E5-44EB0612EDC9}"/>
              </a:ext>
            </a:extLst>
          </p:cNvPr>
          <p:cNvSpPr txBox="1">
            <a:spLocks noGrp="1"/>
          </p:cNvSpPr>
          <p:nvPr>
            <p:ph type="subTitle" idx="4294967295"/>
          </p:nvPr>
        </p:nvSpPr>
        <p:spPr/>
        <p:txBody>
          <a:bodyPr anchorCtr="1">
            <a:normAutofit/>
          </a:bodyPr>
          <a:lstStyle/>
          <a:p>
            <a:pPr lvl="0" algn="ctr">
              <a:lnSpc>
                <a:spcPct val="150000"/>
              </a:lnSpc>
              <a:spcAft>
                <a:spcPts val="0"/>
              </a:spcAft>
              <a:buNone/>
            </a:pPr>
            <a:endParaRPr lang="en-US" sz="2800" dirty="0">
              <a:hlinkClick r:id="rId3"/>
            </a:endParaRPr>
          </a:p>
          <a:p>
            <a:pPr lvl="0" algn="ctr">
              <a:lnSpc>
                <a:spcPct val="150000"/>
              </a:lnSpc>
              <a:spcAft>
                <a:spcPts val="0"/>
              </a:spcAft>
              <a:buNone/>
            </a:pPr>
            <a:r>
              <a:rPr lang="en-US" sz="3200" dirty="0">
                <a:hlinkClick r:id="rId3"/>
              </a:rPr>
              <a:t>2021.07.20</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46D54-D2AD-184D-BB76-917EBAA17C97}"/>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3A0F7446-1D03-5D4F-AECF-69E60F7AAE5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4931F98E-DBA1-4344-8F47-093F2E195588}"/>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D2FEF7-9DB6-D24C-9EBB-AA1A11022E21}" type="slidenum">
              <a:rPr/>
              <a:t>10</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724B07B8-BFC3-EF47-B1A8-BB985F6B0E47}"/>
              </a:ext>
            </a:extLst>
          </p:cNvPr>
          <p:cNvSpPr txBox="1">
            <a:spLocks noGrp="1"/>
          </p:cNvSpPr>
          <p:nvPr>
            <p:ph type="title" idx="4294967295"/>
          </p:nvPr>
        </p:nvSpPr>
        <p:spPr/>
        <p:txBody>
          <a:bodyPr/>
          <a:lstStyle/>
          <a:p>
            <a:pPr lvl="0"/>
            <a:r>
              <a:rPr lang="en-US"/>
              <a:t>Not Using Open Source is Not an Option</a:t>
            </a:r>
          </a:p>
        </p:txBody>
      </p:sp>
      <p:sp>
        <p:nvSpPr>
          <p:cNvPr id="6" name="Text Placeholder 2">
            <a:extLst>
              <a:ext uri="{FF2B5EF4-FFF2-40B4-BE49-F238E27FC236}">
                <a16:creationId xmlns:a16="http://schemas.microsoft.com/office/drawing/2014/main" id="{C8AFFEB1-E262-D641-96BF-26C357B29356}"/>
              </a:ext>
            </a:extLst>
          </p:cNvPr>
          <p:cNvSpPr txBox="1">
            <a:spLocks noGrp="1"/>
          </p:cNvSpPr>
          <p:nvPr>
            <p:ph type="body" idx="4294967295"/>
          </p:nvPr>
        </p:nvSpPr>
        <p:spPr/>
        <p:txBody>
          <a:bodyPr/>
          <a:lstStyle/>
          <a:p>
            <a:pPr marL="285750" indent="-285750"/>
            <a:endParaRPr lang="en-US" dirty="0"/>
          </a:p>
          <a:p>
            <a:pPr marL="285750" indent="-285750"/>
            <a:r>
              <a:rPr lang="en-US" sz="2400" dirty="0" err="1"/>
              <a:t>企业说他们不使用开源</a:t>
            </a:r>
            <a:r>
              <a:rPr lang="en-US" altLang="zh-CN" sz="2400" dirty="0"/>
              <a:t>….No</a:t>
            </a:r>
            <a:r>
              <a:rPr lang="zh-CN" altLang="en-US" sz="2400" dirty="0"/>
              <a:t> </a:t>
            </a:r>
            <a:r>
              <a:rPr lang="en-US" altLang="zh-CN" sz="2400" dirty="0"/>
              <a:t>Way</a:t>
            </a:r>
            <a:r>
              <a:rPr lang="zh-CN" altLang="en-US" sz="2400" dirty="0"/>
              <a:t>！</a:t>
            </a:r>
            <a:endParaRPr lang="en-GB" altLang="zh-CN" sz="2400" dirty="0"/>
          </a:p>
          <a:p>
            <a:pPr marL="285750" indent="-285750"/>
            <a:r>
              <a:rPr lang="zh-CN" altLang="en-US" sz="2400" dirty="0"/>
              <a:t>也许他们不知道他们的工程师在做什么</a:t>
            </a:r>
            <a:endParaRPr lang="en-GB" altLang="zh-CN" sz="2400" dirty="0"/>
          </a:p>
          <a:p>
            <a:pPr marL="285750" indent="-285750"/>
            <a:r>
              <a:rPr lang="zh-CN" altLang="en-US" sz="2400" dirty="0"/>
              <a:t>也许他们的商业策略也许有些问题</a:t>
            </a:r>
            <a:endParaRPr lang="en-US" sz="2400" dirty="0"/>
          </a:p>
          <a:p>
            <a:pPr marL="285750" indent="-285750"/>
            <a:r>
              <a:rPr lang="en-US" dirty="0"/>
              <a:t>“We don’t use open source” signals …</a:t>
            </a:r>
          </a:p>
          <a:p>
            <a:pPr marL="285750" lvl="1" indent="-285750"/>
            <a:r>
              <a:rPr lang="en-US" dirty="0"/>
              <a:t>They may not know what their engineers are doing</a:t>
            </a:r>
          </a:p>
          <a:p>
            <a:pPr marL="285750" lvl="1" indent="-285750"/>
            <a:r>
              <a:rPr lang="en-US" dirty="0"/>
              <a:t>They may not have their business focus straight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42087-C67C-8747-BFEE-D2286D58C065}"/>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61F56CD4-6E2C-B846-8536-1DFDB495AC76}"/>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9F561485-BFC3-D44C-BDF2-ACA77F29C1A4}"/>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9DE22CE-875C-AE41-BB1A-B898531CB8F3}" type="slidenum">
              <a:rPr/>
              <a:t>11</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FBC5557-6C6A-EC41-ADE3-C5F27C92C5C0}"/>
              </a:ext>
            </a:extLst>
          </p:cNvPr>
          <p:cNvSpPr txBox="1">
            <a:spLocks noGrp="1"/>
          </p:cNvSpPr>
          <p:nvPr>
            <p:ph type="title" idx="4294967295"/>
          </p:nvPr>
        </p:nvSpPr>
        <p:spPr/>
        <p:txBody>
          <a:bodyPr/>
          <a:lstStyle/>
          <a:p>
            <a:pPr lvl="0"/>
            <a:r>
              <a:rPr lang="en-US" dirty="0"/>
              <a:t>OSPO</a:t>
            </a:r>
            <a:r>
              <a:rPr lang="zh-CN" altLang="en-US" dirty="0"/>
              <a:t>：</a:t>
            </a:r>
            <a:r>
              <a:rPr lang="en-US" dirty="0"/>
              <a:t>The Open Source Program Office</a:t>
            </a:r>
          </a:p>
        </p:txBody>
      </p:sp>
      <p:sp>
        <p:nvSpPr>
          <p:cNvPr id="6" name="Text Placeholder 2">
            <a:extLst>
              <a:ext uri="{FF2B5EF4-FFF2-40B4-BE49-F238E27FC236}">
                <a16:creationId xmlns:a16="http://schemas.microsoft.com/office/drawing/2014/main" id="{4C68D8EC-FFE0-1046-9521-D82299202EC0}"/>
              </a:ext>
            </a:extLst>
          </p:cNvPr>
          <p:cNvSpPr txBox="1">
            <a:spLocks noGrp="1"/>
          </p:cNvSpPr>
          <p:nvPr>
            <p:ph type="body" idx="4294967295"/>
          </p:nvPr>
        </p:nvSpPr>
        <p:spPr/>
        <p:txBody>
          <a:bodyPr/>
          <a:lstStyle/>
          <a:p>
            <a:pPr marL="285750" indent="-285750"/>
            <a:r>
              <a:rPr lang="en-US" dirty="0" err="1"/>
              <a:t>形成开源战略的部门</a:t>
            </a:r>
            <a:r>
              <a:rPr lang="zh-CN" altLang="en-US" dirty="0"/>
              <a:t> </a:t>
            </a:r>
            <a:r>
              <a:rPr lang="en-US" sz="1400" dirty="0"/>
              <a:t>Open source goal and strategy formulation</a:t>
            </a:r>
            <a:endParaRPr lang="en-US" dirty="0"/>
          </a:p>
          <a:p>
            <a:pPr marL="285750" lvl="3" indent="-285750" algn="l"/>
            <a:r>
              <a:rPr lang="en-US" sz="1600" dirty="0"/>
              <a:t>Should be led by VP of Engineering and CTO</a:t>
            </a:r>
          </a:p>
          <a:p>
            <a:pPr marL="285750" lvl="3" indent="-285750" algn="l"/>
            <a:r>
              <a:rPr lang="en-US" sz="1600" dirty="0"/>
              <a:t>Typically leads to the creation of a program office</a:t>
            </a:r>
          </a:p>
          <a:p>
            <a:pPr marL="285750" lvl="3" indent="-285750" algn="l"/>
            <a:r>
              <a:rPr lang="en-US" sz="1600" dirty="0"/>
              <a:t>Should be done together with the program office</a:t>
            </a:r>
          </a:p>
          <a:p>
            <a:pPr marL="285750" lvl="3" indent="-285750"/>
            <a:endParaRPr lang="en-US" dirty="0"/>
          </a:p>
          <a:p>
            <a:pPr marL="285750" indent="-285750"/>
            <a:r>
              <a:rPr lang="en-US" dirty="0" err="1"/>
              <a:t>OSPO的目的</a:t>
            </a:r>
            <a:r>
              <a:rPr lang="zh-CN" altLang="en-US" dirty="0"/>
              <a:t> </a:t>
            </a:r>
            <a:r>
              <a:rPr lang="en-US" altLang="zh-CN" dirty="0"/>
              <a:t>–</a:t>
            </a:r>
            <a:r>
              <a:rPr lang="zh-CN" altLang="en-US" dirty="0"/>
              <a:t> 拉通对齐，管理治理流程，管理治理本身 </a:t>
            </a:r>
            <a:r>
              <a:rPr lang="en-US" sz="1400" dirty="0"/>
              <a:t>Purpose of an open source program office</a:t>
            </a:r>
          </a:p>
          <a:p>
            <a:pPr marL="285750" lvl="1" indent="-285750"/>
            <a:r>
              <a:rPr lang="en-US" sz="1400" dirty="0"/>
              <a:t>Serves as a point-of-contact</a:t>
            </a:r>
          </a:p>
          <a:p>
            <a:pPr marL="285750" lvl="1" indent="-285750"/>
            <a:r>
              <a:rPr lang="en-US" sz="1400" dirty="0"/>
              <a:t>Manages governance processes</a:t>
            </a:r>
          </a:p>
          <a:p>
            <a:pPr marL="285750" lvl="1" indent="-285750"/>
            <a:r>
              <a:rPr lang="en-US" sz="1400" dirty="0"/>
              <a:t>Manages governance itself</a:t>
            </a:r>
          </a:p>
          <a:p>
            <a:pPr marL="285750" lvl="3" indent="-285750"/>
            <a:endParaRPr lang="en-US" dirty="0"/>
          </a:p>
          <a:p>
            <a:pPr marL="285750" lvl="3" indent="-285750"/>
            <a:r>
              <a:rPr lang="en-US" dirty="0" err="1"/>
              <a:t>有时候也叫做</a:t>
            </a:r>
            <a:r>
              <a:rPr lang="zh-CN" altLang="en-US" dirty="0"/>
              <a:t> “能力中心”</a:t>
            </a:r>
            <a:endParaRPr lang="en-US" dirty="0"/>
          </a:p>
          <a:p>
            <a:pPr marL="285750" indent="-285750"/>
            <a:r>
              <a:rPr lang="en-US" sz="1400" dirty="0"/>
              <a:t>Also sometimes called a competence center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1C17D-A378-6B47-804B-66F923D3FED8}"/>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77F0599-F732-A14C-86EC-CB784C6CDB92}"/>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AD1380A9-57AB-7346-BB3E-2FA3137E783B}"/>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A67D6F1-2E21-AE4C-88D1-2A7487F9D2AE}" type="slidenum">
              <a:rPr/>
              <a:t>12</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9335203-41A9-DC49-948F-285C1F23A4AF}"/>
              </a:ext>
            </a:extLst>
          </p:cNvPr>
          <p:cNvSpPr txBox="1">
            <a:spLocks noGrp="1"/>
          </p:cNvSpPr>
          <p:nvPr>
            <p:ph type="title" idx="4294967295"/>
          </p:nvPr>
        </p:nvSpPr>
        <p:spPr/>
        <p:txBody>
          <a:bodyPr/>
          <a:lstStyle/>
          <a:p>
            <a:pPr lvl="0"/>
            <a:r>
              <a:rPr lang="en-US"/>
              <a:t>Goals of Open Source Governance</a:t>
            </a:r>
          </a:p>
        </p:txBody>
      </p:sp>
      <p:sp>
        <p:nvSpPr>
          <p:cNvPr id="6" name="Subtitle 2">
            <a:extLst>
              <a:ext uri="{FF2B5EF4-FFF2-40B4-BE49-F238E27FC236}">
                <a16:creationId xmlns:a16="http://schemas.microsoft.com/office/drawing/2014/main" id="{04295FD2-67EA-3F4A-A506-750D0992BD11}"/>
              </a:ext>
            </a:extLst>
          </p:cNvPr>
          <p:cNvSpPr txBox="1">
            <a:spLocks noGrp="1"/>
          </p:cNvSpPr>
          <p:nvPr>
            <p:ph type="subTitle" idx="4294967295"/>
          </p:nvPr>
        </p:nvSpPr>
        <p:spPr/>
        <p:txBody>
          <a:bodyPr anchor="ctr" anchorCtr="1"/>
          <a:lstStyle/>
          <a:p>
            <a:pPr lvl="0" algn="l">
              <a:spcBef>
                <a:spcPts val="1415"/>
              </a:spcBef>
              <a:spcAft>
                <a:spcPts val="1415"/>
              </a:spcAft>
              <a:buSzPct val="100000"/>
              <a:buAutoNum type="arabicPeriod"/>
            </a:pPr>
            <a:r>
              <a:rPr lang="en-US" sz="2800" b="1" dirty="0">
                <a:solidFill>
                  <a:srgbClr val="B62118"/>
                </a:solidFill>
              </a:rPr>
              <a:t>Achieving goals</a:t>
            </a:r>
            <a:r>
              <a:rPr lang="en-US" sz="2800" b="1" dirty="0"/>
              <a:t> while</a:t>
            </a:r>
          </a:p>
          <a:p>
            <a:pPr lvl="0" algn="l">
              <a:spcBef>
                <a:spcPts val="1415"/>
              </a:spcBef>
              <a:spcAft>
                <a:spcPts val="1415"/>
              </a:spcAft>
              <a:buSzPct val="100000"/>
              <a:buAutoNum type="arabicPeriod"/>
            </a:pPr>
            <a:r>
              <a:rPr lang="en-US" sz="2800" b="1" dirty="0">
                <a:solidFill>
                  <a:srgbClr val="B62118"/>
                </a:solidFill>
              </a:rPr>
              <a:t>Avoiding problems</a:t>
            </a:r>
          </a:p>
          <a:p>
            <a:pPr lvl="0" algn="l">
              <a:spcBef>
                <a:spcPts val="1415"/>
              </a:spcBef>
              <a:spcAft>
                <a:spcPts val="1415"/>
              </a:spcAft>
              <a:buSzPct val="100000"/>
              <a:buAutoNum type="arabicPeriod"/>
            </a:pPr>
            <a:r>
              <a:rPr lang="en-US" sz="2800" b="1" dirty="0"/>
              <a:t>At </a:t>
            </a:r>
            <a:r>
              <a:rPr lang="en-US" sz="2800" b="1" dirty="0">
                <a:solidFill>
                  <a:srgbClr val="B62118"/>
                </a:solidFill>
              </a:rPr>
              <a:t>minimal cost</a:t>
            </a:r>
          </a:p>
        </p:txBody>
      </p:sp>
      <p:sp>
        <p:nvSpPr>
          <p:cNvPr id="7" name="TextBox 6">
            <a:extLst>
              <a:ext uri="{FF2B5EF4-FFF2-40B4-BE49-F238E27FC236}">
                <a16:creationId xmlns:a16="http://schemas.microsoft.com/office/drawing/2014/main" id="{35599ED3-8CE5-7F4C-B49F-8F8937BD6259}"/>
              </a:ext>
            </a:extLst>
          </p:cNvPr>
          <p:cNvSpPr txBox="1"/>
          <p:nvPr/>
        </p:nvSpPr>
        <p:spPr>
          <a:xfrm>
            <a:off x="1991763" y="1086416"/>
            <a:ext cx="6647974" cy="461665"/>
          </a:xfrm>
          <a:prstGeom prst="rect">
            <a:avLst/>
          </a:prstGeom>
          <a:noFill/>
        </p:spPr>
        <p:txBody>
          <a:bodyPr wrap="none" rtlCol="0">
            <a:spAutoFit/>
          </a:bodyPr>
          <a:lstStyle/>
          <a:p>
            <a:r>
              <a:rPr lang="en-US" sz="2400" b="1" dirty="0" err="1">
                <a:solidFill>
                  <a:srgbClr val="C00000"/>
                </a:solidFill>
                <a:latin typeface="Microsoft YaHei" panose="020B0503020204020204" pitchFamily="34" charset="-122"/>
                <a:ea typeface="Microsoft YaHei" panose="020B0503020204020204" pitchFamily="34" charset="-122"/>
              </a:rPr>
              <a:t>达到战略目标</a:t>
            </a:r>
            <a:r>
              <a:rPr lang="en-US" sz="2400" dirty="0" err="1">
                <a:latin typeface="Microsoft YaHei" panose="020B0503020204020204" pitchFamily="34" charset="-122"/>
                <a:ea typeface="Microsoft YaHei" panose="020B0503020204020204" pitchFamily="34" charset="-122"/>
              </a:rPr>
              <a:t>的同时</a:t>
            </a:r>
            <a:r>
              <a:rPr lang="zh-CN" altLang="en-US" sz="2400" dirty="0">
                <a:latin typeface="Microsoft YaHei" panose="020B0503020204020204" pitchFamily="34" charset="-122"/>
                <a:ea typeface="Microsoft YaHei" panose="020B0503020204020204" pitchFamily="34" charset="-122"/>
              </a:rPr>
              <a:t>，以</a:t>
            </a:r>
            <a:r>
              <a:rPr lang="zh-CN" altLang="en-US" sz="2400" b="1" dirty="0">
                <a:solidFill>
                  <a:srgbClr val="C00000"/>
                </a:solidFill>
                <a:latin typeface="Microsoft YaHei" panose="020B0503020204020204" pitchFamily="34" charset="-122"/>
                <a:ea typeface="Microsoft YaHei" panose="020B0503020204020204" pitchFamily="34" charset="-122"/>
              </a:rPr>
              <a:t>最小代价，避免问题</a:t>
            </a:r>
            <a:r>
              <a:rPr lang="zh-CN" altLang="en-US" sz="2400" dirty="0">
                <a:latin typeface="Microsoft YaHei" panose="020B0503020204020204" pitchFamily="34" charset="-122"/>
                <a:ea typeface="Microsoft YaHei" panose="020B0503020204020204" pitchFamily="34" charset="-122"/>
              </a:rPr>
              <a:t>！</a:t>
            </a:r>
            <a:endParaRPr lang="en-US" sz="2400" dirty="0">
              <a:latin typeface="Microsoft YaHei" panose="020B0503020204020204" pitchFamily="34" charset="-122"/>
              <a:ea typeface="Microsoft YaHei"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3C4FE6-A352-C74C-A81E-9BAA61B52B2D}"/>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03535F0E-1028-444C-94DE-E0AB3144D17A}"/>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89DE3DA4-D56A-E44D-8E4F-32C94D21CD3B}"/>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5C3107-95F2-A147-845A-A6567FD3E3C6}" type="slidenum">
              <a:rPr/>
              <a:t>13</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C0101F15-1981-1B40-80D4-869985CEB5C1}"/>
              </a:ext>
            </a:extLst>
          </p:cNvPr>
          <p:cNvSpPr txBox="1">
            <a:spLocks noGrp="1"/>
          </p:cNvSpPr>
          <p:nvPr>
            <p:ph type="title" idx="4294967295"/>
          </p:nvPr>
        </p:nvSpPr>
        <p:spPr/>
        <p:txBody>
          <a:bodyPr/>
          <a:lstStyle/>
          <a:p>
            <a:pPr lvl="0"/>
            <a:r>
              <a:rPr lang="en-US" dirty="0" err="1"/>
              <a:t>达到目标</a:t>
            </a:r>
            <a:r>
              <a:rPr lang="zh-CN" altLang="en-US" dirty="0"/>
              <a:t> </a:t>
            </a:r>
            <a:r>
              <a:rPr lang="en-US" dirty="0"/>
              <a:t>Achieving Goals for Using Open Source</a:t>
            </a:r>
          </a:p>
        </p:txBody>
      </p:sp>
      <p:sp>
        <p:nvSpPr>
          <p:cNvPr id="6" name="Text Placeholder 2">
            <a:extLst>
              <a:ext uri="{FF2B5EF4-FFF2-40B4-BE49-F238E27FC236}">
                <a16:creationId xmlns:a16="http://schemas.microsoft.com/office/drawing/2014/main" id="{073E70F6-71AF-5843-A5F3-6B1EBBB31163}"/>
              </a:ext>
            </a:extLst>
          </p:cNvPr>
          <p:cNvSpPr txBox="1">
            <a:spLocks noGrp="1"/>
          </p:cNvSpPr>
          <p:nvPr>
            <p:ph type="body" idx="4294967295"/>
          </p:nvPr>
        </p:nvSpPr>
        <p:spPr/>
        <p:txBody>
          <a:bodyPr/>
          <a:lstStyle/>
          <a:p>
            <a:pPr>
              <a:buNone/>
            </a:pPr>
            <a:r>
              <a:rPr lang="en-US" sz="2400" b="1" dirty="0" err="1">
                <a:solidFill>
                  <a:srgbClr val="B62118"/>
                </a:solidFill>
              </a:rPr>
              <a:t>专注于业务</a:t>
            </a:r>
            <a:r>
              <a:rPr lang="zh-CN" altLang="en-US" sz="2400" b="1" dirty="0">
                <a:solidFill>
                  <a:srgbClr val="B62118"/>
                </a:solidFill>
              </a:rPr>
              <a:t> </a:t>
            </a:r>
            <a:r>
              <a:rPr lang="en-US" sz="2400" b="1" dirty="0">
                <a:solidFill>
                  <a:srgbClr val="B62118"/>
                </a:solidFill>
              </a:rPr>
              <a:t>Focus business</a:t>
            </a:r>
          </a:p>
          <a:p>
            <a:pPr marL="342900" lvl="1" indent="-342900"/>
            <a:r>
              <a:rPr lang="en-US" sz="2000" dirty="0" err="1"/>
              <a:t>识别开源机会</a:t>
            </a:r>
            <a:r>
              <a:rPr lang="zh-CN" altLang="en-US" sz="2400" dirty="0"/>
              <a:t> </a:t>
            </a:r>
            <a:r>
              <a:rPr lang="en-US" sz="2000" dirty="0"/>
              <a:t>Identification of open source opportunity</a:t>
            </a:r>
            <a:endParaRPr lang="en-US" sz="2400" dirty="0"/>
          </a:p>
          <a:p>
            <a:pPr marL="342900" lvl="3" indent="-342900"/>
            <a:endParaRPr lang="en-US" sz="2400" dirty="0"/>
          </a:p>
          <a:p>
            <a:pPr>
              <a:buNone/>
            </a:pPr>
            <a:r>
              <a:rPr lang="en-US" sz="2400" b="1" dirty="0" err="1">
                <a:solidFill>
                  <a:srgbClr val="B62118"/>
                </a:solidFill>
              </a:rPr>
              <a:t>节约成本</a:t>
            </a:r>
            <a:r>
              <a:rPr lang="zh-CN" altLang="en-US" sz="2400" b="1" dirty="0">
                <a:solidFill>
                  <a:srgbClr val="B62118"/>
                </a:solidFill>
              </a:rPr>
              <a:t> </a:t>
            </a:r>
            <a:r>
              <a:rPr lang="en-US" sz="2400" b="1" dirty="0">
                <a:solidFill>
                  <a:srgbClr val="B62118"/>
                </a:solidFill>
              </a:rPr>
              <a:t>Save costs</a:t>
            </a:r>
          </a:p>
          <a:p>
            <a:pPr lvl="1">
              <a:buNone/>
            </a:pPr>
            <a:r>
              <a:rPr lang="en-US" dirty="0" err="1"/>
              <a:t>选择组件</a:t>
            </a:r>
            <a:r>
              <a:rPr lang="zh-CN" altLang="en-US" dirty="0"/>
              <a:t> </a:t>
            </a:r>
            <a:r>
              <a:rPr lang="en-US" altLang="zh-CN" dirty="0"/>
              <a:t>-&gt;</a:t>
            </a:r>
            <a:r>
              <a:rPr lang="zh-CN" altLang="en-US" dirty="0"/>
              <a:t> 把组件包括到产品中 </a:t>
            </a:r>
            <a:r>
              <a:rPr lang="en-US" altLang="zh-CN" dirty="0"/>
              <a:t>-&gt;</a:t>
            </a:r>
            <a:r>
              <a:rPr lang="zh-CN" altLang="en-US" dirty="0"/>
              <a:t> 管理开源的投资</a:t>
            </a:r>
            <a:endParaRPr lang="en-US" dirty="0"/>
          </a:p>
          <a:p>
            <a:pPr marL="342900" lvl="1" indent="-342900"/>
            <a:r>
              <a:rPr lang="en-US" dirty="0"/>
              <a:t>Selection of open source component</a:t>
            </a:r>
          </a:p>
          <a:p>
            <a:pPr marL="342900" lvl="1" indent="-342900"/>
            <a:r>
              <a:rPr lang="en-US" dirty="0"/>
              <a:t>Inclusion of component in product</a:t>
            </a:r>
          </a:p>
          <a:p>
            <a:pPr marL="342900" lvl="1" indent="-342900"/>
            <a:r>
              <a:rPr lang="en-US" dirty="0"/>
              <a:t>Management of open source investment</a:t>
            </a:r>
          </a:p>
          <a:p>
            <a:pPr marL="342900" lvl="3" indent="-342900"/>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DDD67-1047-8F43-8D2C-EC8B9915A189}"/>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6A068489-5C61-714D-B9FE-3D5C33BF32EE}"/>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AB8B6268-10AC-024F-83BE-40BB46B1B2AE}"/>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AEA741-5873-A648-9FC9-E357F912E08C}" type="slidenum">
              <a:rPr/>
              <a:t>14</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C92AF003-A0C9-B848-8F56-F032038C1D83}"/>
              </a:ext>
            </a:extLst>
          </p:cNvPr>
          <p:cNvSpPr txBox="1">
            <a:spLocks noGrp="1"/>
          </p:cNvSpPr>
          <p:nvPr>
            <p:ph type="title" idx="4294967295"/>
          </p:nvPr>
        </p:nvSpPr>
        <p:spPr/>
        <p:txBody>
          <a:bodyPr/>
          <a:lstStyle/>
          <a:p>
            <a:pPr lvl="0"/>
            <a:r>
              <a:rPr lang="en-US" dirty="0"/>
              <a:t>Example Governance for Achieving Goals</a:t>
            </a:r>
          </a:p>
        </p:txBody>
      </p:sp>
      <p:sp>
        <p:nvSpPr>
          <p:cNvPr id="6" name="Text Placeholder 2">
            <a:extLst>
              <a:ext uri="{FF2B5EF4-FFF2-40B4-BE49-F238E27FC236}">
                <a16:creationId xmlns:a16="http://schemas.microsoft.com/office/drawing/2014/main" id="{E1D4DED9-331C-EB46-9D54-5AAAB542CC6F}"/>
              </a:ext>
            </a:extLst>
          </p:cNvPr>
          <p:cNvSpPr txBox="1">
            <a:spLocks noGrp="1"/>
          </p:cNvSpPr>
          <p:nvPr>
            <p:ph type="body" idx="4294967295"/>
          </p:nvPr>
        </p:nvSpPr>
        <p:spPr/>
        <p:txBody>
          <a:bodyPr/>
          <a:lstStyle/>
          <a:p>
            <a:pPr>
              <a:buNone/>
            </a:pPr>
            <a:r>
              <a:rPr lang="en-US" b="1" dirty="0" err="1">
                <a:solidFill>
                  <a:srgbClr val="B62118"/>
                </a:solidFill>
              </a:rPr>
              <a:t>识别开源机会</a:t>
            </a:r>
            <a:r>
              <a:rPr lang="zh-CN" altLang="en-US" b="1" dirty="0">
                <a:solidFill>
                  <a:srgbClr val="B62118"/>
                </a:solidFill>
              </a:rPr>
              <a:t> </a:t>
            </a:r>
            <a:r>
              <a:rPr lang="en-US" b="1" dirty="0">
                <a:solidFill>
                  <a:srgbClr val="B62118"/>
                </a:solidFill>
              </a:rPr>
              <a:t>Identify open source opportunities</a:t>
            </a:r>
          </a:p>
          <a:p>
            <a:pPr marL="285750" lvl="1" indent="-285750"/>
            <a:r>
              <a:rPr lang="en-US" sz="1400" dirty="0"/>
              <a:t>Product manager determines business focus and engineering manager identifies correlating open source opportunities</a:t>
            </a:r>
          </a:p>
          <a:p>
            <a:pPr>
              <a:buNone/>
            </a:pPr>
            <a:r>
              <a:rPr lang="en-US" b="1" dirty="0" err="1">
                <a:solidFill>
                  <a:srgbClr val="B62118"/>
                </a:solidFill>
              </a:rPr>
              <a:t>选择开源组件</a:t>
            </a:r>
            <a:r>
              <a:rPr lang="zh-CN" altLang="en-US" b="1" dirty="0">
                <a:solidFill>
                  <a:srgbClr val="B62118"/>
                </a:solidFill>
              </a:rPr>
              <a:t> </a:t>
            </a:r>
            <a:r>
              <a:rPr lang="en-US" b="1" dirty="0">
                <a:solidFill>
                  <a:srgbClr val="B62118"/>
                </a:solidFill>
              </a:rPr>
              <a:t>Select open source component</a:t>
            </a:r>
          </a:p>
          <a:p>
            <a:pPr marL="285750" lvl="1" indent="-285750"/>
            <a:r>
              <a:rPr lang="en-US" sz="1400" dirty="0"/>
              <a:t>Engineering manager and software architect define criteria for open source component, select best fitting one; includes </a:t>
            </a:r>
            <a:r>
              <a:rPr lang="en-US" sz="1400" b="1" dirty="0">
                <a:solidFill>
                  <a:srgbClr val="B62118"/>
                </a:solidFill>
              </a:rPr>
              <a:t>clearance process</a:t>
            </a:r>
            <a:r>
              <a:rPr lang="zh-CN" altLang="en-US" sz="1400" b="1" dirty="0">
                <a:solidFill>
                  <a:srgbClr val="B62118"/>
                </a:solidFill>
              </a:rPr>
              <a:t> 审核流程</a:t>
            </a:r>
            <a:endParaRPr lang="en-US" sz="1400" b="1" dirty="0">
              <a:solidFill>
                <a:srgbClr val="B62118"/>
              </a:solidFill>
            </a:endParaRPr>
          </a:p>
          <a:p>
            <a:pPr>
              <a:buNone/>
            </a:pPr>
            <a:r>
              <a:rPr lang="en-US" b="1" dirty="0" err="1">
                <a:solidFill>
                  <a:srgbClr val="B62118"/>
                </a:solidFill>
              </a:rPr>
              <a:t>包含开源组件</a:t>
            </a:r>
            <a:r>
              <a:rPr lang="zh-CN" altLang="en-US" b="1" dirty="0">
                <a:solidFill>
                  <a:srgbClr val="B62118"/>
                </a:solidFill>
              </a:rPr>
              <a:t> </a:t>
            </a:r>
            <a:r>
              <a:rPr lang="en-US" b="1" dirty="0">
                <a:solidFill>
                  <a:srgbClr val="B62118"/>
                </a:solidFill>
              </a:rPr>
              <a:t>Include open source component</a:t>
            </a:r>
          </a:p>
          <a:p>
            <a:pPr marL="285750" lvl="1" indent="-285750"/>
            <a:r>
              <a:rPr lang="en-US" sz="1400" dirty="0"/>
              <a:t>Software architect and software developer include open source component in product and bill-of-materials</a:t>
            </a:r>
          </a:p>
          <a:p>
            <a:pPr>
              <a:buNone/>
            </a:pPr>
            <a:r>
              <a:rPr lang="en-US" b="1" dirty="0" err="1">
                <a:solidFill>
                  <a:srgbClr val="B62118"/>
                </a:solidFill>
              </a:rPr>
              <a:t>管理开源投资</a:t>
            </a:r>
            <a:r>
              <a:rPr lang="zh-CN" altLang="en-US" b="1" dirty="0">
                <a:solidFill>
                  <a:srgbClr val="B62118"/>
                </a:solidFill>
              </a:rPr>
              <a:t> </a:t>
            </a:r>
            <a:r>
              <a:rPr lang="en-US" b="1" dirty="0">
                <a:solidFill>
                  <a:srgbClr val="B62118"/>
                </a:solidFill>
              </a:rPr>
              <a:t>Manage open source investment</a:t>
            </a:r>
          </a:p>
          <a:p>
            <a:pPr marL="285750" lvl="1" indent="-285750"/>
            <a:r>
              <a:rPr lang="en-US" sz="1400" dirty="0"/>
              <a:t>Engineering manager, software architect, and software developer monitor the evolution of the open source component, engage when necessary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2CD74-5EA7-8B40-B684-EDBA1AB4AC6E}"/>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0CEC7875-2571-2C46-8745-AA27F9B0094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C9E0DAA0-984A-B344-8515-1277626E9D95}"/>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08601B-FDF1-554E-947A-BC15144B41B1}" type="slidenum">
              <a:rPr/>
              <a:t>15</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8762E4FE-4716-7740-814C-F57C1CA953B9}"/>
              </a:ext>
            </a:extLst>
          </p:cNvPr>
          <p:cNvSpPr txBox="1">
            <a:spLocks noGrp="1"/>
          </p:cNvSpPr>
          <p:nvPr>
            <p:ph type="title" idx="4294967295"/>
          </p:nvPr>
        </p:nvSpPr>
        <p:spPr/>
        <p:txBody>
          <a:bodyPr/>
          <a:lstStyle/>
          <a:p>
            <a:pPr lvl="0"/>
            <a:r>
              <a:rPr lang="en-US"/>
              <a:t>Avoiding Problems with Using Open Source</a:t>
            </a:r>
          </a:p>
        </p:txBody>
      </p:sp>
      <p:sp>
        <p:nvSpPr>
          <p:cNvPr id="6" name="Text Placeholder 2">
            <a:extLst>
              <a:ext uri="{FF2B5EF4-FFF2-40B4-BE49-F238E27FC236}">
                <a16:creationId xmlns:a16="http://schemas.microsoft.com/office/drawing/2014/main" id="{360AE6E5-15CD-8C4D-BE0A-4BC7968A7B5F}"/>
              </a:ext>
            </a:extLst>
          </p:cNvPr>
          <p:cNvSpPr txBox="1">
            <a:spLocks noGrp="1"/>
          </p:cNvSpPr>
          <p:nvPr>
            <p:ph type="body" idx="4294967295"/>
          </p:nvPr>
        </p:nvSpPr>
        <p:spPr/>
        <p:txBody>
          <a:bodyPr/>
          <a:lstStyle/>
          <a:p>
            <a:pPr>
              <a:buNone/>
            </a:pPr>
            <a:r>
              <a:rPr lang="en-US" dirty="0" err="1"/>
              <a:t>法务风险</a:t>
            </a:r>
            <a:r>
              <a:rPr lang="zh-CN" altLang="en-US" dirty="0"/>
              <a:t> </a:t>
            </a:r>
            <a:r>
              <a:rPr lang="en-US" dirty="0"/>
              <a:t>Example of </a:t>
            </a:r>
            <a:r>
              <a:rPr lang="en-US" b="1" dirty="0">
                <a:solidFill>
                  <a:srgbClr val="B62118"/>
                </a:solidFill>
              </a:rPr>
              <a:t>Legal challenges</a:t>
            </a:r>
          </a:p>
          <a:p>
            <a:pPr marL="285750" lvl="1" indent="-285750"/>
            <a:r>
              <a:rPr lang="en-US" dirty="0"/>
              <a:t>Ensure usage rights as intended (license compliance)</a:t>
            </a:r>
          </a:p>
          <a:p>
            <a:pPr marL="285750" lvl="4" indent="-285750"/>
            <a:endParaRPr lang="en-US" dirty="0"/>
          </a:p>
          <a:p>
            <a:pPr>
              <a:buNone/>
            </a:pPr>
            <a:r>
              <a:rPr lang="en-US" dirty="0" err="1"/>
              <a:t>质量风险</a:t>
            </a:r>
            <a:r>
              <a:rPr lang="zh-CN" altLang="en-US" dirty="0"/>
              <a:t> </a:t>
            </a:r>
            <a:r>
              <a:rPr lang="en-US" dirty="0"/>
              <a:t>Example of </a:t>
            </a:r>
            <a:r>
              <a:rPr lang="en-US" b="1" dirty="0">
                <a:solidFill>
                  <a:srgbClr val="B62118"/>
                </a:solidFill>
              </a:rPr>
              <a:t>Quality challenges</a:t>
            </a:r>
          </a:p>
          <a:p>
            <a:pPr marL="285750" lvl="1" indent="-285750"/>
            <a:r>
              <a:rPr lang="en-US" dirty="0"/>
              <a:t>Ensure new security holes are recognized and fixed</a:t>
            </a:r>
          </a:p>
          <a:p>
            <a:pPr marL="285750" lvl="4" indent="-285750"/>
            <a:endParaRPr lang="en-US" dirty="0"/>
          </a:p>
          <a:p>
            <a:pPr>
              <a:buNone/>
            </a:pPr>
            <a:r>
              <a:rPr lang="en-US" dirty="0" err="1"/>
              <a:t>流程风险</a:t>
            </a:r>
            <a:r>
              <a:rPr lang="zh-CN" altLang="en-US" dirty="0"/>
              <a:t> </a:t>
            </a:r>
            <a:r>
              <a:rPr lang="en-US" dirty="0"/>
              <a:t>Example of </a:t>
            </a:r>
            <a:r>
              <a:rPr lang="en-US" b="1" dirty="0">
                <a:solidFill>
                  <a:srgbClr val="B62118"/>
                </a:solidFill>
              </a:rPr>
              <a:t>Process challenges</a:t>
            </a:r>
          </a:p>
          <a:p>
            <a:pPr marL="285750" lvl="1" indent="-285750"/>
            <a:r>
              <a:rPr lang="en-US" dirty="0"/>
              <a:t>Avoid maintenance burden by contributing back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04F50-7D42-134A-9763-75F290971A0C}"/>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227EDA02-5F62-044C-A5FA-27FFFE91E9B1}"/>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9DA58800-27B3-2449-B64C-59D735D5BCB6}"/>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FE7C9B-27BC-434F-BB3C-648F17DEAC5D}" type="slidenum">
              <a:rPr/>
              <a:t>16</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78B094B-4F61-EC4E-BFA4-5DED43BF56E3}"/>
              </a:ext>
            </a:extLst>
          </p:cNvPr>
          <p:cNvSpPr txBox="1">
            <a:spLocks noGrp="1"/>
          </p:cNvSpPr>
          <p:nvPr>
            <p:ph type="title" idx="4294967295"/>
          </p:nvPr>
        </p:nvSpPr>
        <p:spPr/>
        <p:txBody>
          <a:bodyPr/>
          <a:lstStyle/>
          <a:p>
            <a:pPr lvl="0"/>
            <a:r>
              <a:rPr lang="en-US" dirty="0"/>
              <a:t>Cause and Effect Chain of Legal Problems</a:t>
            </a:r>
          </a:p>
        </p:txBody>
      </p:sp>
      <p:pic>
        <p:nvPicPr>
          <p:cNvPr id="33" name="Picture 32">
            <a:extLst>
              <a:ext uri="{FF2B5EF4-FFF2-40B4-BE49-F238E27FC236}">
                <a16:creationId xmlns:a16="http://schemas.microsoft.com/office/drawing/2014/main" id="{69461A9A-DA3B-294A-AFB4-8DE60F1C69F4}"/>
              </a:ext>
            </a:extLst>
          </p:cNvPr>
          <p:cNvPicPr>
            <a:picLocks noChangeAspect="1"/>
          </p:cNvPicPr>
          <p:nvPr/>
        </p:nvPicPr>
        <p:blipFill>
          <a:blip r:embed="rId3"/>
          <a:stretch>
            <a:fillRect/>
          </a:stretch>
        </p:blipFill>
        <p:spPr>
          <a:xfrm>
            <a:off x="1359827" y="1263876"/>
            <a:ext cx="6824506" cy="34122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EA287-43B1-8C46-9C38-0738C94AD760}"/>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DA0EE41F-4206-5B4F-8443-7C65D5A85DA3}"/>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F4F64A65-914D-124D-9E0D-F46282E1445A}"/>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F69DA8B-33F2-C246-A1A7-2E0E8EDE254E}" type="slidenum">
              <a:rPr/>
              <a:t>17</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D7B8CC04-BB06-1C40-9E41-475013E0E89E}"/>
              </a:ext>
            </a:extLst>
          </p:cNvPr>
          <p:cNvSpPr txBox="1">
            <a:spLocks noGrp="1"/>
          </p:cNvSpPr>
          <p:nvPr>
            <p:ph type="title" idx="4294967295"/>
          </p:nvPr>
        </p:nvSpPr>
        <p:spPr/>
        <p:txBody>
          <a:bodyPr/>
          <a:lstStyle/>
          <a:p>
            <a:pPr lvl="0"/>
            <a:r>
              <a:rPr lang="en-US" dirty="0" err="1"/>
              <a:t>版权违规诉讼</a:t>
            </a:r>
            <a:r>
              <a:rPr lang="zh-CN" altLang="en-US" dirty="0"/>
              <a:t> </a:t>
            </a:r>
            <a:r>
              <a:rPr lang="en-US" dirty="0"/>
              <a:t>Copyright Violation Lawsuit</a:t>
            </a:r>
          </a:p>
        </p:txBody>
      </p:sp>
      <p:sp>
        <p:nvSpPr>
          <p:cNvPr id="18" name="Text Placeholder 14">
            <a:extLst>
              <a:ext uri="{FF2B5EF4-FFF2-40B4-BE49-F238E27FC236}">
                <a16:creationId xmlns:a16="http://schemas.microsoft.com/office/drawing/2014/main" id="{808858E2-4AC7-3049-8AC9-41DF32A19C76}"/>
              </a:ext>
            </a:extLst>
          </p:cNvPr>
          <p:cNvSpPr txBox="1">
            <a:spLocks noGrp="1"/>
          </p:cNvSpPr>
          <p:nvPr>
            <p:ph type="body" idx="4294967295"/>
          </p:nvPr>
        </p:nvSpPr>
        <p:spPr>
          <a:xfrm>
            <a:off x="505924" y="1169998"/>
            <a:ext cx="4743001" cy="4140000"/>
          </a:xfrm>
        </p:spPr>
        <p:txBody>
          <a:bodyPr/>
          <a:lstStyle/>
          <a:p>
            <a:pPr lvl="0">
              <a:lnSpc>
                <a:spcPct val="150000"/>
              </a:lnSpc>
              <a:spcAft>
                <a:spcPts val="850"/>
              </a:spcAft>
              <a:buNone/>
            </a:pPr>
            <a:r>
              <a:rPr lang="en-US" sz="1600" dirty="0" err="1"/>
              <a:t>过程还原</a:t>
            </a:r>
            <a:r>
              <a:rPr lang="zh-CN" altLang="en-US" sz="1600" dirty="0"/>
              <a:t>：</a:t>
            </a:r>
            <a:endParaRPr lang="en-US" sz="1600" dirty="0"/>
          </a:p>
          <a:p>
            <a:pPr lvl="0">
              <a:lnSpc>
                <a:spcPct val="150000"/>
              </a:lnSpc>
              <a:spcAft>
                <a:spcPts val="850"/>
              </a:spcAft>
              <a:buNone/>
            </a:pPr>
            <a:r>
              <a:rPr lang="en-US" altLang="zh-CN" sz="1600" dirty="0"/>
              <a:t>1.</a:t>
            </a:r>
            <a:r>
              <a:rPr lang="zh-CN" altLang="en-US" sz="1600" dirty="0"/>
              <a:t> 顾客</a:t>
            </a:r>
            <a:r>
              <a:rPr lang="en-US" altLang="zh-CN" sz="1600" b="1" dirty="0">
                <a:solidFill>
                  <a:srgbClr val="C00000"/>
                </a:solidFill>
              </a:rPr>
              <a:t>C</a:t>
            </a:r>
            <a:r>
              <a:rPr lang="zh-CN" altLang="en-US" sz="1600" b="1" dirty="0">
                <a:solidFill>
                  <a:srgbClr val="C00000"/>
                </a:solidFill>
              </a:rPr>
              <a:t>（</a:t>
            </a:r>
            <a:r>
              <a:rPr lang="en-US" altLang="zh-CN" sz="1600" b="1" dirty="0">
                <a:solidFill>
                  <a:srgbClr val="C00000"/>
                </a:solidFill>
              </a:rPr>
              <a:t>customer</a:t>
            </a:r>
            <a:r>
              <a:rPr lang="zh-CN" altLang="en-US" sz="1600" b="1" dirty="0">
                <a:solidFill>
                  <a:srgbClr val="C00000"/>
                </a:solidFill>
              </a:rPr>
              <a:t>） </a:t>
            </a:r>
            <a:r>
              <a:rPr lang="zh-CN" altLang="en-US" sz="1600" dirty="0"/>
              <a:t>从软件供应商</a:t>
            </a:r>
            <a:r>
              <a:rPr lang="en-US" altLang="zh-CN" sz="1600" b="1" dirty="0">
                <a:solidFill>
                  <a:srgbClr val="C00000"/>
                </a:solidFill>
              </a:rPr>
              <a:t>SV</a:t>
            </a:r>
            <a:r>
              <a:rPr lang="zh-CN" altLang="en-US" sz="1600" b="1" dirty="0">
                <a:solidFill>
                  <a:srgbClr val="C00000"/>
                </a:solidFill>
              </a:rPr>
              <a:t>（</a:t>
            </a:r>
            <a:r>
              <a:rPr lang="en-US" altLang="zh-CN" sz="1600" b="1" dirty="0">
                <a:solidFill>
                  <a:srgbClr val="C00000"/>
                </a:solidFill>
              </a:rPr>
              <a:t>software</a:t>
            </a:r>
            <a:r>
              <a:rPr lang="zh-CN" altLang="en-US" sz="1600" b="1" dirty="0">
                <a:solidFill>
                  <a:srgbClr val="C00000"/>
                </a:solidFill>
              </a:rPr>
              <a:t> </a:t>
            </a:r>
            <a:r>
              <a:rPr lang="en-US" altLang="zh-CN" sz="1600" b="1" dirty="0">
                <a:solidFill>
                  <a:srgbClr val="C00000"/>
                </a:solidFill>
              </a:rPr>
              <a:t>vendor</a:t>
            </a:r>
            <a:r>
              <a:rPr lang="zh-CN" altLang="en-US" sz="1600" b="1" dirty="0">
                <a:solidFill>
                  <a:srgbClr val="C00000"/>
                </a:solidFill>
              </a:rPr>
              <a:t>）</a:t>
            </a:r>
            <a:r>
              <a:rPr lang="zh-CN" altLang="en-US" sz="1600" dirty="0"/>
              <a:t>那里购买了商业产品</a:t>
            </a:r>
            <a:r>
              <a:rPr lang="en-US" altLang="zh-CN" sz="1600" b="1" dirty="0">
                <a:solidFill>
                  <a:srgbClr val="C00000"/>
                </a:solidFill>
              </a:rPr>
              <a:t>CP</a:t>
            </a:r>
            <a:r>
              <a:rPr lang="zh-CN" altLang="en-US" sz="1600" b="1" dirty="0">
                <a:solidFill>
                  <a:srgbClr val="C00000"/>
                </a:solidFill>
              </a:rPr>
              <a:t>（</a:t>
            </a:r>
            <a:r>
              <a:rPr lang="en-US" altLang="zh-CN" sz="1600" b="1" dirty="0">
                <a:solidFill>
                  <a:srgbClr val="C00000"/>
                </a:solidFill>
              </a:rPr>
              <a:t>commercial</a:t>
            </a:r>
            <a:r>
              <a:rPr lang="zh-CN" altLang="en-US" sz="1600" b="1" dirty="0">
                <a:solidFill>
                  <a:srgbClr val="C00000"/>
                </a:solidFill>
              </a:rPr>
              <a:t> </a:t>
            </a:r>
            <a:r>
              <a:rPr lang="en-US" altLang="zh-CN" sz="1600" b="1" dirty="0">
                <a:solidFill>
                  <a:srgbClr val="C00000"/>
                </a:solidFill>
              </a:rPr>
              <a:t>product</a:t>
            </a:r>
            <a:r>
              <a:rPr lang="zh-CN" altLang="en-US" sz="1600" b="1" dirty="0">
                <a:solidFill>
                  <a:srgbClr val="C00000"/>
                </a:solidFill>
              </a:rPr>
              <a:t>）</a:t>
            </a:r>
            <a:endParaRPr lang="en-GB" altLang="zh-CN" sz="1600" dirty="0"/>
          </a:p>
          <a:p>
            <a:pPr lvl="0">
              <a:lnSpc>
                <a:spcPct val="150000"/>
              </a:lnSpc>
              <a:spcAft>
                <a:spcPts val="850"/>
              </a:spcAft>
              <a:buNone/>
            </a:pPr>
            <a:r>
              <a:rPr lang="en-US" altLang="zh-CN" sz="1600" dirty="0"/>
              <a:t>2.</a:t>
            </a:r>
            <a:r>
              <a:rPr lang="zh-CN" altLang="en-US" sz="1600" dirty="0"/>
              <a:t> </a:t>
            </a:r>
            <a:r>
              <a:rPr lang="en-US" sz="1600" dirty="0" err="1"/>
              <a:t>顾客问供应商要产品的源代码</a:t>
            </a:r>
            <a:r>
              <a:rPr lang="zh-CN" altLang="en-US" sz="1600" dirty="0"/>
              <a:t> </a:t>
            </a:r>
            <a:r>
              <a:rPr lang="en-US" altLang="zh-CN" sz="1600" dirty="0"/>
              <a:t>–</a:t>
            </a:r>
            <a:r>
              <a:rPr lang="zh-CN" altLang="en-US" sz="1600" dirty="0"/>
              <a:t> 被拒绝</a:t>
            </a:r>
            <a:endParaRPr lang="en-US" sz="1600" dirty="0"/>
          </a:p>
          <a:p>
            <a:pPr lvl="1">
              <a:lnSpc>
                <a:spcPct val="150000"/>
              </a:lnSpc>
              <a:buNone/>
            </a:pPr>
            <a:r>
              <a:rPr lang="en-US" altLang="zh-CN" sz="1600" dirty="0"/>
              <a:t>3.</a:t>
            </a:r>
            <a:r>
              <a:rPr lang="zh-CN" altLang="en-US" sz="1600" dirty="0"/>
              <a:t> 依据许可证的规定，这个拒绝构成了许可证违规</a:t>
            </a:r>
            <a:endParaRPr lang="en-GB" altLang="zh-CN" sz="1600" dirty="0"/>
          </a:p>
          <a:p>
            <a:pPr lvl="1">
              <a:lnSpc>
                <a:spcPct val="150000"/>
              </a:lnSpc>
              <a:buNone/>
            </a:pPr>
            <a:r>
              <a:rPr lang="en-US" altLang="zh-CN" sz="1600" dirty="0"/>
              <a:t>4.</a:t>
            </a:r>
            <a:r>
              <a:rPr lang="zh-CN" altLang="en-US" sz="1600" dirty="0"/>
              <a:t> 顾客促使版权持有者</a:t>
            </a:r>
            <a:r>
              <a:rPr lang="en-US" altLang="zh-CN" sz="1600" b="1" dirty="0">
                <a:solidFill>
                  <a:srgbClr val="C00000"/>
                </a:solidFill>
              </a:rPr>
              <a:t>CH</a:t>
            </a:r>
            <a:r>
              <a:rPr lang="zh-CN" altLang="en-US" sz="1600" b="1" dirty="0">
                <a:solidFill>
                  <a:srgbClr val="C00000"/>
                </a:solidFill>
              </a:rPr>
              <a:t>（</a:t>
            </a:r>
            <a:r>
              <a:rPr lang="en-US" altLang="zh-CN" sz="1600" b="1" dirty="0">
                <a:solidFill>
                  <a:srgbClr val="C00000"/>
                </a:solidFill>
              </a:rPr>
              <a:t>copyright</a:t>
            </a:r>
            <a:r>
              <a:rPr lang="zh-CN" altLang="en-US" sz="1600" b="1" dirty="0">
                <a:solidFill>
                  <a:srgbClr val="C00000"/>
                </a:solidFill>
              </a:rPr>
              <a:t> </a:t>
            </a:r>
            <a:r>
              <a:rPr lang="en-US" altLang="zh-CN" sz="1600" b="1" dirty="0">
                <a:solidFill>
                  <a:srgbClr val="C00000"/>
                </a:solidFill>
              </a:rPr>
              <a:t>holder</a:t>
            </a:r>
            <a:r>
              <a:rPr lang="zh-CN" altLang="en-US" sz="1600" b="1" dirty="0">
                <a:solidFill>
                  <a:srgbClr val="C00000"/>
                </a:solidFill>
              </a:rPr>
              <a:t>）</a:t>
            </a:r>
            <a:r>
              <a:rPr lang="zh-CN" altLang="en-US" sz="1600" dirty="0"/>
              <a:t>起诉软件供应商</a:t>
            </a:r>
            <a:endParaRPr lang="en-US" sz="1600" dirty="0"/>
          </a:p>
        </p:txBody>
      </p:sp>
      <p:pic>
        <p:nvPicPr>
          <p:cNvPr id="19" name="Picture 18">
            <a:extLst>
              <a:ext uri="{FF2B5EF4-FFF2-40B4-BE49-F238E27FC236}">
                <a16:creationId xmlns:a16="http://schemas.microsoft.com/office/drawing/2014/main" id="{56CC41D0-B9F5-A84A-B418-1B477F7A0CF7}"/>
              </a:ext>
            </a:extLst>
          </p:cNvPr>
          <p:cNvPicPr>
            <a:picLocks noChangeAspect="1"/>
          </p:cNvPicPr>
          <p:nvPr/>
        </p:nvPicPr>
        <p:blipFill>
          <a:blip r:embed="rId3"/>
          <a:stretch>
            <a:fillRect/>
          </a:stretch>
        </p:blipFill>
        <p:spPr>
          <a:xfrm>
            <a:off x="6431275" y="1016188"/>
            <a:ext cx="2977443" cy="34989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8BE0C6-E750-B447-B966-3B76FC65F567}"/>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BF636027-A54B-AD46-BBE0-25F6A2482B60}"/>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65EA60AD-674B-C44B-8399-C47F279028B3}"/>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64D1525-B8A1-8147-BE9D-5B2F59F8D837}" type="slidenum">
              <a:rPr/>
              <a:t>18</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DFEAFEC8-F522-0541-8C8F-49B4FCCBC539}"/>
              </a:ext>
            </a:extLst>
          </p:cNvPr>
          <p:cNvSpPr txBox="1">
            <a:spLocks noGrp="1"/>
          </p:cNvSpPr>
          <p:nvPr>
            <p:ph type="title" idx="4294967295"/>
          </p:nvPr>
        </p:nvSpPr>
        <p:spPr/>
        <p:txBody>
          <a:bodyPr/>
          <a:lstStyle/>
          <a:p>
            <a:pPr lvl="0"/>
            <a:r>
              <a:rPr lang="en-US" dirty="0" err="1"/>
              <a:t>专利侵权诉讼</a:t>
            </a:r>
            <a:r>
              <a:rPr lang="zh-CN" altLang="en-US" dirty="0"/>
              <a:t> </a:t>
            </a:r>
            <a:r>
              <a:rPr lang="en-US" dirty="0"/>
              <a:t>Patent Infringement Lawsuit</a:t>
            </a:r>
          </a:p>
        </p:txBody>
      </p:sp>
      <p:sp>
        <p:nvSpPr>
          <p:cNvPr id="6" name="Text Placeholder 2">
            <a:extLst>
              <a:ext uri="{FF2B5EF4-FFF2-40B4-BE49-F238E27FC236}">
                <a16:creationId xmlns:a16="http://schemas.microsoft.com/office/drawing/2014/main" id="{F139BF4D-C614-F84A-BC52-73CB8C4C4BED}"/>
              </a:ext>
            </a:extLst>
          </p:cNvPr>
          <p:cNvSpPr txBox="1">
            <a:spLocks noGrp="1"/>
          </p:cNvSpPr>
          <p:nvPr>
            <p:ph type="body" idx="4294967295"/>
          </p:nvPr>
        </p:nvSpPr>
        <p:spPr>
          <a:xfrm>
            <a:off x="179999" y="810002"/>
            <a:ext cx="5760354" cy="4140000"/>
          </a:xfrm>
        </p:spPr>
        <p:txBody>
          <a:bodyPr/>
          <a:lstStyle/>
          <a:p>
            <a:pPr>
              <a:buNone/>
            </a:pPr>
            <a:r>
              <a:rPr lang="en-US" dirty="0" err="1"/>
              <a:t>场景</a:t>
            </a:r>
            <a:endParaRPr lang="en-US" dirty="0"/>
          </a:p>
          <a:p>
            <a:pPr marL="285750" indent="-285750"/>
            <a:r>
              <a:rPr lang="en-US" sz="1600" dirty="0"/>
              <a:t>OSS </a:t>
            </a:r>
            <a:r>
              <a:rPr lang="en-US" sz="1600" dirty="0" err="1"/>
              <a:t>中</a:t>
            </a:r>
            <a:r>
              <a:rPr lang="zh-CN" altLang="en-US" sz="1600" dirty="0"/>
              <a:t>包含由专利持有者</a:t>
            </a:r>
            <a:r>
              <a:rPr lang="en-US" altLang="zh-CN" sz="1600" dirty="0"/>
              <a:t>PH</a:t>
            </a:r>
            <a:r>
              <a:rPr lang="zh-CN" altLang="en-US" sz="1600" dirty="0"/>
              <a:t>实现的专利</a:t>
            </a:r>
            <a:endParaRPr lang="en-US" sz="1600" dirty="0"/>
          </a:p>
          <a:p>
            <a:pPr marL="285750" lvl="1" indent="-285750"/>
            <a:r>
              <a:rPr lang="en-US" sz="1600" dirty="0" err="1"/>
              <a:t>软件供应商给在没有专利许可的情况下向客户C出售了CP的许可证</a:t>
            </a:r>
            <a:endParaRPr lang="en-US" sz="1600" dirty="0"/>
          </a:p>
          <a:p>
            <a:pPr lvl="1">
              <a:buNone/>
            </a:pPr>
            <a:endParaRPr lang="en-US" sz="1600" dirty="0"/>
          </a:p>
          <a:p>
            <a:pPr lvl="1">
              <a:buNone/>
            </a:pPr>
            <a:r>
              <a:rPr lang="en-US" sz="1600" dirty="0" err="1"/>
              <a:t>过程</a:t>
            </a:r>
            <a:endParaRPr lang="en-US" sz="1600" dirty="0"/>
          </a:p>
          <a:p>
            <a:pPr marL="285750" lvl="1" indent="-285750">
              <a:buSzPct val="100000"/>
              <a:buFont typeface="Arial" panose="020B0604020202020204" pitchFamily="34" charset="0"/>
              <a:buChar char="•"/>
            </a:pPr>
            <a:r>
              <a:rPr lang="en-US" sz="1600" dirty="0" err="1"/>
              <a:t>专利持有者起诉顾客</a:t>
            </a:r>
            <a:r>
              <a:rPr lang="zh-CN" altLang="en-US" sz="1600" dirty="0"/>
              <a:t>（专利使用者）</a:t>
            </a:r>
            <a:endParaRPr lang="en-GB" altLang="zh-CN" sz="1600" dirty="0"/>
          </a:p>
          <a:p>
            <a:pPr marL="285750" lvl="1" indent="-285750">
              <a:buSzPct val="100000"/>
              <a:buFont typeface="Arial" panose="020B0604020202020204" pitchFamily="34" charset="0"/>
              <a:buChar char="•"/>
            </a:pPr>
            <a:r>
              <a:rPr lang="zh-CN" altLang="en-US" sz="1600" dirty="0"/>
              <a:t>顾客回头起诉软件供应商</a:t>
            </a:r>
            <a:endParaRPr lang="en-GB" altLang="zh-CN" sz="1600" dirty="0"/>
          </a:p>
          <a:p>
            <a:pPr lvl="1">
              <a:buSzPct val="100000"/>
              <a:buNone/>
            </a:pPr>
            <a:endParaRPr lang="en-US" sz="1600" dirty="0"/>
          </a:p>
        </p:txBody>
      </p:sp>
      <p:pic>
        <p:nvPicPr>
          <p:cNvPr id="22" name="Picture 21">
            <a:extLst>
              <a:ext uri="{FF2B5EF4-FFF2-40B4-BE49-F238E27FC236}">
                <a16:creationId xmlns:a16="http://schemas.microsoft.com/office/drawing/2014/main" id="{48117257-04F3-6D4E-A977-35522E933241}"/>
              </a:ext>
            </a:extLst>
          </p:cNvPr>
          <p:cNvPicPr>
            <a:picLocks noChangeAspect="1"/>
          </p:cNvPicPr>
          <p:nvPr/>
        </p:nvPicPr>
        <p:blipFill>
          <a:blip r:embed="rId3"/>
          <a:stretch>
            <a:fillRect/>
          </a:stretch>
        </p:blipFill>
        <p:spPr>
          <a:xfrm>
            <a:off x="6316527" y="1113929"/>
            <a:ext cx="3443109" cy="383607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78293-65F5-BC4E-8B34-F52BCD51BB93}"/>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D58F44E7-1E59-3744-B256-A2CC53F76C8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907FABFA-5CE4-184B-A157-894604411573}"/>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6828FA2-E4F9-0844-A318-86942093E8A4}" type="slidenum">
              <a:rPr/>
              <a:t>19</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E00574DA-0863-E946-8FAF-44B10AF403E3}"/>
              </a:ext>
            </a:extLst>
          </p:cNvPr>
          <p:cNvSpPr txBox="1">
            <a:spLocks noGrp="1"/>
          </p:cNvSpPr>
          <p:nvPr>
            <p:ph type="title" idx="4294967295"/>
          </p:nvPr>
        </p:nvSpPr>
        <p:spPr/>
        <p:txBody>
          <a:bodyPr/>
          <a:lstStyle/>
          <a:p>
            <a:pPr lvl="0"/>
            <a:r>
              <a:rPr lang="en-US" dirty="0" err="1"/>
              <a:t>实体化问题的成本</a:t>
            </a:r>
            <a:r>
              <a:rPr lang="zh-CN" altLang="en-US" dirty="0"/>
              <a:t> </a:t>
            </a:r>
            <a:r>
              <a:rPr lang="en-US" dirty="0"/>
              <a:t>Costs of Materialized Problems</a:t>
            </a:r>
          </a:p>
        </p:txBody>
      </p:sp>
      <p:sp>
        <p:nvSpPr>
          <p:cNvPr id="6" name="Text Placeholder 2">
            <a:extLst>
              <a:ext uri="{FF2B5EF4-FFF2-40B4-BE49-F238E27FC236}">
                <a16:creationId xmlns:a16="http://schemas.microsoft.com/office/drawing/2014/main" id="{421A04B9-C436-F740-9FB8-A704A2A8D497}"/>
              </a:ext>
            </a:extLst>
          </p:cNvPr>
          <p:cNvSpPr txBox="1">
            <a:spLocks noGrp="1"/>
          </p:cNvSpPr>
          <p:nvPr>
            <p:ph type="body" idx="4294967295"/>
          </p:nvPr>
        </p:nvSpPr>
        <p:spPr/>
        <p:txBody>
          <a:bodyPr/>
          <a:lstStyle/>
          <a:p>
            <a:pPr>
              <a:buNone/>
            </a:pPr>
            <a:r>
              <a:rPr lang="en-US" dirty="0" err="1"/>
              <a:t>面临法律问题时</a:t>
            </a:r>
            <a:r>
              <a:rPr lang="zh-CN" altLang="en-US" dirty="0"/>
              <a:t> </a:t>
            </a:r>
            <a:r>
              <a:rPr lang="en-US" dirty="0"/>
              <a:t>When threatened with lawsuit</a:t>
            </a:r>
          </a:p>
          <a:p>
            <a:pPr marL="285750" lvl="1" indent="-285750"/>
            <a:r>
              <a:rPr lang="en-US" dirty="0" err="1"/>
              <a:t>法律费用</a:t>
            </a:r>
            <a:r>
              <a:rPr lang="zh-CN" altLang="en-US" dirty="0"/>
              <a:t> </a:t>
            </a:r>
            <a:r>
              <a:rPr lang="en-US" dirty="0"/>
              <a:t>Legal costs</a:t>
            </a:r>
          </a:p>
          <a:p>
            <a:pPr marL="285750" lvl="1" indent="-285750"/>
            <a:r>
              <a:rPr lang="en-US" dirty="0" err="1"/>
              <a:t>名誉损失</a:t>
            </a:r>
            <a:r>
              <a:rPr lang="zh-CN" altLang="en-US" dirty="0"/>
              <a:t> </a:t>
            </a:r>
            <a:r>
              <a:rPr lang="en-US" dirty="0"/>
              <a:t>Reputation loss</a:t>
            </a:r>
          </a:p>
          <a:p>
            <a:pPr marL="285750" lvl="1" indent="-285750"/>
            <a:r>
              <a:rPr lang="en-US" dirty="0" err="1"/>
              <a:t>管理资源的损失</a:t>
            </a:r>
            <a:r>
              <a:rPr lang="zh-CN" altLang="en-US" dirty="0"/>
              <a:t> </a:t>
            </a:r>
            <a:r>
              <a:rPr lang="en-US" dirty="0"/>
              <a:t>Wasted management attention</a:t>
            </a:r>
          </a:p>
          <a:p>
            <a:pPr marL="285750" lvl="3" indent="-285750"/>
            <a:endParaRPr lang="en-US" dirty="0"/>
          </a:p>
          <a:p>
            <a:pPr>
              <a:buNone/>
            </a:pPr>
            <a:r>
              <a:rPr lang="en-US" dirty="0" err="1"/>
              <a:t>还会带来被迫的信息披露</a:t>
            </a:r>
            <a:endParaRPr lang="en-US" dirty="0"/>
          </a:p>
          <a:p>
            <a:pPr marL="285750" indent="-285750"/>
            <a:r>
              <a:rPr lang="en-US" dirty="0"/>
              <a:t>When subjected to lawsuit,</a:t>
            </a:r>
            <a:r>
              <a:rPr lang="zh-CN" altLang="en-US" dirty="0"/>
              <a:t> </a:t>
            </a:r>
            <a:r>
              <a:rPr lang="en-US" b="1" dirty="0">
                <a:solidFill>
                  <a:srgbClr val="B62118"/>
                </a:solidFill>
              </a:rPr>
              <a:t>Undesired revealing of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56349-FFE4-574C-87A9-200E5EE9B40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66E46FB8-E67D-5B4E-A0E6-69F7667A0198}"/>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780C35BE-0ABA-874B-A80E-F341423335CB}"/>
              </a:ext>
            </a:extLst>
          </p:cNvPr>
          <p:cNvSpPr txBox="1"/>
          <p:nvPr/>
        </p:nvSpPr>
        <p:spPr>
          <a:xfrm>
            <a:off x="9179999" y="504000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553255B-7AA5-A546-B7E2-550A99AF84E3}" type="slidenum">
              <a:rPr/>
              <a:t>2</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D4BFE7B-52B3-2D49-9349-4AF5841E9015}"/>
              </a:ext>
            </a:extLst>
          </p:cNvPr>
          <p:cNvSpPr txBox="1">
            <a:spLocks noGrp="1"/>
          </p:cNvSpPr>
          <p:nvPr>
            <p:ph type="title" idx="4294967295"/>
          </p:nvPr>
        </p:nvSpPr>
        <p:spPr>
          <a:xfrm>
            <a:off x="-1" y="0"/>
            <a:ext cx="10080625" cy="810002"/>
          </a:xfrm>
        </p:spPr>
        <p:txBody>
          <a:bodyPr>
            <a:normAutofit/>
          </a:bodyPr>
          <a:lstStyle/>
          <a:p>
            <a:pPr lvl="0"/>
            <a:r>
              <a:rPr lang="en-US" dirty="0"/>
              <a:t>Governance and Compliance</a:t>
            </a:r>
            <a:br>
              <a:rPr lang="en-US" dirty="0"/>
            </a:br>
            <a:r>
              <a:rPr lang="en-US" sz="2000" dirty="0" err="1"/>
              <a:t>治理</a:t>
            </a:r>
            <a:r>
              <a:rPr lang="zh-CN" altLang="en-US" sz="2000" dirty="0"/>
              <a:t> </a:t>
            </a:r>
            <a:r>
              <a:rPr lang="en-US" sz="2000" dirty="0" err="1"/>
              <a:t>与</a:t>
            </a:r>
            <a:r>
              <a:rPr lang="zh-CN" altLang="en-US" sz="2000" dirty="0"/>
              <a:t> </a:t>
            </a:r>
            <a:r>
              <a:rPr lang="en-US" sz="2000" dirty="0" err="1"/>
              <a:t>合规</a:t>
            </a:r>
            <a:endParaRPr lang="en-US" dirty="0"/>
          </a:p>
        </p:txBody>
      </p:sp>
      <p:sp>
        <p:nvSpPr>
          <p:cNvPr id="6" name="Text Placeholder 2">
            <a:extLst>
              <a:ext uri="{FF2B5EF4-FFF2-40B4-BE49-F238E27FC236}">
                <a16:creationId xmlns:a16="http://schemas.microsoft.com/office/drawing/2014/main" id="{5D5A0A06-E985-A245-B0CD-4D7F0237048E}"/>
              </a:ext>
            </a:extLst>
          </p:cNvPr>
          <p:cNvSpPr txBox="1">
            <a:spLocks noGrp="1"/>
          </p:cNvSpPr>
          <p:nvPr>
            <p:ph type="body" idx="4294967295"/>
          </p:nvPr>
        </p:nvSpPr>
        <p:spPr>
          <a:xfrm>
            <a:off x="180628" y="1079996"/>
            <a:ext cx="9719998" cy="4140000"/>
          </a:xfrm>
        </p:spPr>
        <p:txBody>
          <a:bodyPr/>
          <a:lstStyle/>
          <a:p>
            <a:pPr marL="285750" indent="-285750"/>
            <a:r>
              <a:rPr lang="en-US" sz="1600" dirty="0" err="1"/>
              <a:t>组织治理</a:t>
            </a:r>
            <a:r>
              <a:rPr lang="zh-CN" altLang="en-US" sz="1200" dirty="0"/>
              <a:t> </a:t>
            </a:r>
            <a:r>
              <a:rPr lang="en-US" sz="1200" dirty="0"/>
              <a:t>Organizational</a:t>
            </a:r>
            <a:r>
              <a:rPr lang="zh-CN" altLang="en-US" sz="1200" dirty="0"/>
              <a:t> </a:t>
            </a:r>
            <a:r>
              <a:rPr lang="en-US" altLang="zh-CN" sz="1200" b="1" dirty="0"/>
              <a:t>governance</a:t>
            </a:r>
            <a:r>
              <a:rPr lang="zh-CN" altLang="en-US" sz="1200" b="1" dirty="0"/>
              <a:t> </a:t>
            </a:r>
            <a:endParaRPr lang="en-US" sz="1600" dirty="0"/>
          </a:p>
          <a:p>
            <a:pPr marL="285750" lvl="1" indent="-285750"/>
            <a:r>
              <a:rPr lang="en-US" sz="1600" dirty="0" err="1"/>
              <a:t>建立规则规范来设计人们或者整个组织的行为方式</a:t>
            </a:r>
            <a:endParaRPr lang="en-US" sz="1600" dirty="0"/>
          </a:p>
          <a:p>
            <a:pPr marL="285750" lvl="1" indent="-285750"/>
            <a:r>
              <a:rPr lang="en-US" sz="1200" dirty="0"/>
              <a:t>Is “the way the rules, norms and [desired] actions [of an organization] are produced, sustained, regulated and held accountable” (Wikipedia)</a:t>
            </a:r>
          </a:p>
          <a:p>
            <a:pPr marL="285750" lvl="4" indent="-285750"/>
            <a:endParaRPr lang="en-US" sz="1600" dirty="0"/>
          </a:p>
          <a:p>
            <a:pPr marL="285750" indent="-285750"/>
            <a:r>
              <a:rPr lang="en-US" sz="1600" dirty="0" err="1"/>
              <a:t>组织合规</a:t>
            </a:r>
            <a:r>
              <a:rPr lang="zh-CN" altLang="en-US" sz="1600" dirty="0"/>
              <a:t> </a:t>
            </a:r>
            <a:r>
              <a:rPr lang="en-US" sz="1200" dirty="0"/>
              <a:t>Organizational</a:t>
            </a:r>
            <a:r>
              <a:rPr lang="zh-CN" altLang="en-US" sz="1200" dirty="0"/>
              <a:t> </a:t>
            </a:r>
            <a:r>
              <a:rPr lang="en-US" altLang="zh-CN" sz="1200" b="1" dirty="0"/>
              <a:t>compliance</a:t>
            </a:r>
            <a:r>
              <a:rPr lang="zh-CN" altLang="en-US" sz="1200" dirty="0"/>
              <a:t> </a:t>
            </a:r>
            <a:endParaRPr lang="en-GB" altLang="zh-CN" sz="1600" dirty="0"/>
          </a:p>
          <a:p>
            <a:pPr marL="285750" indent="-285750"/>
            <a:r>
              <a:rPr lang="zh-CN" altLang="en-US" sz="1600" dirty="0">
                <a:latin typeface="Microsoft YaHei" panose="020B0503020204020204" pitchFamily="34" charset="-122"/>
                <a:ea typeface="Microsoft YaHei" panose="020B0503020204020204" pitchFamily="34" charset="-122"/>
              </a:rPr>
              <a:t>如果确保人们遵守建立的规则、惯例与程序</a:t>
            </a:r>
            <a:endParaRPr lang="en-US" sz="1600" dirty="0">
              <a:latin typeface="Microsoft YaHei" panose="020B0503020204020204" pitchFamily="34" charset="-122"/>
              <a:ea typeface="Microsoft YaHei" panose="020B0503020204020204" pitchFamily="34" charset="-122"/>
            </a:endParaRPr>
          </a:p>
          <a:p>
            <a:pPr marL="285750" indent="-285750"/>
            <a:r>
              <a:rPr lang="en-US" sz="1200" dirty="0"/>
              <a:t>Is how any behavior of and within an organization is made to comply with that organization’s rules, norms, and desired actions [DR]</a:t>
            </a:r>
          </a:p>
          <a:p>
            <a:pPr marL="285750" lvl="5" indent="-285750"/>
            <a:endParaRPr lang="en-US" sz="1600" dirty="0"/>
          </a:p>
          <a:p>
            <a:pPr marL="285750" indent="-285750"/>
            <a:r>
              <a:rPr lang="zh-CN" altLang="en-US" sz="1600" dirty="0"/>
              <a:t>使用和生产软件的组织 </a:t>
            </a:r>
            <a:r>
              <a:rPr lang="en-US" sz="1200" dirty="0"/>
              <a:t>Software-using and producing organizations</a:t>
            </a:r>
            <a:r>
              <a:rPr lang="zh-CN" altLang="en-US" sz="1200" dirty="0"/>
              <a:t> </a:t>
            </a:r>
            <a:endParaRPr lang="en-GB" altLang="zh-CN" sz="1200" dirty="0"/>
          </a:p>
          <a:p>
            <a:pPr marL="285750" indent="-285750"/>
            <a:r>
              <a:rPr lang="zh-CN" altLang="en-US" sz="1600" dirty="0"/>
              <a:t>有各种各样的治理工作，其中一种形式是</a:t>
            </a:r>
            <a:r>
              <a:rPr lang="zh-CN" altLang="en-US" sz="1600" b="1" dirty="0">
                <a:solidFill>
                  <a:srgbClr val="C00000"/>
                </a:solidFill>
              </a:rPr>
              <a:t>开源治理与合规</a:t>
            </a:r>
            <a:endParaRPr lang="en-GB" altLang="zh-CN" sz="1600" b="1" dirty="0">
              <a:solidFill>
                <a:srgbClr val="C00000"/>
              </a:solidFill>
            </a:endParaRPr>
          </a:p>
          <a:p>
            <a:pPr marL="285750" indent="-285750"/>
            <a:r>
              <a:rPr lang="en-US" sz="1200" dirty="0"/>
              <a:t>Can have all kinds of governance and compliance bodies</a:t>
            </a:r>
            <a:r>
              <a:rPr lang="zh-CN" altLang="en-US" sz="1200" dirty="0"/>
              <a:t>，</a:t>
            </a:r>
            <a:r>
              <a:rPr lang="en-US" sz="1200" dirty="0"/>
              <a:t>One form is </a:t>
            </a:r>
            <a:r>
              <a:rPr lang="en-US" sz="1200" b="1" dirty="0">
                <a:solidFill>
                  <a:srgbClr val="B62118"/>
                </a:solidFill>
              </a:rPr>
              <a:t>open source governance and compliance</a:t>
            </a:r>
          </a:p>
          <a:p>
            <a:pPr marL="285750" lvl="5" indent="-285750"/>
            <a:endParaRPr lang="en-US"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92F71-F6E3-D347-9911-C784005BA20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E6FDAE06-8866-D347-A212-631E93279F6E}"/>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AD3ACA39-000B-BE48-A772-36E4DBFD460F}"/>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56F221B-907D-A64A-95C3-B543E8C23FAD}" type="slidenum">
              <a:rPr/>
              <a:t>20</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3590666-76CA-C243-9916-030210D2873C}"/>
              </a:ext>
            </a:extLst>
          </p:cNvPr>
          <p:cNvSpPr txBox="1">
            <a:spLocks noGrp="1"/>
          </p:cNvSpPr>
          <p:nvPr>
            <p:ph type="title" idx="4294967295"/>
          </p:nvPr>
        </p:nvSpPr>
        <p:spPr/>
        <p:txBody>
          <a:bodyPr/>
          <a:lstStyle/>
          <a:p>
            <a:pPr lvl="0"/>
            <a:r>
              <a:rPr lang="en-US"/>
              <a:t>Costs of Unwanted Consequences</a:t>
            </a:r>
          </a:p>
        </p:txBody>
      </p:sp>
      <p:sp>
        <p:nvSpPr>
          <p:cNvPr id="6" name="Text Placeholder 2">
            <a:extLst>
              <a:ext uri="{FF2B5EF4-FFF2-40B4-BE49-F238E27FC236}">
                <a16:creationId xmlns:a16="http://schemas.microsoft.com/office/drawing/2014/main" id="{7A370604-0C43-FE44-BABC-301C0731B983}"/>
              </a:ext>
            </a:extLst>
          </p:cNvPr>
          <p:cNvSpPr txBox="1">
            <a:spLocks noGrp="1"/>
          </p:cNvSpPr>
          <p:nvPr>
            <p:ph type="body" idx="4294967295"/>
          </p:nvPr>
        </p:nvSpPr>
        <p:spPr/>
        <p:txBody>
          <a:bodyPr/>
          <a:lstStyle/>
          <a:p>
            <a:pPr>
              <a:buNone/>
            </a:pPr>
            <a:r>
              <a:rPr lang="en-US" sz="1600" dirty="0" err="1"/>
              <a:t>庭外和解</a:t>
            </a:r>
            <a:r>
              <a:rPr lang="zh-CN" altLang="en-US" sz="1600" dirty="0"/>
              <a:t> </a:t>
            </a:r>
            <a:r>
              <a:rPr lang="en-US" altLang="zh-CN" sz="1600" dirty="0"/>
              <a:t>–</a:t>
            </a:r>
            <a:r>
              <a:rPr lang="zh-CN" altLang="en-US" sz="1600" dirty="0"/>
              <a:t> 支付许可证费用，律师费用，</a:t>
            </a:r>
            <a:r>
              <a:rPr lang="zh-CN" altLang="en-GB" sz="1600" dirty="0"/>
              <a:t>使软件合规</a:t>
            </a:r>
            <a:r>
              <a:rPr lang="zh-CN" altLang="en-US" sz="1600" dirty="0"/>
              <a:t>的费用</a:t>
            </a:r>
            <a:r>
              <a:rPr lang="en-US" altLang="zh-CN" sz="1600" dirty="0"/>
              <a:t>…</a:t>
            </a:r>
            <a:endParaRPr lang="en-US" sz="1600" dirty="0"/>
          </a:p>
          <a:p>
            <a:pPr>
              <a:buNone/>
            </a:pPr>
            <a:r>
              <a:rPr lang="en-US" sz="1400" dirty="0"/>
              <a:t>When settling out-of-court, like before +</a:t>
            </a:r>
          </a:p>
          <a:p>
            <a:pPr marL="285750" lvl="1" indent="-285750"/>
            <a:r>
              <a:rPr lang="en-US" sz="1400" dirty="0"/>
              <a:t>Financial costs</a:t>
            </a:r>
          </a:p>
          <a:p>
            <a:pPr marL="285750" lvl="1" indent="-285750"/>
            <a:r>
              <a:rPr lang="en-US" sz="1400" dirty="0"/>
              <a:t>Compliance costs</a:t>
            </a:r>
          </a:p>
          <a:p>
            <a:pPr marL="285750" lvl="1" indent="-285750"/>
            <a:endParaRPr lang="en-US" sz="1400" dirty="0"/>
          </a:p>
          <a:p>
            <a:pPr lvl="3">
              <a:buNone/>
            </a:pPr>
            <a:r>
              <a:rPr lang="en-US" sz="1600" dirty="0" err="1"/>
              <a:t>法庭上败诉</a:t>
            </a:r>
            <a:r>
              <a:rPr lang="zh-CN" altLang="en-US" sz="1600" dirty="0"/>
              <a:t> </a:t>
            </a:r>
            <a:r>
              <a:rPr lang="en-US" altLang="zh-CN" sz="1600" dirty="0"/>
              <a:t>–</a:t>
            </a:r>
            <a:r>
              <a:rPr lang="zh-CN" altLang="en-US" sz="1600" dirty="0"/>
              <a:t> 财务费用，产品收入损失，合规费用，更多</a:t>
            </a:r>
            <a:r>
              <a:rPr lang="zh-CN" altLang="en-GB" sz="1600" dirty="0"/>
              <a:t>被诉</a:t>
            </a:r>
            <a:r>
              <a:rPr lang="zh-CN" altLang="en-US" sz="1600" dirty="0"/>
              <a:t>风险</a:t>
            </a:r>
            <a:r>
              <a:rPr lang="en-US" altLang="zh-CN" sz="1600" dirty="0"/>
              <a:t>…</a:t>
            </a:r>
            <a:endParaRPr lang="en-US" sz="1600" dirty="0"/>
          </a:p>
          <a:p>
            <a:pPr>
              <a:buNone/>
            </a:pPr>
            <a:r>
              <a:rPr lang="en-US" sz="1400" dirty="0"/>
              <a:t>When losing in court, like before +</a:t>
            </a:r>
          </a:p>
          <a:p>
            <a:pPr marL="285750" lvl="1" indent="-285750"/>
            <a:r>
              <a:rPr lang="en-US" sz="1400" dirty="0"/>
              <a:t>Financial costs</a:t>
            </a:r>
            <a:r>
              <a:rPr lang="zh-CN" altLang="en-US" sz="1400" dirty="0"/>
              <a:t>：</a:t>
            </a:r>
            <a:r>
              <a:rPr lang="en-US" sz="1400" dirty="0"/>
              <a:t>License and other fees</a:t>
            </a:r>
            <a:r>
              <a:rPr lang="zh-CN" altLang="en-US" sz="1400" dirty="0"/>
              <a:t>，</a:t>
            </a:r>
            <a:r>
              <a:rPr lang="en-US" sz="1400" dirty="0"/>
              <a:t>Potential punitive damages</a:t>
            </a:r>
            <a:endParaRPr lang="en-US" sz="1600" dirty="0"/>
          </a:p>
          <a:p>
            <a:pPr marL="285750" lvl="1" indent="-285750"/>
            <a:r>
              <a:rPr lang="en-US" sz="1400" b="1" dirty="0">
                <a:solidFill>
                  <a:srgbClr val="B62118"/>
                </a:solidFill>
              </a:rPr>
              <a:t>Product revenue loss due to: Product recall / sales stop, Delay of product releases</a:t>
            </a:r>
            <a:endParaRPr lang="en-US" sz="1400" dirty="0"/>
          </a:p>
          <a:p>
            <a:pPr marL="285750" lvl="1" indent="-285750"/>
            <a:r>
              <a:rPr lang="en-US" sz="1400" dirty="0"/>
              <a:t>Compliance costs</a:t>
            </a:r>
          </a:p>
          <a:p>
            <a:pPr marL="285750" lvl="1" indent="-285750"/>
            <a:r>
              <a:rPr lang="en-US" sz="1400" dirty="0"/>
              <a:t>Increased risks of more lawsuits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4D4C7-82C3-8C4F-85A1-F6B8D1F63BF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8C3495C-10BB-CE42-87EB-39E645C97954}"/>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FB3D5E8-0D23-954D-95E1-AFE7BD5F67AC}"/>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1335232-FE59-2448-86EC-4016A3B91E50}" type="slidenum">
              <a:rPr/>
              <a:t>21</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63946D05-0CAD-0049-81DF-8EBEC20B1331}"/>
              </a:ext>
            </a:extLst>
          </p:cNvPr>
          <p:cNvSpPr txBox="1">
            <a:spLocks noGrp="1"/>
          </p:cNvSpPr>
          <p:nvPr>
            <p:ph type="title" idx="4294967295"/>
          </p:nvPr>
        </p:nvSpPr>
        <p:spPr/>
        <p:txBody>
          <a:bodyPr/>
          <a:lstStyle/>
          <a:p>
            <a:pPr lvl="0"/>
            <a:r>
              <a:rPr lang="en-US" dirty="0" err="1"/>
              <a:t>建立许可证合规的花销</a:t>
            </a:r>
            <a:r>
              <a:rPr lang="zh-CN" altLang="en-US" dirty="0"/>
              <a:t> </a:t>
            </a:r>
            <a:r>
              <a:rPr lang="en-US" dirty="0"/>
              <a:t>Costs of Establishing License Compliance</a:t>
            </a:r>
          </a:p>
        </p:txBody>
      </p:sp>
      <p:sp>
        <p:nvSpPr>
          <p:cNvPr id="6" name="Text Placeholder 2">
            <a:extLst>
              <a:ext uri="{FF2B5EF4-FFF2-40B4-BE49-F238E27FC236}">
                <a16:creationId xmlns:a16="http://schemas.microsoft.com/office/drawing/2014/main" id="{6295F49B-18D1-B847-8416-E5B785B678E4}"/>
              </a:ext>
            </a:extLst>
          </p:cNvPr>
          <p:cNvSpPr txBox="1">
            <a:spLocks noGrp="1"/>
          </p:cNvSpPr>
          <p:nvPr>
            <p:ph type="body" idx="4294967295"/>
          </p:nvPr>
        </p:nvSpPr>
        <p:spPr/>
        <p:txBody>
          <a:bodyPr/>
          <a:lstStyle/>
          <a:p>
            <a:pPr>
              <a:buNone/>
            </a:pPr>
            <a:r>
              <a:rPr lang="en-US" dirty="0" err="1"/>
              <a:t>更换组件</a:t>
            </a:r>
            <a:r>
              <a:rPr lang="zh-CN" altLang="en-US" dirty="0"/>
              <a:t> </a:t>
            </a:r>
            <a:r>
              <a:rPr lang="en-US" altLang="zh-CN" dirty="0"/>
              <a:t>–</a:t>
            </a:r>
            <a:r>
              <a:rPr lang="zh-CN" altLang="en-US" dirty="0"/>
              <a:t> 开发花销，新的组件版权花销 </a:t>
            </a:r>
            <a:r>
              <a:rPr lang="en-US" dirty="0"/>
              <a:t>In case of component replacement</a:t>
            </a:r>
          </a:p>
          <a:p>
            <a:pPr marL="285750" lvl="1" indent="-285750"/>
            <a:r>
              <a:rPr lang="en-US" sz="1600" dirty="0"/>
              <a:t>Development costs (rework)</a:t>
            </a:r>
          </a:p>
          <a:p>
            <a:pPr marL="285750" lvl="1" indent="-285750"/>
            <a:r>
              <a:rPr lang="en-US" sz="1600" dirty="0"/>
              <a:t>New component licensing fees</a:t>
            </a:r>
          </a:p>
          <a:p>
            <a:pPr marL="285750" lvl="3" indent="-285750"/>
            <a:endParaRPr lang="en-US" dirty="0"/>
          </a:p>
          <a:p>
            <a:pPr>
              <a:buNone/>
            </a:pPr>
            <a:r>
              <a:rPr lang="en-US" dirty="0" err="1"/>
              <a:t>不更换组件</a:t>
            </a:r>
            <a:r>
              <a:rPr lang="zh-CN" altLang="en-US" dirty="0"/>
              <a:t> </a:t>
            </a:r>
            <a:r>
              <a:rPr lang="en-US" altLang="zh-CN" dirty="0"/>
              <a:t>–</a:t>
            </a:r>
            <a:r>
              <a:rPr lang="zh-CN" altLang="en-US" dirty="0"/>
              <a:t> 人力成本，知识产权损失，信息暴露 </a:t>
            </a:r>
            <a:r>
              <a:rPr lang="en-US" dirty="0"/>
              <a:t>In case of non-replacement</a:t>
            </a:r>
          </a:p>
          <a:p>
            <a:pPr marL="285750" lvl="1" indent="-285750"/>
            <a:r>
              <a:rPr lang="en-US" sz="1600" dirty="0"/>
              <a:t>Labor costs (compliance artifacts)</a:t>
            </a:r>
          </a:p>
          <a:p>
            <a:pPr marL="285750" lvl="1" indent="-285750"/>
            <a:r>
              <a:rPr lang="en-US" sz="1600" dirty="0"/>
              <a:t>Intellectual property loss</a:t>
            </a:r>
            <a:r>
              <a:rPr lang="zh-CN" altLang="en-US" sz="1600" dirty="0"/>
              <a:t>： </a:t>
            </a:r>
            <a:r>
              <a:rPr lang="en-US" sz="1600" dirty="0"/>
              <a:t>Exclusivity of source code</a:t>
            </a:r>
            <a:r>
              <a:rPr lang="zh-CN" altLang="en-US" sz="1600" dirty="0"/>
              <a:t>，</a:t>
            </a:r>
            <a:r>
              <a:rPr lang="en-US" sz="1600" dirty="0"/>
              <a:t>Potential free patent rights grant</a:t>
            </a:r>
          </a:p>
          <a:p>
            <a:pPr marL="285750" lvl="1" indent="-285750"/>
            <a:r>
              <a:rPr lang="zh-CN" altLang="en-US" sz="1600" dirty="0"/>
              <a:t>（源代码排他性，潜在的免费专利权授予）</a:t>
            </a:r>
            <a:endParaRPr lang="en-US" sz="1600" dirty="0"/>
          </a:p>
          <a:p>
            <a:pPr marL="285750" lvl="1" indent="-285750"/>
            <a:r>
              <a:rPr lang="en-US" sz="1600" dirty="0"/>
              <a:t>Undesired revealing of information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43126-FDE6-3341-92D6-46DEE41B9670}"/>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989B779A-84E9-574E-8229-F1524A430B2A}"/>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39AC1F58-A225-5947-96D4-C13908C72A0F}"/>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6919B8-D179-ED48-BF0C-ED231D7CF910}" type="slidenum">
              <a:rPr/>
              <a:t>22</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28AB2691-C8E9-B044-A661-3E111D3789B3}"/>
              </a:ext>
            </a:extLst>
          </p:cNvPr>
          <p:cNvSpPr txBox="1">
            <a:spLocks noGrp="1"/>
          </p:cNvSpPr>
          <p:nvPr>
            <p:ph type="title" idx="4294967295"/>
          </p:nvPr>
        </p:nvSpPr>
        <p:spPr/>
        <p:txBody>
          <a:bodyPr/>
          <a:lstStyle/>
          <a:p>
            <a:pPr lvl="0"/>
            <a:r>
              <a:rPr lang="en-US" dirty="0" err="1"/>
              <a:t>软件供应链</a:t>
            </a:r>
            <a:r>
              <a:rPr lang="zh-CN" altLang="en-US" dirty="0"/>
              <a:t> </a:t>
            </a:r>
            <a:r>
              <a:rPr lang="en-US" altLang="zh-CN" dirty="0"/>
              <a:t>The</a:t>
            </a:r>
            <a:r>
              <a:rPr lang="zh-CN" altLang="en-US" dirty="0"/>
              <a:t> </a:t>
            </a:r>
            <a:r>
              <a:rPr lang="en-US" altLang="zh-CN" dirty="0"/>
              <a:t>Software</a:t>
            </a:r>
            <a:r>
              <a:rPr lang="zh-CN" altLang="en-US" dirty="0"/>
              <a:t> </a:t>
            </a:r>
            <a:r>
              <a:rPr lang="en-US" altLang="zh-CN" dirty="0"/>
              <a:t>Supply</a:t>
            </a:r>
            <a:r>
              <a:rPr lang="zh-CN" altLang="en-US" dirty="0"/>
              <a:t> </a:t>
            </a:r>
            <a:r>
              <a:rPr lang="en-US" altLang="zh-CN" dirty="0"/>
              <a:t>Chain</a:t>
            </a:r>
            <a:endParaRPr lang="en-US" dirty="0"/>
          </a:p>
        </p:txBody>
      </p:sp>
      <p:pic>
        <p:nvPicPr>
          <p:cNvPr id="7" name="Picture 6">
            <a:extLst>
              <a:ext uri="{FF2B5EF4-FFF2-40B4-BE49-F238E27FC236}">
                <a16:creationId xmlns:a16="http://schemas.microsoft.com/office/drawing/2014/main" id="{A3CE8D90-C3F5-8945-9F07-F345108C68B6}"/>
              </a:ext>
            </a:extLst>
          </p:cNvPr>
          <p:cNvPicPr>
            <a:picLocks noChangeAspect="1"/>
          </p:cNvPicPr>
          <p:nvPr/>
        </p:nvPicPr>
        <p:blipFill>
          <a:blip r:embed="rId3"/>
          <a:stretch>
            <a:fillRect/>
          </a:stretch>
        </p:blipFill>
        <p:spPr>
          <a:xfrm>
            <a:off x="1253536" y="711750"/>
            <a:ext cx="7572925" cy="42465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80A37-2873-E646-88D6-71ACA1A804F0}"/>
              </a:ext>
            </a:extLst>
          </p:cNvPr>
          <p:cNvSpPr>
            <a:spLocks noGrp="1"/>
          </p:cNvSpPr>
          <p:nvPr>
            <p:ph type="title"/>
          </p:nvPr>
        </p:nvSpPr>
        <p:spPr/>
        <p:txBody>
          <a:bodyPr/>
          <a:lstStyle/>
          <a:p>
            <a:r>
              <a:rPr lang="en-US" dirty="0" err="1"/>
              <a:t>被起诉的可能性来源</a:t>
            </a:r>
            <a:r>
              <a:rPr lang="zh-CN" altLang="en-US" dirty="0"/>
              <a:t> </a:t>
            </a:r>
            <a:r>
              <a:rPr lang="en-US" altLang="zh-CN" dirty="0"/>
              <a:t>Probability</a:t>
            </a:r>
            <a:r>
              <a:rPr lang="zh-CN" altLang="en-US" dirty="0"/>
              <a:t> </a:t>
            </a:r>
            <a:r>
              <a:rPr lang="en-US" altLang="zh-CN" dirty="0"/>
              <a:t>of</a:t>
            </a:r>
            <a:r>
              <a:rPr lang="zh-CN" altLang="en-US" dirty="0"/>
              <a:t> </a:t>
            </a:r>
            <a:r>
              <a:rPr lang="en-US" altLang="zh-CN" dirty="0"/>
              <a:t>Getting</a:t>
            </a:r>
            <a:r>
              <a:rPr lang="zh-CN" altLang="en-US" dirty="0"/>
              <a:t> </a:t>
            </a:r>
            <a:r>
              <a:rPr lang="en-US" altLang="zh-CN" dirty="0"/>
              <a:t>Sued</a:t>
            </a:r>
            <a:endParaRPr lang="en-US" dirty="0"/>
          </a:p>
        </p:txBody>
      </p:sp>
      <p:sp>
        <p:nvSpPr>
          <p:cNvPr id="3" name="TextBox 2">
            <a:extLst>
              <a:ext uri="{FF2B5EF4-FFF2-40B4-BE49-F238E27FC236}">
                <a16:creationId xmlns:a16="http://schemas.microsoft.com/office/drawing/2014/main" id="{BF6C96EE-2528-3440-9523-EBA06810E8EC}"/>
              </a:ext>
            </a:extLst>
          </p:cNvPr>
          <p:cNvSpPr txBox="1"/>
          <p:nvPr/>
        </p:nvSpPr>
        <p:spPr>
          <a:xfrm>
            <a:off x="488888" y="950614"/>
            <a:ext cx="4396781" cy="1384995"/>
          </a:xfrm>
          <a:prstGeom prst="rect">
            <a:avLst/>
          </a:prstGeom>
          <a:noFill/>
        </p:spPr>
        <p:txBody>
          <a:bodyPr wrap="none" rtlCol="0">
            <a:spAutoFit/>
          </a:bodyPr>
          <a:lstStyle/>
          <a:p>
            <a:r>
              <a:rPr lang="en-US" sz="2800" dirty="0">
                <a:latin typeface="Microsoft YaHei" panose="020B0503020204020204" pitchFamily="34" charset="-122"/>
                <a:ea typeface="Microsoft YaHei" panose="020B0503020204020204" pitchFamily="34" charset="-122"/>
              </a:rPr>
              <a:t>Source</a:t>
            </a:r>
            <a:r>
              <a:rPr lang="zh-CN" altLang="en-US" sz="2800" dirty="0">
                <a:latin typeface="Microsoft YaHei" panose="020B0503020204020204" pitchFamily="34" charset="-122"/>
                <a:ea typeface="Microsoft YaHei" panose="020B0503020204020204" pitchFamily="34" charset="-122"/>
              </a:rPr>
              <a:t> </a:t>
            </a:r>
            <a:r>
              <a:rPr lang="en-US" altLang="zh-CN" sz="2800" dirty="0">
                <a:latin typeface="Microsoft YaHei" panose="020B0503020204020204" pitchFamily="34" charset="-122"/>
                <a:ea typeface="Microsoft YaHei" panose="020B0503020204020204" pitchFamily="34" charset="-122"/>
              </a:rPr>
              <a:t>of</a:t>
            </a:r>
            <a:r>
              <a:rPr lang="zh-CN" altLang="en-US" sz="2800" dirty="0">
                <a:latin typeface="Microsoft YaHei" panose="020B0503020204020204" pitchFamily="34" charset="-122"/>
                <a:ea typeface="Microsoft YaHei" panose="020B0503020204020204" pitchFamily="34" charset="-122"/>
              </a:rPr>
              <a:t> </a:t>
            </a:r>
            <a:r>
              <a:rPr lang="en-US" altLang="zh-CN" sz="2800" dirty="0">
                <a:latin typeface="Microsoft YaHei" panose="020B0503020204020204" pitchFamily="34" charset="-122"/>
                <a:ea typeface="Microsoft YaHei" panose="020B0503020204020204" pitchFamily="34" charset="-122"/>
              </a:rPr>
              <a:t>lawsuits</a:t>
            </a:r>
          </a:p>
          <a:p>
            <a:pPr marL="342900" indent="-342900">
              <a:buFontTx/>
              <a:buChar char="-"/>
            </a:pPr>
            <a:r>
              <a:rPr lang="en-US" altLang="zh-CN" sz="2800" dirty="0">
                <a:latin typeface="Microsoft YaHei" panose="020B0503020204020204" pitchFamily="34" charset="-122"/>
                <a:ea typeface="Microsoft YaHei" panose="020B0503020204020204" pitchFamily="34" charset="-122"/>
              </a:rPr>
              <a:t>GPL</a:t>
            </a:r>
            <a:r>
              <a:rPr lang="zh-CN" altLang="en-US" sz="2800" dirty="0">
                <a:latin typeface="Microsoft YaHei" panose="020B0503020204020204" pitchFamily="34" charset="-122"/>
                <a:ea typeface="Microsoft YaHei" panose="020B0503020204020204" pitchFamily="34" charset="-122"/>
              </a:rPr>
              <a:t> </a:t>
            </a:r>
            <a:r>
              <a:rPr lang="en-US" altLang="zh-CN" sz="2800" dirty="0">
                <a:latin typeface="Microsoft YaHei" panose="020B0503020204020204" pitchFamily="34" charset="-122"/>
                <a:ea typeface="Microsoft YaHei" panose="020B0503020204020204" pitchFamily="34" charset="-122"/>
              </a:rPr>
              <a:t>enforcers</a:t>
            </a:r>
            <a:r>
              <a:rPr lang="zh-CN" altLang="en-US" sz="2800" dirty="0">
                <a:latin typeface="Microsoft YaHei" panose="020B0503020204020204" pitchFamily="34" charset="-122"/>
                <a:ea typeface="Microsoft YaHei" panose="020B0503020204020204" pitchFamily="34" charset="-122"/>
              </a:rPr>
              <a:t> 执行者</a:t>
            </a:r>
            <a:endParaRPr lang="en-US" altLang="zh-CN" sz="2800" dirty="0">
              <a:latin typeface="Microsoft YaHei" panose="020B0503020204020204" pitchFamily="34" charset="-122"/>
              <a:ea typeface="Microsoft YaHei" panose="020B0503020204020204" pitchFamily="34" charset="-122"/>
            </a:endParaRPr>
          </a:p>
          <a:p>
            <a:pPr marL="342900" indent="-342900">
              <a:buFontTx/>
              <a:buChar char="-"/>
            </a:pPr>
            <a:r>
              <a:rPr lang="en-US" sz="2800" dirty="0">
                <a:latin typeface="Microsoft YaHei" panose="020B0503020204020204" pitchFamily="34" charset="-122"/>
                <a:ea typeface="Microsoft YaHei" panose="020B0503020204020204" pitchFamily="34" charset="-122"/>
              </a:rPr>
              <a:t>GPL</a:t>
            </a:r>
            <a:r>
              <a:rPr lang="zh-CN" altLang="en-US" sz="2800" dirty="0">
                <a:latin typeface="Microsoft YaHei" panose="020B0503020204020204" pitchFamily="34" charset="-122"/>
                <a:ea typeface="Microsoft YaHei" panose="020B0503020204020204" pitchFamily="34" charset="-122"/>
              </a:rPr>
              <a:t> </a:t>
            </a:r>
            <a:r>
              <a:rPr lang="en-US" altLang="zh-CN" sz="2800" dirty="0">
                <a:latin typeface="Microsoft YaHei" panose="020B0503020204020204" pitchFamily="34" charset="-122"/>
                <a:ea typeface="Microsoft YaHei" panose="020B0503020204020204" pitchFamily="34" charset="-122"/>
              </a:rPr>
              <a:t>monetizers</a:t>
            </a:r>
            <a:r>
              <a:rPr lang="zh-CN" altLang="en-US" sz="2800" dirty="0">
                <a:latin typeface="Microsoft YaHei" panose="020B0503020204020204" pitchFamily="34" charset="-122"/>
                <a:ea typeface="Microsoft YaHei" panose="020B0503020204020204" pitchFamily="34" charset="-122"/>
              </a:rPr>
              <a:t> 获利者</a:t>
            </a:r>
            <a:endParaRPr lang="en-US"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8758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5954F-C9C4-0649-9C31-372BB8A8CEC9}"/>
              </a:ext>
            </a:extLst>
          </p:cNvPr>
          <p:cNvSpPr txBox="1"/>
          <p:nvPr/>
        </p:nvSpPr>
        <p:spPr>
          <a:xfrm>
            <a:off x="503998" y="5165281"/>
            <a:ext cx="2348279" cy="390960"/>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1200" cap="none" spc="0" baseline="0">
                <a:solidFill>
                  <a:srgbClr val="000000"/>
                </a:solidFill>
                <a:uFillTx/>
                <a:latin typeface="Times New Roman" pitchFamily="18"/>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C67C5A1C-5008-7E46-9223-AA9A1A67AB6A}"/>
              </a:ext>
            </a:extLst>
          </p:cNvPr>
          <p:cNvSpPr txBox="1"/>
          <p:nvPr/>
        </p:nvSpPr>
        <p:spPr>
          <a:xfrm>
            <a:off x="3447361" y="5165281"/>
            <a:ext cx="3194995" cy="390960"/>
          </a:xfrm>
          <a:prstGeom prst="rect">
            <a:avLst/>
          </a:prstGeom>
          <a:noFill/>
          <a:ln cap="flat">
            <a:noFill/>
          </a:ln>
        </p:spPr>
        <p:txBody>
          <a:bodyPr vert="horz" wrap="square" lIns="0" tIns="0" rIns="0" bIns="0" anchor="t" anchorCtr="1" compatLnSpc="1">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1400" b="0" i="0" u="none" strike="noStrike" kern="1200" cap="none" spc="0" baseline="0">
                <a:solidFill>
                  <a:srgbClr val="000000"/>
                </a:solidFill>
                <a:uFillTx/>
                <a:latin typeface="Times New Roman" pitchFamily="18"/>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E3070450-B4F4-3540-B875-D920F10C422D}"/>
              </a:ext>
            </a:extLst>
          </p:cNvPr>
          <p:cNvSpPr txBox="1"/>
          <p:nvPr/>
        </p:nvSpPr>
        <p:spPr>
          <a:xfrm>
            <a:off x="7226996" y="5165281"/>
            <a:ext cx="2348279" cy="390960"/>
          </a:xfrm>
          <a:prstGeom prst="rect">
            <a:avLst/>
          </a:prstGeom>
          <a:noFill/>
          <a:ln cap="flat">
            <a:noFill/>
          </a:ln>
        </p:spPr>
        <p:txBody>
          <a:bodyPr vert="horz" wrap="square" lIns="0" tIns="0" rIns="0"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64BFDD6-46BA-2A41-BE05-FEC5D49FF580}" type="slidenum">
              <a:rPr/>
              <a:t>24</a:t>
            </a:fld>
            <a:endParaRPr lang="de-DE" sz="1400" b="0" i="0" u="none" strike="noStrike" kern="1200" cap="none" spc="0" baseline="0">
              <a:solidFill>
                <a:srgbClr val="000000"/>
              </a:solidFill>
              <a:uFillTx/>
              <a:latin typeface="Times New Roman" pitchFamily="18"/>
              <a:ea typeface="DejaVu Sans" pitchFamily="2"/>
              <a:cs typeface="DejaVu Sans" pitchFamily="2"/>
            </a:endParaRPr>
          </a:p>
        </p:txBody>
      </p:sp>
      <p:pic>
        <p:nvPicPr>
          <p:cNvPr id="6" name="Picture 5">
            <a:extLst>
              <a:ext uri="{FF2B5EF4-FFF2-40B4-BE49-F238E27FC236}">
                <a16:creationId xmlns:a16="http://schemas.microsoft.com/office/drawing/2014/main" id="{76293CE6-3B04-F447-98B7-FEA0C614E0CB}"/>
              </a:ext>
            </a:extLst>
          </p:cNvPr>
          <p:cNvPicPr>
            <a:picLocks noChangeAspect="1"/>
          </p:cNvPicPr>
          <p:nvPr/>
        </p:nvPicPr>
        <p:blipFill>
          <a:blip r:embed="rId3"/>
          <a:stretch>
            <a:fillRect/>
          </a:stretch>
        </p:blipFill>
        <p:spPr>
          <a:xfrm>
            <a:off x="0" y="366439"/>
            <a:ext cx="10080625" cy="530411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D4758-4945-9D4C-A82D-B4546F0D7464}"/>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73ACFBE2-1C97-A24A-A10F-67E948C17EA2}"/>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62358F3D-7C49-A548-9B73-AC9F8C9071D1}"/>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D7C2A72-166F-C14E-82FF-0309B053D2A6}" type="slidenum">
              <a:rPr/>
              <a:t>25</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5B007A9E-22F3-BE42-BF74-5371DB993F72}"/>
              </a:ext>
            </a:extLst>
          </p:cNvPr>
          <p:cNvSpPr txBox="1">
            <a:spLocks noGrp="1"/>
          </p:cNvSpPr>
          <p:nvPr>
            <p:ph type="title" idx="4294967295"/>
          </p:nvPr>
        </p:nvSpPr>
        <p:spPr/>
        <p:txBody>
          <a:bodyPr/>
          <a:lstStyle/>
          <a:p>
            <a:pPr lvl="0"/>
            <a:r>
              <a:rPr lang="en-US"/>
              <a:t>GPL Monetization and Netfilter [KS16]</a:t>
            </a:r>
          </a:p>
        </p:txBody>
      </p:sp>
      <p:sp>
        <p:nvSpPr>
          <p:cNvPr id="6" name="Text Placeholder 2">
            <a:extLst>
              <a:ext uri="{FF2B5EF4-FFF2-40B4-BE49-F238E27FC236}">
                <a16:creationId xmlns:a16="http://schemas.microsoft.com/office/drawing/2014/main" id="{2783A27C-1707-5B48-8310-ACED1F709F41}"/>
              </a:ext>
            </a:extLst>
          </p:cNvPr>
          <p:cNvSpPr txBox="1">
            <a:spLocks noGrp="1"/>
          </p:cNvSpPr>
          <p:nvPr>
            <p:ph type="body" idx="4294967295"/>
          </p:nvPr>
        </p:nvSpPr>
        <p:spPr>
          <a:solidFill>
            <a:srgbClr val="FFFFFF"/>
          </a:solidFill>
        </p:spPr>
        <p:txBody>
          <a:bodyPr/>
          <a:lstStyle/>
          <a:p>
            <a:pPr lvl="0">
              <a:buNone/>
            </a:pPr>
            <a:r>
              <a:rPr lang="en-US" sz="1600" dirty="0"/>
              <a:t>Specifically, we remain aware of multiple non-community-oriented GPL enforcement efforts [...] These “</a:t>
            </a:r>
            <a:r>
              <a:rPr lang="en-US" sz="1600" b="1" dirty="0"/>
              <a:t>GPL monetizers</a:t>
            </a:r>
            <a:r>
              <a:rPr lang="en-US" sz="1600" dirty="0"/>
              <a:t>”, who trace their roots to nefarious business models that seek to catch users in minor violations in order to </a:t>
            </a:r>
            <a:r>
              <a:rPr lang="en-US" sz="1600" b="1" dirty="0"/>
              <a:t>sell an alternative proprietary license</a:t>
            </a:r>
            <a:r>
              <a:rPr lang="en-US" sz="1600" dirty="0"/>
              <a:t>, stand in stark contrast to the work that Conservancy, FSF and </a:t>
            </a:r>
            <a:r>
              <a:rPr lang="en-US" sz="1600" dirty="0" err="1"/>
              <a:t>gpl-violations.org</a:t>
            </a:r>
            <a:r>
              <a:rPr lang="en-US" sz="1600" dirty="0"/>
              <a:t> have done for years.</a:t>
            </a:r>
          </a:p>
          <a:p>
            <a:pPr lvl="0">
              <a:buNone/>
            </a:pPr>
            <a:r>
              <a:rPr lang="en-US" sz="1600" dirty="0"/>
              <a:t>Most notably, a Linux developer named </a:t>
            </a:r>
            <a:r>
              <a:rPr lang="en-US" sz="1600" b="1" dirty="0"/>
              <a:t>Patrick McHardy continues ongoing GPL enforcement actions</a:t>
            </a:r>
            <a:r>
              <a:rPr lang="en-US" sz="1600" dirty="0"/>
              <a:t> […] In the last two years, we've heard repeated rumors about Patrick's enforcement activity, as well as some reliable claims by GPL violators that Patrick failed to follow the Principles.</a:t>
            </a:r>
          </a:p>
          <a:p>
            <a:pPr lvl="0">
              <a:buNone/>
            </a:pPr>
            <a:r>
              <a:rPr lang="en-US" sz="1600" b="1" dirty="0"/>
              <a:t>Patrick’s enforcement occurs primarily in Germany. We know well the difficulties of working transparently in that particular legal system, but both </a:t>
            </a:r>
            <a:r>
              <a:rPr lang="en-US" sz="1600" b="1" dirty="0" err="1"/>
              <a:t>gpl-violations.org</a:t>
            </a:r>
            <a:r>
              <a:rPr lang="en-US" sz="1600" b="1" dirty="0"/>
              <a:t> and Conservancy have done transparent enforcement in that jurisdiction and others.</a:t>
            </a:r>
          </a:p>
          <a:p>
            <a:pPr lvl="0">
              <a:buNone/>
            </a:pPr>
            <a:r>
              <a:rPr lang="en-US" sz="1600" dirty="0"/>
              <a:t>Patrick McHardy has also been suspended from work on the </a:t>
            </a:r>
            <a:r>
              <a:rPr lang="en-US" sz="1600" dirty="0" err="1"/>
              <a:t>Netfilter</a:t>
            </a:r>
            <a:r>
              <a:rPr lang="en-US" sz="1600" dirty="0"/>
              <a:t> core team. While the </a:t>
            </a:r>
            <a:r>
              <a:rPr lang="en-US" sz="1600" dirty="0" err="1"/>
              <a:t>Netfilter</a:t>
            </a:r>
            <a:r>
              <a:rPr lang="en-US" sz="1600" dirty="0"/>
              <a:t> team itself publicly endorsed these Principles of enforcement, Patrick has not. Conservancy agrees that Patrick's apparent refusal to endorse the Principles leaves suspicion and concern, since the Principles have been endorsed by so many other Linux copyright holders, including Conservancy.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9ED51-2BC6-B848-B691-43898B586B10}"/>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EDF45877-AA70-5044-BE4C-8263AB69B1D5}"/>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6D641CE-EA40-DE46-A3FD-62D5EC70CE0C}"/>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5E651E3-5942-B642-8C5A-7FFC00462A20}" type="slidenum">
              <a:rPr/>
              <a:t>26</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057E591-1789-8B49-82E4-6FFD67D0DA25}"/>
              </a:ext>
            </a:extLst>
          </p:cNvPr>
          <p:cNvSpPr txBox="1">
            <a:spLocks noGrp="1"/>
          </p:cNvSpPr>
          <p:nvPr>
            <p:ph type="title" idx="4294967295"/>
          </p:nvPr>
        </p:nvSpPr>
        <p:spPr/>
        <p:txBody>
          <a:bodyPr>
            <a:normAutofit/>
          </a:bodyPr>
          <a:lstStyle/>
          <a:p>
            <a:pPr lvl="0"/>
            <a:r>
              <a:rPr lang="en-US" sz="2000" dirty="0" err="1"/>
              <a:t>对专利诉讼的主动应对措施</a:t>
            </a:r>
            <a:br>
              <a:rPr lang="en-US" sz="1800" dirty="0"/>
            </a:br>
            <a:r>
              <a:rPr lang="en-US" sz="1600" dirty="0"/>
              <a:t>Proactive Measures against Patent Lawsuits</a:t>
            </a:r>
            <a:endParaRPr lang="en-US" sz="1800" dirty="0"/>
          </a:p>
        </p:txBody>
      </p:sp>
      <p:sp>
        <p:nvSpPr>
          <p:cNvPr id="6" name="Text Placeholder 2">
            <a:extLst>
              <a:ext uri="{FF2B5EF4-FFF2-40B4-BE49-F238E27FC236}">
                <a16:creationId xmlns:a16="http://schemas.microsoft.com/office/drawing/2014/main" id="{669C87D0-D143-B74B-812F-4C7706C301DA}"/>
              </a:ext>
            </a:extLst>
          </p:cNvPr>
          <p:cNvSpPr txBox="1">
            <a:spLocks noGrp="1"/>
          </p:cNvSpPr>
          <p:nvPr>
            <p:ph type="body" idx="4294967295"/>
          </p:nvPr>
        </p:nvSpPr>
        <p:spPr/>
        <p:txBody>
          <a:bodyPr/>
          <a:lstStyle/>
          <a:p>
            <a:pPr>
              <a:buNone/>
            </a:pPr>
            <a:r>
              <a:rPr lang="en-US" dirty="0"/>
              <a:t>Open Invention Network (OIN) founded to protect Linux</a:t>
            </a:r>
          </a:p>
          <a:p>
            <a:pPr marL="285750" lvl="1" indent="-285750"/>
            <a:r>
              <a:rPr lang="en-US" dirty="0"/>
              <a:t>OIN owns a large patent pool that it licenses out royalty-free</a:t>
            </a:r>
          </a:p>
          <a:p>
            <a:pPr marL="285750" lvl="1" indent="-285750"/>
            <a:r>
              <a:rPr lang="zh-CN" altLang="en-US" dirty="0"/>
              <a:t>（</a:t>
            </a:r>
            <a:r>
              <a:rPr lang="en-US" altLang="zh-CN" dirty="0"/>
              <a:t>OIN</a:t>
            </a:r>
            <a:r>
              <a:rPr lang="zh-CN" altLang="en-US" dirty="0"/>
              <a:t> 拥有庞大的专利池，可免版权许可）</a:t>
            </a:r>
            <a:endParaRPr lang="en-US" dirty="0"/>
          </a:p>
          <a:p>
            <a:pPr marL="285750" lvl="1" indent="-285750"/>
            <a:r>
              <a:rPr lang="en-US" dirty="0"/>
              <a:t>Requires that licensees agree not to enforce patents against Linux</a:t>
            </a:r>
          </a:p>
          <a:p>
            <a:pPr marL="285750" lvl="4" indent="-285750"/>
            <a:endParaRPr lang="en-US" dirty="0"/>
          </a:p>
          <a:p>
            <a:pPr>
              <a:buNone/>
            </a:pPr>
            <a:r>
              <a:rPr lang="en-US" dirty="0"/>
              <a:t>Modern open source licenses include patent retaliation clauses</a:t>
            </a:r>
            <a:r>
              <a:rPr lang="zh-CN" altLang="en-US" dirty="0"/>
              <a:t>（专利报复条款）</a:t>
            </a:r>
            <a:endParaRPr lang="en-US" dirty="0"/>
          </a:p>
          <a:p>
            <a:pPr marL="285750" lvl="1" indent="-285750"/>
            <a:r>
              <a:rPr lang="en-US" dirty="0"/>
              <a:t>Users of open source, who enforce patents, loose right to use open source</a:t>
            </a:r>
          </a:p>
          <a:p>
            <a:pPr marL="285750" lvl="1" indent="-285750"/>
            <a:r>
              <a:rPr lang="en-US" dirty="0"/>
              <a:t>Retaliation clauses are not present in older licenses, e.g. not in GPLv2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2BDAA-2B3A-7E41-BACD-BA7BD90D27DA}"/>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0CC57814-84E2-2B43-B98D-653874C2ED0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F82D8318-B2DC-DE46-BA04-8AF5D81C6AA7}"/>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0E4C8D-2A57-1348-A21A-A331E43F695E}" type="slidenum">
              <a:rPr/>
              <a:t>27</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008BEBC-7391-B04F-B9FE-1C70EFDFF3C3}"/>
              </a:ext>
            </a:extLst>
          </p:cNvPr>
          <p:cNvSpPr txBox="1">
            <a:spLocks noGrp="1"/>
          </p:cNvSpPr>
          <p:nvPr>
            <p:ph type="title" idx="4294967295"/>
          </p:nvPr>
        </p:nvSpPr>
        <p:spPr/>
        <p:txBody>
          <a:bodyPr>
            <a:spAutoFit/>
          </a:bodyPr>
          <a:lstStyle/>
          <a:p>
            <a:pPr lvl="0"/>
            <a:r>
              <a:rPr lang="en-US"/>
              <a:t>Use of Open Source is a Business Decision</a:t>
            </a:r>
          </a:p>
        </p:txBody>
      </p:sp>
      <p:sp>
        <p:nvSpPr>
          <p:cNvPr id="6" name="Subtitle 2">
            <a:extLst>
              <a:ext uri="{FF2B5EF4-FFF2-40B4-BE49-F238E27FC236}">
                <a16:creationId xmlns:a16="http://schemas.microsoft.com/office/drawing/2014/main" id="{E77F2E25-2703-2040-98D4-651806B49BAA}"/>
              </a:ext>
            </a:extLst>
          </p:cNvPr>
          <p:cNvSpPr txBox="1">
            <a:spLocks noGrp="1"/>
          </p:cNvSpPr>
          <p:nvPr>
            <p:ph type="subTitle" idx="4294967295"/>
          </p:nvPr>
        </p:nvSpPr>
        <p:spPr/>
        <p:txBody>
          <a:bodyPr anchor="ctr" anchorCtr="1"/>
          <a:lstStyle/>
          <a:p>
            <a:pPr lvl="0" algn="ctr">
              <a:spcBef>
                <a:spcPts val="1415"/>
              </a:spcBef>
              <a:spcAft>
                <a:spcPts val="1415"/>
              </a:spcAft>
              <a:buNone/>
            </a:pPr>
            <a:r>
              <a:rPr lang="en-US" sz="4000" b="1">
                <a:solidFill>
                  <a:srgbClr val="B62118"/>
                </a:solidFill>
              </a:rPr>
              <a:t>No risk</a:t>
            </a:r>
          </a:p>
          <a:p>
            <a:pPr lvl="0" algn="ctr">
              <a:spcBef>
                <a:spcPts val="1415"/>
              </a:spcBef>
              <a:spcAft>
                <a:spcPts val="1415"/>
              </a:spcAft>
              <a:buNone/>
            </a:pPr>
            <a:r>
              <a:rPr lang="en-US" sz="4000" b="1">
                <a:solidFill>
                  <a:srgbClr val="95B241"/>
                </a:solidFill>
              </a:rPr>
              <a:t>No reward</a:t>
            </a:r>
          </a:p>
          <a:p>
            <a:pPr lvl="0" algn="ctr">
              <a:spcBef>
                <a:spcPts val="1415"/>
              </a:spcBef>
              <a:spcAft>
                <a:spcPts val="1415"/>
              </a:spcAft>
              <a:buNone/>
            </a:pPr>
            <a:r>
              <a:rPr lang="en-US" sz="2800" b="1"/>
              <a:t>How to manage this risk?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5D627-94F9-7E44-9A9E-9A06E41F4FD8}"/>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B484804-400F-2843-916F-4DABC39E263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E39B8CE8-C430-4747-8FEF-B0739E543AFD}"/>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21745D-52D6-3548-A340-AFEB16426ED9}" type="slidenum">
              <a:rPr/>
              <a:t>28</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4E7FC505-53D3-1346-91C6-B8F82FC1645C}"/>
              </a:ext>
            </a:extLst>
          </p:cNvPr>
          <p:cNvSpPr txBox="1">
            <a:spLocks noGrp="1"/>
          </p:cNvSpPr>
          <p:nvPr>
            <p:ph type="title" idx="4294967295"/>
          </p:nvPr>
        </p:nvSpPr>
        <p:spPr/>
        <p:txBody>
          <a:bodyPr/>
          <a:lstStyle/>
          <a:p>
            <a:pPr lvl="0"/>
            <a:r>
              <a:rPr lang="en-US"/>
              <a:t>Example Governance for Legal Problems</a:t>
            </a:r>
          </a:p>
        </p:txBody>
      </p:sp>
      <p:sp>
        <p:nvSpPr>
          <p:cNvPr id="6" name="Text Placeholder 2">
            <a:extLst>
              <a:ext uri="{FF2B5EF4-FFF2-40B4-BE49-F238E27FC236}">
                <a16:creationId xmlns:a16="http://schemas.microsoft.com/office/drawing/2014/main" id="{041F1F4D-A455-1747-8BAE-F5C272CE6118}"/>
              </a:ext>
            </a:extLst>
          </p:cNvPr>
          <p:cNvSpPr txBox="1">
            <a:spLocks noGrp="1"/>
          </p:cNvSpPr>
          <p:nvPr>
            <p:ph type="body" idx="4294967295"/>
          </p:nvPr>
        </p:nvSpPr>
        <p:spPr/>
        <p:txBody>
          <a:bodyPr/>
          <a:lstStyle/>
          <a:p>
            <a:pPr>
              <a:buNone/>
            </a:pPr>
            <a:r>
              <a:rPr lang="en-US" b="1" dirty="0">
                <a:solidFill>
                  <a:srgbClr val="B62118"/>
                </a:solidFill>
              </a:rPr>
              <a:t>Developer education</a:t>
            </a:r>
          </a:p>
          <a:p>
            <a:pPr marL="285750" indent="-285750"/>
            <a:r>
              <a:rPr lang="zh-CN" altLang="en-US" dirty="0">
                <a:solidFill>
                  <a:schemeClr val="tx1"/>
                </a:solidFill>
              </a:rPr>
              <a:t>让开发者知道对于开源软件，什么可以做，什么不能做</a:t>
            </a:r>
            <a:endParaRPr lang="en-US" dirty="0">
              <a:solidFill>
                <a:schemeClr val="tx1"/>
              </a:solidFill>
            </a:endParaRPr>
          </a:p>
          <a:p>
            <a:pPr marL="285750" lvl="1" indent="-285750"/>
            <a:r>
              <a:rPr lang="en-US" dirty="0"/>
              <a:t>Educate developers, refresh education, provide handbook, …</a:t>
            </a:r>
          </a:p>
          <a:p>
            <a:pPr marL="285750" lvl="3" indent="-285750"/>
            <a:endParaRPr lang="en-US" dirty="0"/>
          </a:p>
          <a:p>
            <a:pPr>
              <a:buNone/>
            </a:pPr>
            <a:r>
              <a:rPr lang="en-US" b="1" dirty="0">
                <a:solidFill>
                  <a:srgbClr val="B62118"/>
                </a:solidFill>
              </a:rPr>
              <a:t>Open source clearance process</a:t>
            </a:r>
          </a:p>
          <a:p>
            <a:pPr marL="285750" indent="-285750"/>
            <a:r>
              <a:rPr lang="en-US" dirty="0" err="1">
                <a:solidFill>
                  <a:schemeClr val="tx1"/>
                </a:solidFill>
              </a:rPr>
              <a:t>审批程序</a:t>
            </a:r>
            <a:r>
              <a:rPr lang="zh-CN" altLang="en-US" dirty="0">
                <a:solidFill>
                  <a:schemeClr val="tx1"/>
                </a:solidFill>
              </a:rPr>
              <a:t>，开发人员必须获得批准才能使用某个开源组件</a:t>
            </a:r>
            <a:endParaRPr lang="en-US" dirty="0">
              <a:solidFill>
                <a:schemeClr val="tx1"/>
              </a:solidFill>
            </a:endParaRPr>
          </a:p>
          <a:p>
            <a:pPr marL="285750" lvl="1" indent="-285750"/>
            <a:r>
              <a:rPr lang="en-US" dirty="0"/>
              <a:t>Have clearance process, define point-of-contact, provide veto rights, …</a:t>
            </a:r>
          </a:p>
          <a:p>
            <a:pPr marL="285750" lvl="3" indent="-285750"/>
            <a:endParaRPr lang="en-US" dirty="0"/>
          </a:p>
          <a:p>
            <a:pPr>
              <a:buNone/>
            </a:pPr>
            <a:r>
              <a:rPr lang="en-US" b="1" dirty="0">
                <a:solidFill>
                  <a:srgbClr val="B62118"/>
                </a:solidFill>
              </a:rPr>
              <a:t>Supplier management</a:t>
            </a:r>
          </a:p>
          <a:p>
            <a:pPr marL="285750" lvl="1" indent="-285750"/>
            <a:r>
              <a:rPr lang="en-US" dirty="0"/>
              <a:t>Manage suppliers, define acceptable licenses, require bill-of-materials,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E8428-752C-064A-BEB8-C69CBB5335D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1CAB977C-D77C-304F-8F6E-56D357B66D4A}"/>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A868BDD0-8618-3C48-94FC-577FC4A3F539}"/>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2039BC-FD12-9248-980D-ADCFF7377B89}" type="slidenum">
              <a:rPr/>
              <a:t>29</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37E630F8-B2AA-C841-AE32-3EB6519142A7}"/>
              </a:ext>
            </a:extLst>
          </p:cNvPr>
          <p:cNvSpPr txBox="1">
            <a:spLocks noGrp="1"/>
          </p:cNvSpPr>
          <p:nvPr>
            <p:ph type="title" idx="4294967295"/>
          </p:nvPr>
        </p:nvSpPr>
        <p:spPr/>
        <p:txBody>
          <a:bodyPr/>
          <a:lstStyle/>
          <a:p>
            <a:pPr lvl="0"/>
            <a:r>
              <a:rPr lang="en-US" dirty="0"/>
              <a:t>Component Analysis 1 / 2</a:t>
            </a:r>
          </a:p>
        </p:txBody>
      </p:sp>
      <p:pic>
        <p:nvPicPr>
          <p:cNvPr id="6" name="Picture Placeholder 5">
            <a:extLst>
              <a:ext uri="{FF2B5EF4-FFF2-40B4-BE49-F238E27FC236}">
                <a16:creationId xmlns:a16="http://schemas.microsoft.com/office/drawing/2014/main" id="{3144377C-3DEA-0D4E-BDDA-848ECECA8598}"/>
              </a:ext>
            </a:extLst>
          </p:cNvPr>
          <p:cNvPicPr>
            <a:picLocks noGrp="1" noChangeAspect="1"/>
          </p:cNvPicPr>
          <p:nvPr>
            <p:ph type="pic" idx="4294967295"/>
          </p:nvPr>
        </p:nvPicPr>
        <p:blipFill>
          <a:blip r:embed="rId3">
            <a:lum/>
            <a:alphaModFix/>
          </a:blip>
          <a:srcRect/>
          <a:stretch>
            <a:fillRect/>
          </a:stretch>
        </p:blipFill>
        <p:spPr>
          <a:xfrm>
            <a:off x="745199" y="810002"/>
            <a:ext cx="8589599" cy="414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403B-81DE-B84D-A5EC-035080932934}"/>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EBC2547E-81DA-E84E-AF55-A02267471084}"/>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8D91FFF2-4F14-B64C-87F1-7E5C9A1059A9}"/>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0CB0AC-A855-B14B-8FD2-6E4C7F240253}" type="slidenum">
              <a:rPr/>
              <a:t>3</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FF0A718B-ABCF-5A45-85C3-877518FD337C}"/>
              </a:ext>
            </a:extLst>
          </p:cNvPr>
          <p:cNvSpPr txBox="1">
            <a:spLocks noGrp="1"/>
          </p:cNvSpPr>
          <p:nvPr>
            <p:ph type="title" idx="4294967295"/>
          </p:nvPr>
        </p:nvSpPr>
        <p:spPr>
          <a:xfrm>
            <a:off x="-1" y="0"/>
            <a:ext cx="10080625" cy="809992"/>
          </a:xfrm>
        </p:spPr>
        <p:txBody>
          <a:bodyPr>
            <a:normAutofit/>
          </a:bodyPr>
          <a:lstStyle/>
          <a:p>
            <a:pPr lvl="0"/>
            <a:r>
              <a:rPr lang="en-US" dirty="0"/>
              <a:t>Open Source Governance and Compliance</a:t>
            </a:r>
            <a:br>
              <a:rPr lang="en-US" dirty="0"/>
            </a:br>
            <a:r>
              <a:rPr lang="en-US" sz="2000" dirty="0" err="1"/>
              <a:t>开源治理与合规</a:t>
            </a:r>
            <a:endParaRPr lang="en-US" dirty="0"/>
          </a:p>
        </p:txBody>
      </p:sp>
      <p:sp>
        <p:nvSpPr>
          <p:cNvPr id="6" name="Text Placeholder 2">
            <a:extLst>
              <a:ext uri="{FF2B5EF4-FFF2-40B4-BE49-F238E27FC236}">
                <a16:creationId xmlns:a16="http://schemas.microsoft.com/office/drawing/2014/main" id="{38FBAA89-6CFB-AB49-AE37-CC59ADC49A05}"/>
              </a:ext>
            </a:extLst>
          </p:cNvPr>
          <p:cNvSpPr txBox="1">
            <a:spLocks noGrp="1"/>
          </p:cNvSpPr>
          <p:nvPr>
            <p:ph type="body" idx="4294967295"/>
          </p:nvPr>
        </p:nvSpPr>
        <p:spPr>
          <a:xfrm>
            <a:off x="180312" y="854995"/>
            <a:ext cx="9719998" cy="4140000"/>
          </a:xfrm>
        </p:spPr>
        <p:txBody>
          <a:bodyPr/>
          <a:lstStyle/>
          <a:p>
            <a:pPr>
              <a:buNone/>
            </a:pPr>
            <a:r>
              <a:rPr lang="en-US" b="1" dirty="0">
                <a:solidFill>
                  <a:srgbClr val="B62118"/>
                </a:solidFill>
              </a:rPr>
              <a:t>Open source governance and compliance</a:t>
            </a:r>
          </a:p>
          <a:p>
            <a:pPr marL="285750" indent="-285750"/>
            <a:r>
              <a:rPr lang="en-US" dirty="0" err="1">
                <a:solidFill>
                  <a:schemeClr val="tx1"/>
                </a:solidFill>
              </a:rPr>
              <a:t>软件或一般组织去治理如何参与开源</a:t>
            </a:r>
            <a:r>
              <a:rPr lang="zh-CN" altLang="en-US" dirty="0">
                <a:solidFill>
                  <a:schemeClr val="tx1"/>
                </a:solidFill>
              </a:rPr>
              <a:t>，这里说的合规指的并不是许可证合规</a:t>
            </a:r>
            <a:endParaRPr lang="en-US" dirty="0">
              <a:solidFill>
                <a:schemeClr val="tx1"/>
              </a:solidFill>
            </a:endParaRPr>
          </a:p>
          <a:p>
            <a:pPr marL="285750" lvl="1" indent="-285750"/>
            <a:r>
              <a:rPr lang="en-US" sz="1400" dirty="0"/>
              <a:t>Is the way an organization manages its open source engagement</a:t>
            </a:r>
          </a:p>
          <a:p>
            <a:pPr marL="285750" lvl="1" indent="-285750"/>
            <a:r>
              <a:rPr lang="en-US" sz="1400" dirty="0"/>
              <a:t>License compliance is different from organizational compliance</a:t>
            </a:r>
          </a:p>
          <a:p>
            <a:pPr marL="285750" lvl="4" indent="-285750"/>
            <a:endParaRPr lang="en-US" dirty="0"/>
          </a:p>
          <a:p>
            <a:pPr>
              <a:buNone/>
            </a:pPr>
            <a:r>
              <a:rPr lang="en-US" dirty="0" err="1"/>
              <a:t>参与开源软件的成熟度模型</a:t>
            </a:r>
            <a:r>
              <a:rPr lang="zh-CN" altLang="en-US" dirty="0"/>
              <a:t> </a:t>
            </a:r>
            <a:r>
              <a:rPr lang="en-US" sz="1400" dirty="0"/>
              <a:t>The three key forms of open source engagement</a:t>
            </a:r>
            <a:endParaRPr lang="en-US" dirty="0"/>
          </a:p>
          <a:p>
            <a:pPr marL="285750" lvl="1" indent="-285750"/>
            <a:r>
              <a:rPr lang="en-US" b="1" dirty="0" err="1">
                <a:solidFill>
                  <a:srgbClr val="B62118"/>
                </a:solidFill>
              </a:rPr>
              <a:t>使用开源</a:t>
            </a:r>
            <a:r>
              <a:rPr lang="zh-CN" altLang="en-US" b="1" dirty="0">
                <a:solidFill>
                  <a:srgbClr val="B62118"/>
                </a:solidFill>
              </a:rPr>
              <a:t> </a:t>
            </a:r>
            <a:r>
              <a:rPr lang="en-US" sz="1400" b="1" dirty="0">
                <a:solidFill>
                  <a:srgbClr val="B62118"/>
                </a:solidFill>
              </a:rPr>
              <a:t>Use</a:t>
            </a:r>
            <a:r>
              <a:rPr lang="en-US" sz="1400" b="1" dirty="0"/>
              <a:t> </a:t>
            </a:r>
            <a:r>
              <a:rPr lang="en-US" sz="1400" dirty="0"/>
              <a:t>(of open source software in products)</a:t>
            </a:r>
          </a:p>
          <a:p>
            <a:pPr marL="285750" lvl="1" indent="-285750"/>
            <a:r>
              <a:rPr lang="en-US" b="1" dirty="0" err="1">
                <a:solidFill>
                  <a:srgbClr val="B62118"/>
                </a:solidFill>
              </a:rPr>
              <a:t>贡献开源</a:t>
            </a:r>
            <a:r>
              <a:rPr lang="zh-CN" altLang="en-US" b="1" dirty="0">
                <a:solidFill>
                  <a:srgbClr val="B62118"/>
                </a:solidFill>
              </a:rPr>
              <a:t> </a:t>
            </a:r>
            <a:r>
              <a:rPr lang="en-US" sz="1400" b="1" dirty="0">
                <a:solidFill>
                  <a:srgbClr val="B62118"/>
                </a:solidFill>
              </a:rPr>
              <a:t>Contribute </a:t>
            </a:r>
            <a:r>
              <a:rPr lang="en-US" sz="1400" dirty="0"/>
              <a:t>(to open source software projects)</a:t>
            </a:r>
          </a:p>
          <a:p>
            <a:pPr marL="285750" lvl="1" indent="-285750"/>
            <a:r>
              <a:rPr lang="en-US" b="1" dirty="0" err="1"/>
              <a:t>创造或领导开源</a:t>
            </a:r>
            <a:r>
              <a:rPr lang="zh-CN" altLang="en-US" b="1" dirty="0"/>
              <a:t> </a:t>
            </a:r>
            <a:r>
              <a:rPr lang="en-US" sz="1400" b="1" dirty="0"/>
              <a:t>Create or lead </a:t>
            </a:r>
            <a:r>
              <a:rPr lang="en-US" sz="1400" dirty="0"/>
              <a:t>(open source software projects)</a:t>
            </a:r>
          </a:p>
          <a:p>
            <a:pPr lvl="4">
              <a:buNone/>
            </a:pPr>
            <a:endParaRPr lang="en-US" dirty="0"/>
          </a:p>
          <a:p>
            <a:pPr>
              <a:buNone/>
            </a:pPr>
            <a:r>
              <a:rPr lang="en-US" b="1" dirty="0"/>
              <a:t>In the following, governance includes compliance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089E2-3772-3544-A2DB-F891225260C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24B0AF07-9F2F-884F-A561-09195A278CA3}"/>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37F074C6-2692-254B-A2D1-4515F1D7F95B}"/>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D855CB6-B293-5944-96B3-B43CA604E257}" type="slidenum">
              <a:rPr/>
              <a:t>30</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6E6CF69C-447F-A042-B01A-359B4EEF8FB8}"/>
              </a:ext>
            </a:extLst>
          </p:cNvPr>
          <p:cNvSpPr txBox="1">
            <a:spLocks noGrp="1"/>
          </p:cNvSpPr>
          <p:nvPr>
            <p:ph type="title" idx="4294967295"/>
          </p:nvPr>
        </p:nvSpPr>
        <p:spPr/>
        <p:txBody>
          <a:bodyPr/>
          <a:lstStyle/>
          <a:p>
            <a:pPr lvl="0"/>
            <a:r>
              <a:rPr lang="en-US" dirty="0"/>
              <a:t>Component Analysis 2 / 2</a:t>
            </a:r>
          </a:p>
        </p:txBody>
      </p:sp>
      <p:pic>
        <p:nvPicPr>
          <p:cNvPr id="6" name="Picture Placeholder 5">
            <a:extLst>
              <a:ext uri="{FF2B5EF4-FFF2-40B4-BE49-F238E27FC236}">
                <a16:creationId xmlns:a16="http://schemas.microsoft.com/office/drawing/2014/main" id="{DC56E9FA-F89B-D54A-9BEB-5ED8E96D33C9}"/>
              </a:ext>
            </a:extLst>
          </p:cNvPr>
          <p:cNvPicPr>
            <a:picLocks noGrp="1" noChangeAspect="1"/>
          </p:cNvPicPr>
          <p:nvPr>
            <p:ph type="pic" idx="4294967295"/>
          </p:nvPr>
        </p:nvPicPr>
        <p:blipFill>
          <a:blip r:embed="rId3">
            <a:lum/>
            <a:alphaModFix/>
          </a:blip>
          <a:srcRect/>
          <a:stretch>
            <a:fillRect/>
          </a:stretch>
        </p:blipFill>
        <p:spPr>
          <a:xfrm>
            <a:off x="576721" y="810002"/>
            <a:ext cx="8926555" cy="4140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1358-1158-3C43-8FC3-AEB9CE4613FD}"/>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CB9475FD-1CC9-E149-BFCE-7E15B2DFF708}"/>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EC9E3D7-0FBE-E642-B089-10F75794DF0F}"/>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EED11F0-A8F6-724A-B34A-D109A2115434}" type="slidenum">
              <a:rPr/>
              <a:t>31</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E3279137-0205-FB43-85B4-5A050D21A7D6}"/>
              </a:ext>
            </a:extLst>
          </p:cNvPr>
          <p:cNvSpPr txBox="1">
            <a:spLocks noGrp="1"/>
          </p:cNvSpPr>
          <p:nvPr>
            <p:ph type="title" idx="4294967295"/>
          </p:nvPr>
        </p:nvSpPr>
        <p:spPr/>
        <p:txBody>
          <a:bodyPr/>
          <a:lstStyle/>
          <a:p>
            <a:pPr lvl="0"/>
            <a:r>
              <a:rPr lang="en-US"/>
              <a:t>Source Code Scanner 1 / 2</a:t>
            </a:r>
          </a:p>
        </p:txBody>
      </p:sp>
      <p:pic>
        <p:nvPicPr>
          <p:cNvPr id="6" name="Picture Placeholder 5">
            <a:extLst>
              <a:ext uri="{FF2B5EF4-FFF2-40B4-BE49-F238E27FC236}">
                <a16:creationId xmlns:a16="http://schemas.microsoft.com/office/drawing/2014/main" id="{E0845E6A-8609-B343-8C2E-92F870EEEC03}"/>
              </a:ext>
            </a:extLst>
          </p:cNvPr>
          <p:cNvPicPr>
            <a:picLocks noGrp="1" noChangeAspect="1"/>
          </p:cNvPicPr>
          <p:nvPr>
            <p:ph type="pic" idx="4294967295"/>
          </p:nvPr>
        </p:nvPicPr>
        <p:blipFill>
          <a:blip r:embed="rId3">
            <a:lum/>
            <a:alphaModFix/>
          </a:blip>
          <a:srcRect/>
          <a:stretch>
            <a:fillRect/>
          </a:stretch>
        </p:blipFill>
        <p:spPr>
          <a:xfrm>
            <a:off x="952557" y="810002"/>
            <a:ext cx="8174516" cy="4140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60451-D0E6-D347-899A-A7ED608F9DCB}"/>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B5CAD85-B713-1541-A18F-8CCB48AD9D7A}"/>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E2FFA039-A991-4141-AAF0-18F1ACAAD5F5}"/>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A62366B-9628-AC4B-AEF0-CEFB4ADD9796}" type="slidenum">
              <a:rPr/>
              <a:t>32</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2E1C5E53-599B-074E-A079-AA211C81BB9F}"/>
              </a:ext>
            </a:extLst>
          </p:cNvPr>
          <p:cNvSpPr txBox="1">
            <a:spLocks noGrp="1"/>
          </p:cNvSpPr>
          <p:nvPr>
            <p:ph type="title" idx="4294967295"/>
          </p:nvPr>
        </p:nvSpPr>
        <p:spPr/>
        <p:txBody>
          <a:bodyPr/>
          <a:lstStyle/>
          <a:p>
            <a:pPr lvl="0"/>
            <a:r>
              <a:rPr lang="en-US"/>
              <a:t>Source Code Scanner 2 / 2</a:t>
            </a:r>
          </a:p>
        </p:txBody>
      </p:sp>
      <p:pic>
        <p:nvPicPr>
          <p:cNvPr id="6" name="Picture Placeholder 5">
            <a:extLst>
              <a:ext uri="{FF2B5EF4-FFF2-40B4-BE49-F238E27FC236}">
                <a16:creationId xmlns:a16="http://schemas.microsoft.com/office/drawing/2014/main" id="{59341724-C7E3-E546-BE3E-882F5CD31F02}"/>
              </a:ext>
            </a:extLst>
          </p:cNvPr>
          <p:cNvPicPr>
            <a:picLocks noGrp="1" noChangeAspect="1"/>
          </p:cNvPicPr>
          <p:nvPr>
            <p:ph type="pic" idx="4294967295"/>
          </p:nvPr>
        </p:nvPicPr>
        <p:blipFill>
          <a:blip r:embed="rId3">
            <a:lum/>
            <a:alphaModFix/>
          </a:blip>
          <a:srcRect/>
          <a:stretch>
            <a:fillRect/>
          </a:stretch>
        </p:blipFill>
        <p:spPr>
          <a:xfrm>
            <a:off x="1059122" y="810002"/>
            <a:ext cx="7961397" cy="4140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BC28E-83BD-8B4F-BAFC-1271CA30DFEC}"/>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A3473695-FA14-B347-9287-E07F7563D95A}"/>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2B95555B-C833-094A-BEB9-FC9FF64821E3}"/>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1673F3E-B0E6-654A-827B-65234FEA2B99}" type="slidenum">
              <a:rPr/>
              <a:t>33</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49C4F9C2-8742-A449-8F79-D46504AB1E35}"/>
              </a:ext>
            </a:extLst>
          </p:cNvPr>
          <p:cNvSpPr txBox="1">
            <a:spLocks noGrp="1"/>
          </p:cNvSpPr>
          <p:nvPr>
            <p:ph type="title" idx="4294967295"/>
          </p:nvPr>
        </p:nvSpPr>
        <p:spPr/>
        <p:txBody>
          <a:bodyPr/>
          <a:lstStyle/>
          <a:p>
            <a:pPr lvl="0"/>
            <a:r>
              <a:rPr lang="en-US" dirty="0"/>
              <a:t>Repository Management</a:t>
            </a:r>
          </a:p>
        </p:txBody>
      </p:sp>
      <p:pic>
        <p:nvPicPr>
          <p:cNvPr id="6" name="Picture Placeholder 5">
            <a:extLst>
              <a:ext uri="{FF2B5EF4-FFF2-40B4-BE49-F238E27FC236}">
                <a16:creationId xmlns:a16="http://schemas.microsoft.com/office/drawing/2014/main" id="{343B1FEF-CF32-AB4C-9672-91E4157D3615}"/>
              </a:ext>
            </a:extLst>
          </p:cNvPr>
          <p:cNvPicPr>
            <a:picLocks noGrp="1" noChangeAspect="1"/>
          </p:cNvPicPr>
          <p:nvPr>
            <p:ph type="pic" idx="4294967295"/>
          </p:nvPr>
        </p:nvPicPr>
        <p:blipFill>
          <a:blip r:embed="rId3">
            <a:lum/>
            <a:alphaModFix/>
          </a:blip>
          <a:srcRect/>
          <a:stretch>
            <a:fillRect/>
          </a:stretch>
        </p:blipFill>
        <p:spPr>
          <a:xfrm>
            <a:off x="1947598" y="810002"/>
            <a:ext cx="6184443" cy="4140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85FFC6-7ECC-3241-9FBB-2D26A9234AF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631F987C-F2D2-AE45-B8A6-189297AE1804}"/>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C946252E-871C-644C-AAB5-95E9AE881C71}"/>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8485EA-9977-2B48-9F05-98E23F6C598A}" type="slidenum">
              <a:rPr/>
              <a:t>34</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EA7F74F-5218-AD40-8D50-A5DA702174C4}"/>
              </a:ext>
            </a:extLst>
          </p:cNvPr>
          <p:cNvSpPr txBox="1">
            <a:spLocks noGrp="1"/>
          </p:cNvSpPr>
          <p:nvPr>
            <p:ph type="title" idx="4294967295"/>
          </p:nvPr>
        </p:nvSpPr>
        <p:spPr/>
        <p:txBody>
          <a:bodyPr/>
          <a:lstStyle/>
          <a:p>
            <a:pPr lvl="0"/>
            <a:r>
              <a:rPr lang="en-US"/>
              <a:t>Software Package Data Exchange (SPDX)</a:t>
            </a:r>
          </a:p>
        </p:txBody>
      </p:sp>
      <p:pic>
        <p:nvPicPr>
          <p:cNvPr id="6" name="Picture Placeholder 5">
            <a:extLst>
              <a:ext uri="{FF2B5EF4-FFF2-40B4-BE49-F238E27FC236}">
                <a16:creationId xmlns:a16="http://schemas.microsoft.com/office/drawing/2014/main" id="{C5CCD006-BF31-7046-84CC-6C8E0DCCD085}"/>
              </a:ext>
            </a:extLst>
          </p:cNvPr>
          <p:cNvPicPr>
            <a:picLocks noGrp="1" noChangeAspect="1"/>
          </p:cNvPicPr>
          <p:nvPr>
            <p:ph type="pic" idx="4294967295"/>
          </p:nvPr>
        </p:nvPicPr>
        <p:blipFill>
          <a:blip r:embed="rId3">
            <a:lum/>
            <a:alphaModFix/>
          </a:blip>
          <a:srcRect/>
          <a:stretch>
            <a:fillRect/>
          </a:stretch>
        </p:blipFill>
        <p:spPr>
          <a:xfrm>
            <a:off x="339655" y="899999"/>
            <a:ext cx="5519519" cy="4140000"/>
          </a:xfrm>
        </p:spPr>
      </p:pic>
      <p:pic>
        <p:nvPicPr>
          <p:cNvPr id="7" name="Picture 6">
            <a:extLst>
              <a:ext uri="{FF2B5EF4-FFF2-40B4-BE49-F238E27FC236}">
                <a16:creationId xmlns:a16="http://schemas.microsoft.com/office/drawing/2014/main" id="{66B293F9-F8CE-4F43-8D80-467E7D15F1EB}"/>
              </a:ext>
            </a:extLst>
          </p:cNvPr>
          <p:cNvPicPr>
            <a:picLocks noChangeAspect="1"/>
          </p:cNvPicPr>
          <p:nvPr/>
        </p:nvPicPr>
        <p:blipFill>
          <a:blip r:embed="rId4"/>
          <a:stretch>
            <a:fillRect/>
          </a:stretch>
        </p:blipFill>
        <p:spPr>
          <a:xfrm>
            <a:off x="6247307" y="1222194"/>
            <a:ext cx="3493663" cy="36705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D0339-626B-724E-B4A1-D1075923515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9DE1C0FB-21AB-A04B-8D47-2FC9E9307303}"/>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77C0549F-D848-FA43-BB50-AAF71719AE8D}"/>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E79B40-065D-2649-9048-162C163EAEA9}" type="slidenum">
              <a:rPr/>
              <a:t>35</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EA343EB1-E750-EE49-8FE5-20D5159272E2}"/>
              </a:ext>
            </a:extLst>
          </p:cNvPr>
          <p:cNvSpPr txBox="1">
            <a:spLocks noGrp="1"/>
          </p:cNvSpPr>
          <p:nvPr>
            <p:ph type="title" idx="4294967295"/>
          </p:nvPr>
        </p:nvSpPr>
        <p:spPr/>
        <p:txBody>
          <a:bodyPr>
            <a:noAutofit/>
          </a:bodyPr>
          <a:lstStyle/>
          <a:p>
            <a:pPr lvl="0"/>
            <a:r>
              <a:rPr lang="en-US" sz="2000" dirty="0" err="1"/>
              <a:t>使用开源过程中的安全问题</a:t>
            </a:r>
            <a:br>
              <a:rPr lang="en-US" sz="2000" dirty="0"/>
            </a:br>
            <a:r>
              <a:rPr lang="en-US" sz="1800" dirty="0"/>
              <a:t>Security Problems with Using Open Source</a:t>
            </a:r>
            <a:endParaRPr lang="en-US" sz="2000" dirty="0"/>
          </a:p>
        </p:txBody>
      </p:sp>
      <p:sp>
        <p:nvSpPr>
          <p:cNvPr id="6" name="Text Placeholder 2">
            <a:extLst>
              <a:ext uri="{FF2B5EF4-FFF2-40B4-BE49-F238E27FC236}">
                <a16:creationId xmlns:a16="http://schemas.microsoft.com/office/drawing/2014/main" id="{0BEFA7AD-BE25-8A42-9A81-B55CF407E93C}"/>
              </a:ext>
            </a:extLst>
          </p:cNvPr>
          <p:cNvSpPr txBox="1">
            <a:spLocks noGrp="1"/>
          </p:cNvSpPr>
          <p:nvPr>
            <p:ph type="body" idx="4294967295"/>
          </p:nvPr>
        </p:nvSpPr>
        <p:spPr/>
        <p:txBody>
          <a:bodyPr/>
          <a:lstStyle/>
          <a:p>
            <a:pPr>
              <a:buNone/>
            </a:pPr>
            <a:r>
              <a:rPr lang="en-US" dirty="0" err="1"/>
              <a:t>代码公开后漏洞更容易被扫描</a:t>
            </a:r>
            <a:endParaRPr lang="en-US" dirty="0"/>
          </a:p>
          <a:p>
            <a:pPr>
              <a:buNone/>
            </a:pPr>
            <a:r>
              <a:rPr lang="en-US" sz="1600" dirty="0"/>
              <a:t>Vulnerabilities will be widely known once made public</a:t>
            </a:r>
          </a:p>
          <a:p>
            <a:pPr marL="285750" lvl="1" indent="-285750"/>
            <a:r>
              <a:rPr lang="en-US" sz="1600" dirty="0"/>
              <a:t>But there is no supplier that informs its users about it</a:t>
            </a:r>
          </a:p>
          <a:p>
            <a:pPr lvl="3">
              <a:buNone/>
            </a:pPr>
            <a:endParaRPr lang="en-US" dirty="0"/>
          </a:p>
          <a:p>
            <a:pPr lvl="3">
              <a:buNone/>
            </a:pPr>
            <a:r>
              <a:rPr lang="en-US" dirty="0" err="1"/>
              <a:t>攻击者有更多寻找漏洞的视角</a:t>
            </a:r>
            <a:endParaRPr lang="en-US" dirty="0"/>
          </a:p>
          <a:p>
            <a:pPr>
              <a:buNone/>
            </a:pPr>
            <a:r>
              <a:rPr lang="en-US" sz="1600" dirty="0"/>
              <a:t>Attackers have more options for finding vulnerabilities</a:t>
            </a:r>
          </a:p>
          <a:p>
            <a:pPr marL="285750" lvl="1" indent="-285750"/>
            <a:r>
              <a:rPr lang="en-US" sz="1600" dirty="0"/>
              <a:t>Source code is public, which allows for additional attack angles</a:t>
            </a:r>
          </a:p>
          <a:p>
            <a:pPr marL="285750" lvl="3" indent="-285750"/>
            <a:endParaRPr lang="en-US" dirty="0"/>
          </a:p>
          <a:p>
            <a:pPr lvl="3">
              <a:buNone/>
            </a:pPr>
            <a:r>
              <a:rPr lang="en-US" dirty="0" err="1"/>
              <a:t>攻击者更容易找到目标</a:t>
            </a:r>
            <a:endParaRPr lang="en-US" dirty="0"/>
          </a:p>
          <a:p>
            <a:pPr>
              <a:buNone/>
            </a:pPr>
            <a:r>
              <a:rPr lang="en-US" sz="1600" dirty="0"/>
              <a:t>Attackers find their targets more easily</a:t>
            </a:r>
          </a:p>
          <a:p>
            <a:pPr marL="285750" lvl="1" indent="-285750"/>
            <a:r>
              <a:rPr lang="en-US" sz="1600" dirty="0"/>
              <a:t>Unless controlled carefully, most companies signal use</a:t>
            </a:r>
          </a:p>
          <a:p>
            <a:pPr marL="285750" lvl="3" indent="-285750"/>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B7B6F-4546-0A48-A4D4-E8C63B84C18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EA66460-363A-3E4D-8CD5-9022C5094A64}"/>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14CCD8F1-8644-0B45-B4FC-DEFAC79D6346}"/>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EB9C50D-E093-BF4D-9F05-BB254BE0ABB2}" type="slidenum">
              <a:rPr/>
              <a:t>36</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FE6B130-A529-2E49-8C70-A6482A579128}"/>
              </a:ext>
            </a:extLst>
          </p:cNvPr>
          <p:cNvSpPr txBox="1">
            <a:spLocks noGrp="1"/>
          </p:cNvSpPr>
          <p:nvPr>
            <p:ph type="title" idx="4294967295"/>
          </p:nvPr>
        </p:nvSpPr>
        <p:spPr/>
        <p:txBody>
          <a:bodyPr/>
          <a:lstStyle/>
          <a:p>
            <a:pPr lvl="0"/>
            <a:r>
              <a:rPr lang="en-US" dirty="0" err="1"/>
              <a:t>漏洞的严重性</a:t>
            </a:r>
            <a:r>
              <a:rPr lang="zh-CN" altLang="en-US" dirty="0"/>
              <a:t> </a:t>
            </a:r>
            <a:r>
              <a:rPr lang="en-US" dirty="0"/>
              <a:t>Seriousness of Vulnerabilities [S16]</a:t>
            </a:r>
          </a:p>
        </p:txBody>
      </p:sp>
      <p:pic>
        <p:nvPicPr>
          <p:cNvPr id="6" name="Picture Placeholder 5">
            <a:extLst>
              <a:ext uri="{FF2B5EF4-FFF2-40B4-BE49-F238E27FC236}">
                <a16:creationId xmlns:a16="http://schemas.microsoft.com/office/drawing/2014/main" id="{F3BC31E2-A7D1-C648-A9E5-40201596CAE6}"/>
              </a:ext>
            </a:extLst>
          </p:cNvPr>
          <p:cNvPicPr>
            <a:picLocks noGrp="1" noChangeAspect="1"/>
          </p:cNvPicPr>
          <p:nvPr>
            <p:ph type="pic" idx="4294967295"/>
          </p:nvPr>
        </p:nvPicPr>
        <p:blipFill>
          <a:blip r:embed="rId3">
            <a:lum/>
            <a:alphaModFix/>
          </a:blip>
          <a:srcRect/>
          <a:stretch>
            <a:fillRect/>
          </a:stretch>
        </p:blipFill>
        <p:spPr>
          <a:xfrm>
            <a:off x="2844360" y="810002"/>
            <a:ext cx="4391277" cy="4140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590E1C-52D0-4847-AD64-72153DCF2A9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F692D323-751F-EB4D-A9A4-734B5912B57C}"/>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5519441D-5C6E-5247-AB96-9FF74CBAD2EA}"/>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6A85885-6528-4E48-84D7-4756D6F5E57C}" type="slidenum">
              <a:rPr/>
              <a:t>37</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1775D1F3-C35C-3147-9F95-15936BE2ACCA}"/>
              </a:ext>
            </a:extLst>
          </p:cNvPr>
          <p:cNvSpPr txBox="1">
            <a:spLocks noGrp="1"/>
          </p:cNvSpPr>
          <p:nvPr>
            <p:ph type="title" idx="4294967295"/>
          </p:nvPr>
        </p:nvSpPr>
        <p:spPr/>
        <p:txBody>
          <a:bodyPr>
            <a:normAutofit fontScale="90000"/>
          </a:bodyPr>
          <a:lstStyle/>
          <a:p>
            <a:pPr lvl="0"/>
            <a:r>
              <a:rPr lang="en-US" sz="2200" dirty="0" err="1"/>
              <a:t>治理安全问题的例子</a:t>
            </a:r>
            <a:br>
              <a:rPr lang="en-US" dirty="0"/>
            </a:br>
            <a:r>
              <a:rPr lang="en-US" sz="2200" dirty="0"/>
              <a:t>Example Governance for Security Problems</a:t>
            </a:r>
            <a:endParaRPr lang="en-US" dirty="0"/>
          </a:p>
        </p:txBody>
      </p:sp>
      <p:sp>
        <p:nvSpPr>
          <p:cNvPr id="6" name="Text Placeholder 2">
            <a:extLst>
              <a:ext uri="{FF2B5EF4-FFF2-40B4-BE49-F238E27FC236}">
                <a16:creationId xmlns:a16="http://schemas.microsoft.com/office/drawing/2014/main" id="{238E8C9D-14BD-934B-9B8D-08D6C42A4B5C}"/>
              </a:ext>
            </a:extLst>
          </p:cNvPr>
          <p:cNvSpPr txBox="1">
            <a:spLocks noGrp="1"/>
          </p:cNvSpPr>
          <p:nvPr>
            <p:ph type="body" idx="4294967295"/>
          </p:nvPr>
        </p:nvSpPr>
        <p:spPr/>
        <p:txBody>
          <a:bodyPr/>
          <a:lstStyle/>
          <a:p>
            <a:pPr>
              <a:buNone/>
            </a:pPr>
            <a:r>
              <a:rPr lang="en-US" dirty="0" err="1"/>
              <a:t>漏洞识别</a:t>
            </a:r>
            <a:r>
              <a:rPr lang="zh-CN" altLang="en-US" dirty="0"/>
              <a:t> </a:t>
            </a:r>
            <a:r>
              <a:rPr lang="en-US" dirty="0"/>
              <a:t>Vulnerability identification</a:t>
            </a:r>
          </a:p>
          <a:p>
            <a:pPr marL="285750" lvl="1" indent="-285750"/>
            <a:r>
              <a:rPr lang="en-US" dirty="0" err="1"/>
              <a:t>赏金计划</a:t>
            </a:r>
            <a:r>
              <a:rPr lang="zh-CN" altLang="en-US" dirty="0"/>
              <a:t>，漏洞监控 </a:t>
            </a:r>
            <a:r>
              <a:rPr lang="en-US" dirty="0"/>
              <a:t>Bounty programs, vulnerability monitoring, …</a:t>
            </a:r>
          </a:p>
          <a:p>
            <a:pPr marL="285750" lvl="3" indent="-285750"/>
            <a:endParaRPr lang="en-US" dirty="0"/>
          </a:p>
          <a:p>
            <a:pPr>
              <a:buNone/>
            </a:pPr>
            <a:r>
              <a:rPr lang="en-US" dirty="0" err="1"/>
              <a:t>漏洞分流</a:t>
            </a:r>
            <a:r>
              <a:rPr lang="zh-CN" altLang="en-US" dirty="0"/>
              <a:t> </a:t>
            </a:r>
            <a:r>
              <a:rPr lang="en-US" dirty="0"/>
              <a:t>Vulnerability triage</a:t>
            </a:r>
          </a:p>
          <a:p>
            <a:pPr marL="285750" lvl="1" indent="-285750"/>
            <a:r>
              <a:rPr lang="en-US" dirty="0" err="1"/>
              <a:t>公开分析</a:t>
            </a:r>
            <a:r>
              <a:rPr lang="zh-CN" altLang="en-US" dirty="0"/>
              <a:t>，</a:t>
            </a:r>
            <a:r>
              <a:rPr lang="zh-CN" altLang="en-GB" dirty="0"/>
              <a:t>迁移花销</a:t>
            </a:r>
            <a:r>
              <a:rPr lang="zh-CN" altLang="en-US" dirty="0"/>
              <a:t> </a:t>
            </a:r>
            <a:r>
              <a:rPr lang="en-US" dirty="0"/>
              <a:t>Exposure analysis, removal costs, …  </a:t>
            </a:r>
          </a:p>
          <a:p>
            <a:pPr marL="285750" lvl="3" indent="-285750"/>
            <a:endParaRPr lang="en-US" dirty="0"/>
          </a:p>
          <a:p>
            <a:pPr>
              <a:buNone/>
            </a:pPr>
            <a:r>
              <a:rPr lang="en-US" dirty="0" err="1"/>
              <a:t>漏洞移除</a:t>
            </a:r>
            <a:r>
              <a:rPr lang="zh-CN" altLang="en-US" dirty="0"/>
              <a:t> </a:t>
            </a:r>
            <a:r>
              <a:rPr lang="en-US" dirty="0"/>
              <a:t>Vulnerability removal</a:t>
            </a:r>
          </a:p>
          <a:p>
            <a:pPr marL="285750" lvl="1" indent="-285750"/>
            <a:r>
              <a:rPr lang="en-US" dirty="0" err="1"/>
              <a:t>安装跟踪</a:t>
            </a:r>
            <a:r>
              <a:rPr lang="zh-CN" altLang="en-US" dirty="0"/>
              <a:t>，</a:t>
            </a:r>
            <a:r>
              <a:rPr lang="en-US" dirty="0" err="1"/>
              <a:t>更新条款</a:t>
            </a:r>
            <a:r>
              <a:rPr lang="zh-CN" altLang="en-US" dirty="0"/>
              <a:t> </a:t>
            </a:r>
            <a:r>
              <a:rPr lang="en-US" dirty="0"/>
              <a:t>Installation tracking, update provision,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99E14-8DB3-F643-95A8-0D3E55CAD0E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499F16AF-3B12-7F47-84D8-1B2024435468}"/>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448E7C4-171D-2246-80DC-CC0F6A74BB93}"/>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F80742F-33AF-9C44-BC91-CA134D3DB106}" type="slidenum">
              <a:rPr/>
              <a:t>38</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5D59A49B-1C3C-B348-8C77-DC23223910BC}"/>
              </a:ext>
            </a:extLst>
          </p:cNvPr>
          <p:cNvSpPr txBox="1">
            <a:spLocks noGrp="1"/>
          </p:cNvSpPr>
          <p:nvPr>
            <p:ph type="title" idx="4294967295"/>
          </p:nvPr>
        </p:nvSpPr>
        <p:spPr/>
        <p:txBody>
          <a:bodyPr>
            <a:noAutofit/>
          </a:bodyPr>
          <a:lstStyle/>
          <a:p>
            <a:pPr lvl="0"/>
            <a:r>
              <a:rPr lang="en-US" sz="2000" dirty="0" err="1"/>
              <a:t>使用开源的流程问题</a:t>
            </a:r>
            <a:br>
              <a:rPr lang="en-US" sz="1800" dirty="0"/>
            </a:br>
            <a:r>
              <a:rPr lang="en-US" sz="1800" dirty="0"/>
              <a:t>Process Problems with Using Open Source</a:t>
            </a:r>
          </a:p>
        </p:txBody>
      </p:sp>
      <p:sp>
        <p:nvSpPr>
          <p:cNvPr id="6" name="Text Placeholder 2">
            <a:extLst>
              <a:ext uri="{FF2B5EF4-FFF2-40B4-BE49-F238E27FC236}">
                <a16:creationId xmlns:a16="http://schemas.microsoft.com/office/drawing/2014/main" id="{BCD91CD2-8402-BF4F-96E8-7FA4D5E802CD}"/>
              </a:ext>
            </a:extLst>
          </p:cNvPr>
          <p:cNvSpPr txBox="1">
            <a:spLocks noGrp="1"/>
          </p:cNvSpPr>
          <p:nvPr>
            <p:ph type="body" idx="4294967295"/>
          </p:nvPr>
        </p:nvSpPr>
        <p:spPr/>
        <p:txBody>
          <a:bodyPr/>
          <a:lstStyle/>
          <a:p>
            <a:pPr>
              <a:buNone/>
            </a:pPr>
            <a:br>
              <a:rPr lang="zh-CN" altLang="en-US" dirty="0"/>
            </a:br>
            <a:r>
              <a:rPr lang="zh-CN" altLang="en-US" dirty="0"/>
              <a:t>与项目对齐的产品 </a:t>
            </a:r>
            <a:r>
              <a:rPr lang="en-US" sz="1600" dirty="0"/>
              <a:t>Product with project alignment</a:t>
            </a:r>
          </a:p>
          <a:p>
            <a:pPr marL="285750" lvl="1" indent="-285750"/>
            <a:r>
              <a:rPr lang="zh-CN" altLang="en-US" sz="1600" dirty="0"/>
              <a:t>进度对齐 </a:t>
            </a:r>
            <a:r>
              <a:rPr lang="en-US" altLang="zh-CN" sz="1600" dirty="0"/>
              <a:t>– </a:t>
            </a:r>
            <a:r>
              <a:rPr lang="zh-CN" altLang="en-US" sz="1600" dirty="0"/>
              <a:t>进度和功能都不可预测</a:t>
            </a:r>
            <a:endParaRPr lang="en-US" sz="1600" dirty="0"/>
          </a:p>
          <a:p>
            <a:pPr marL="285750" lvl="1" indent="-285750"/>
            <a:r>
              <a:rPr lang="en-US" sz="1400" dirty="0"/>
              <a:t>Schedule alignment</a:t>
            </a:r>
            <a:r>
              <a:rPr lang="zh-CN" altLang="en-US" sz="1400" dirty="0"/>
              <a:t> </a:t>
            </a:r>
            <a:r>
              <a:rPr lang="en-US" altLang="zh-CN" sz="1200" dirty="0"/>
              <a:t>-</a:t>
            </a:r>
            <a:r>
              <a:rPr lang="zh-CN" altLang="en-US" sz="1200" dirty="0"/>
              <a:t> </a:t>
            </a:r>
            <a:r>
              <a:rPr lang="en-US" sz="1200" dirty="0"/>
              <a:t>Neither schedule nor feature set may be predictable</a:t>
            </a:r>
          </a:p>
          <a:p>
            <a:pPr marL="285750" lvl="1" indent="-285750"/>
            <a:endParaRPr lang="en-US" sz="1400" dirty="0"/>
          </a:p>
          <a:p>
            <a:pPr marL="285750" lvl="3" indent="-285750"/>
            <a:r>
              <a:rPr lang="en-US" sz="1600" dirty="0" err="1"/>
              <a:t>功能开发</a:t>
            </a:r>
            <a:r>
              <a:rPr lang="zh-CN" altLang="en-US" sz="1600" dirty="0"/>
              <a:t> </a:t>
            </a:r>
            <a:r>
              <a:rPr lang="en-US" altLang="zh-CN" sz="1600" dirty="0"/>
              <a:t>-</a:t>
            </a:r>
            <a:r>
              <a:rPr lang="zh-CN" altLang="en-US" sz="1600" dirty="0"/>
              <a:t> 竞争性功能可能需要封闭开发</a:t>
            </a:r>
            <a:endParaRPr lang="en-US" sz="1600" dirty="0"/>
          </a:p>
          <a:p>
            <a:pPr marL="285750" lvl="1" indent="-285750"/>
            <a:r>
              <a:rPr lang="en-US" sz="1400" dirty="0"/>
              <a:t>New function development</a:t>
            </a:r>
            <a:r>
              <a:rPr lang="zh-CN" altLang="en-US" sz="1400" dirty="0"/>
              <a:t> </a:t>
            </a:r>
            <a:r>
              <a:rPr lang="en-US" altLang="zh-CN" sz="1200" dirty="0"/>
              <a:t>-</a:t>
            </a:r>
            <a:r>
              <a:rPr lang="zh-CN" altLang="en-US" sz="1200" dirty="0"/>
              <a:t> </a:t>
            </a:r>
            <a:r>
              <a:rPr lang="en-US" sz="1200" dirty="0"/>
              <a:t>Competitive situation may require closed development</a:t>
            </a:r>
            <a:endParaRPr lang="en-US" sz="1400" dirty="0"/>
          </a:p>
          <a:p>
            <a:pPr marL="285750" lvl="3" indent="-285750"/>
            <a:endParaRPr lang="en-US" dirty="0"/>
          </a:p>
          <a:p>
            <a:pPr marL="285750" lvl="3" indent="-285750"/>
            <a:r>
              <a:rPr lang="en-US" sz="1600" dirty="0" err="1"/>
              <a:t>避免维护负担</a:t>
            </a:r>
            <a:r>
              <a:rPr lang="zh-CN" altLang="en-US" sz="1600" dirty="0"/>
              <a:t> </a:t>
            </a:r>
            <a:r>
              <a:rPr lang="en-US" altLang="zh-CN" sz="1600" dirty="0"/>
              <a:t>–</a:t>
            </a:r>
            <a:r>
              <a:rPr lang="zh-CN" altLang="en-US" sz="1600" dirty="0"/>
              <a:t> 开发者给使用的开源项目做修复会向业界发出信号，引来攻击</a:t>
            </a:r>
            <a:endParaRPr lang="en-US" sz="1600" dirty="0"/>
          </a:p>
          <a:p>
            <a:pPr marL="285750" lvl="1" indent="-285750"/>
            <a:r>
              <a:rPr lang="en-US" sz="1400" dirty="0"/>
              <a:t>Avoiding maintenance burden</a:t>
            </a:r>
          </a:p>
          <a:p>
            <a:pPr marL="285750" lvl="2" indent="-285750"/>
            <a:r>
              <a:rPr lang="en-US" sz="1200" dirty="0"/>
              <a:t>Developers want to “contribute back” bug fixes or small improvements</a:t>
            </a:r>
          </a:p>
          <a:p>
            <a:pPr marL="285750" lvl="2" indent="-285750"/>
            <a:r>
              <a:rPr lang="en-US" sz="1200" dirty="0"/>
              <a:t>Such contribution signals company’s use of the software</a:t>
            </a:r>
          </a:p>
          <a:p>
            <a:pPr marL="285750" lvl="2" indent="-285750"/>
            <a:r>
              <a:rPr lang="en-US" sz="1200" dirty="0"/>
              <a:t>Such signaling notifies attackers (both legal and security)</a:t>
            </a:r>
          </a:p>
          <a:p>
            <a:pPr marL="285750" lvl="3" indent="-285750"/>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C25EE-4193-964E-820F-EBCF1622A1B6}"/>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468F8B5D-7CA9-AB44-84D0-B73B29073940}"/>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CAEB2E5E-5413-B74D-A72A-3947394C908B}"/>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BE77EFD-BD2B-5E47-A37B-C6A1228007F3}" type="slidenum">
              <a:rPr/>
              <a:t>39</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8222070-97CB-6E4F-8CE2-E88E61AC6A90}"/>
              </a:ext>
            </a:extLst>
          </p:cNvPr>
          <p:cNvSpPr txBox="1">
            <a:spLocks noGrp="1"/>
          </p:cNvSpPr>
          <p:nvPr>
            <p:ph type="title" idx="4294967295"/>
          </p:nvPr>
        </p:nvSpPr>
        <p:spPr/>
        <p:txBody>
          <a:bodyPr/>
          <a:lstStyle/>
          <a:p>
            <a:pPr lvl="0"/>
            <a:r>
              <a:rPr lang="en-US" dirty="0" err="1"/>
              <a:t>管理维护负担</a:t>
            </a:r>
            <a:endParaRPr lang="en-US" dirty="0"/>
          </a:p>
        </p:txBody>
      </p:sp>
      <p:sp>
        <p:nvSpPr>
          <p:cNvPr id="6" name="Text Placeholder 2">
            <a:extLst>
              <a:ext uri="{FF2B5EF4-FFF2-40B4-BE49-F238E27FC236}">
                <a16:creationId xmlns:a16="http://schemas.microsoft.com/office/drawing/2014/main" id="{56E8FA31-1A99-C144-BE76-6DCCAA967527}"/>
              </a:ext>
            </a:extLst>
          </p:cNvPr>
          <p:cNvSpPr txBox="1">
            <a:spLocks noGrp="1"/>
          </p:cNvSpPr>
          <p:nvPr>
            <p:ph type="body" idx="4294967295"/>
          </p:nvPr>
        </p:nvSpPr>
        <p:spPr/>
        <p:txBody>
          <a:bodyPr/>
          <a:lstStyle/>
          <a:p>
            <a:pPr>
              <a:buNone/>
            </a:pPr>
            <a:r>
              <a:rPr lang="en-US" dirty="0" err="1"/>
              <a:t>贡献审查</a:t>
            </a:r>
            <a:r>
              <a:rPr lang="zh-CN" altLang="en-US" dirty="0"/>
              <a:t> </a:t>
            </a:r>
            <a:r>
              <a:rPr lang="en-US" dirty="0"/>
              <a:t>Contribution review</a:t>
            </a:r>
          </a:p>
          <a:p>
            <a:pPr marL="285750" lvl="1" indent="-285750"/>
            <a:r>
              <a:rPr lang="en-US" dirty="0" err="1"/>
              <a:t>定义接触点</a:t>
            </a:r>
            <a:r>
              <a:rPr lang="zh-CN" altLang="en-US" dirty="0"/>
              <a:t>，审查竞争性的暴露点</a:t>
            </a:r>
            <a:endParaRPr lang="en-US" dirty="0"/>
          </a:p>
          <a:p>
            <a:pPr marL="285750" lvl="1" indent="-285750"/>
            <a:r>
              <a:rPr lang="en-US" dirty="0"/>
              <a:t>Define point-of-contact, review competitive exposure, …</a:t>
            </a:r>
          </a:p>
          <a:p>
            <a:pPr marL="285750" lvl="3" indent="-285750"/>
            <a:endParaRPr lang="en-US" dirty="0"/>
          </a:p>
          <a:p>
            <a:pPr>
              <a:buNone/>
            </a:pPr>
            <a:r>
              <a:rPr lang="en-US" dirty="0" err="1"/>
              <a:t>贡献执行</a:t>
            </a:r>
            <a:r>
              <a:rPr lang="zh-CN" altLang="en-US" dirty="0"/>
              <a:t> </a:t>
            </a:r>
            <a:r>
              <a:rPr lang="en-US" dirty="0"/>
              <a:t>Contribution execution</a:t>
            </a:r>
          </a:p>
          <a:p>
            <a:pPr marL="285750" lvl="1" indent="-285750"/>
            <a:r>
              <a:rPr lang="en-US" dirty="0" err="1"/>
              <a:t>指定代理人</a:t>
            </a:r>
            <a:r>
              <a:rPr lang="zh-CN" altLang="en-US" dirty="0"/>
              <a:t>，或引入外部贡献者</a:t>
            </a:r>
            <a:endParaRPr lang="en-GB" altLang="zh-CN" dirty="0"/>
          </a:p>
          <a:p>
            <a:pPr marL="285750" lvl="1" indent="-285750"/>
            <a:r>
              <a:rPr lang="en-US" dirty="0"/>
              <a:t>Appoint gatekeeper, involve external contributor,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9875C-303F-994C-AB74-7B1925CF21E7}"/>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B95080B3-817D-314C-B3F1-7A3A9F4B0DB6}"/>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36B18F67-8483-F249-9971-F04047251C7A}"/>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6E968E0-A3CC-2141-AF5F-8AC85659FA93}" type="slidenum">
              <a:rPr/>
              <a:t>4</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111B678-EF23-8C4B-AE8D-BD697D20847C}"/>
              </a:ext>
            </a:extLst>
          </p:cNvPr>
          <p:cNvSpPr txBox="1">
            <a:spLocks noGrp="1"/>
          </p:cNvSpPr>
          <p:nvPr>
            <p:ph type="title" idx="4294967295"/>
          </p:nvPr>
        </p:nvSpPr>
        <p:spPr>
          <a:xfrm>
            <a:off x="-1" y="0"/>
            <a:ext cx="10080625" cy="720005"/>
          </a:xfrm>
        </p:spPr>
        <p:txBody>
          <a:bodyPr>
            <a:normAutofit/>
          </a:bodyPr>
          <a:lstStyle/>
          <a:p>
            <a:pPr lvl="0"/>
            <a:r>
              <a:rPr lang="en-US" dirty="0"/>
              <a:t>Products and Services</a:t>
            </a:r>
            <a:br>
              <a:rPr lang="en-US" dirty="0"/>
            </a:br>
            <a:r>
              <a:rPr lang="en-US" sz="2000" dirty="0" err="1"/>
              <a:t>产品与服务</a:t>
            </a:r>
            <a:endParaRPr lang="en-US" dirty="0"/>
          </a:p>
        </p:txBody>
      </p:sp>
      <p:sp>
        <p:nvSpPr>
          <p:cNvPr id="6" name="Text Placeholder 2">
            <a:extLst>
              <a:ext uri="{FF2B5EF4-FFF2-40B4-BE49-F238E27FC236}">
                <a16:creationId xmlns:a16="http://schemas.microsoft.com/office/drawing/2014/main" id="{814C825D-0B06-0645-AC46-E4C2F5E3036D}"/>
              </a:ext>
            </a:extLst>
          </p:cNvPr>
          <p:cNvSpPr txBox="1">
            <a:spLocks noGrp="1"/>
          </p:cNvSpPr>
          <p:nvPr>
            <p:ph type="body" idx="4294967295"/>
          </p:nvPr>
        </p:nvSpPr>
        <p:spPr/>
        <p:txBody>
          <a:bodyPr/>
          <a:lstStyle/>
          <a:p>
            <a:pPr>
              <a:buNone/>
            </a:pPr>
            <a:endParaRPr lang="en-US" sz="1600" dirty="0"/>
          </a:p>
          <a:p>
            <a:pPr>
              <a:buNone/>
            </a:pPr>
            <a:r>
              <a:rPr lang="en-US" sz="1600" dirty="0" err="1"/>
              <a:t>产品既包含常规的软件产品或任何包含软件的产品</a:t>
            </a:r>
            <a:r>
              <a:rPr lang="zh-CN" altLang="en-US" sz="1600" dirty="0"/>
              <a:t>，也包括服务（</a:t>
            </a:r>
            <a:r>
              <a:rPr lang="en-US" altLang="zh-CN" sz="1600" dirty="0"/>
              <a:t>SaaS</a:t>
            </a:r>
            <a:r>
              <a:rPr lang="zh-CN" altLang="en-US" sz="1600" dirty="0"/>
              <a:t>）。</a:t>
            </a:r>
            <a:endParaRPr lang="en-GB" altLang="zh-CN" sz="1600" dirty="0"/>
          </a:p>
          <a:p>
            <a:pPr>
              <a:buNone/>
            </a:pPr>
            <a:r>
              <a:rPr lang="zh-CN" altLang="en-US" sz="1600" dirty="0"/>
              <a:t>服务一般是通过订阅服务支付费用，</a:t>
            </a:r>
            <a:r>
              <a:rPr lang="zh-CN" altLang="en-GB" sz="1600" dirty="0"/>
              <a:t>而不是预付</a:t>
            </a:r>
            <a:r>
              <a:rPr lang="zh-CN" altLang="en-US" sz="1600" dirty="0"/>
              <a:t>费用</a:t>
            </a:r>
            <a:endParaRPr lang="en-US" sz="1600" dirty="0"/>
          </a:p>
          <a:p>
            <a:pPr marL="285750" indent="-285750"/>
            <a:r>
              <a:rPr lang="en-US" sz="1200" dirty="0"/>
              <a:t>Services, e.g. software-as-a-service (SaaS) are a product</a:t>
            </a:r>
          </a:p>
          <a:p>
            <a:pPr marL="285750" lvl="1" indent="-285750"/>
            <a:r>
              <a:rPr lang="en-US" sz="1200" dirty="0"/>
              <a:t>Service provider operates product for customers, no on-premise use</a:t>
            </a:r>
          </a:p>
          <a:p>
            <a:pPr marL="285750" lvl="1" indent="-285750"/>
            <a:r>
              <a:rPr lang="en-US" sz="1200" dirty="0"/>
              <a:t>Usually no upfront license fee, but maintenance fee (subscription)</a:t>
            </a:r>
          </a:p>
          <a:p>
            <a:pPr lvl="6">
              <a:buNone/>
            </a:pPr>
            <a:endParaRPr lang="en-US" sz="1200" dirty="0"/>
          </a:p>
          <a:p>
            <a:pPr lvl="6">
              <a:buNone/>
            </a:pPr>
            <a:r>
              <a:rPr lang="en-US" sz="1600" dirty="0" err="1"/>
              <a:t>提供SaaS服务构成了分发</a:t>
            </a:r>
            <a:r>
              <a:rPr lang="zh-CN" altLang="en-US" sz="1600" dirty="0"/>
              <a:t>，</a:t>
            </a:r>
            <a:r>
              <a:rPr lang="en-US" sz="1600" dirty="0"/>
              <a:t>AGPLv3许可证就是专门针对在网络上提供服务的产品</a:t>
            </a:r>
          </a:p>
          <a:p>
            <a:pPr marL="285750" indent="-285750"/>
            <a:r>
              <a:rPr lang="en-US" sz="1200" dirty="0"/>
              <a:t>Open source licenses still apply!</a:t>
            </a:r>
          </a:p>
          <a:p>
            <a:pPr marL="285750" lvl="1" indent="-285750"/>
            <a:r>
              <a:rPr lang="en-US" sz="1200" dirty="0"/>
              <a:t>The provision of the software as a service constitutes “distribution”</a:t>
            </a:r>
          </a:p>
          <a:p>
            <a:pPr marL="285750" lvl="1" indent="-285750"/>
            <a:r>
              <a:rPr lang="en-US" sz="1200" dirty="0"/>
              <a:t>Specifically the AGPLv3 was conceived for this case</a:t>
            </a:r>
            <a:endParaRPr lang="en-US" sz="1600" dirty="0"/>
          </a:p>
          <a:p>
            <a:pPr lvl="1">
              <a:buNone/>
            </a:pPr>
            <a:endParaRPr lang="en-US" sz="1600" dirty="0"/>
          </a:p>
          <a:p>
            <a:pPr>
              <a:buNone/>
            </a:pPr>
            <a:r>
              <a:rPr lang="en-US" sz="1600" b="1" dirty="0">
                <a:solidFill>
                  <a:srgbClr val="B62118"/>
                </a:solidFill>
              </a:rPr>
              <a:t>Product</a:t>
            </a:r>
            <a:r>
              <a:rPr lang="en-US" sz="1600" b="1" dirty="0"/>
              <a:t> from now on means both trad. software and SaaS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68EEE-7957-6E45-85E8-946D1435624A}"/>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DCD48D76-6EA8-6945-B588-B237D9AAD202}"/>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EC79881-7F13-874A-A64C-4F9E583C62D5}"/>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8A4017-3F5F-FF44-97D9-0FD801FE4503}" type="slidenum">
              <a:rPr/>
              <a:t>40</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F22720D-FA82-F84F-8C8B-64C7884C2D69}"/>
              </a:ext>
            </a:extLst>
          </p:cNvPr>
          <p:cNvSpPr txBox="1">
            <a:spLocks noGrp="1"/>
          </p:cNvSpPr>
          <p:nvPr>
            <p:ph type="title" idx="4294967295"/>
          </p:nvPr>
        </p:nvSpPr>
        <p:spPr/>
        <p:txBody>
          <a:bodyPr/>
          <a:lstStyle/>
          <a:p>
            <a:pPr lvl="0"/>
            <a:r>
              <a:rPr lang="en-US" dirty="0" err="1"/>
              <a:t>治理最小成本的花销</a:t>
            </a:r>
            <a:endParaRPr lang="en-US" dirty="0"/>
          </a:p>
        </p:txBody>
      </p:sp>
      <p:sp>
        <p:nvSpPr>
          <p:cNvPr id="6" name="Text Placeholder 2">
            <a:extLst>
              <a:ext uri="{FF2B5EF4-FFF2-40B4-BE49-F238E27FC236}">
                <a16:creationId xmlns:a16="http://schemas.microsoft.com/office/drawing/2014/main" id="{523AD600-ABC8-4343-9888-DCAED27C7791}"/>
              </a:ext>
            </a:extLst>
          </p:cNvPr>
          <p:cNvSpPr txBox="1">
            <a:spLocks noGrp="1"/>
          </p:cNvSpPr>
          <p:nvPr>
            <p:ph type="body" idx="4294967295"/>
          </p:nvPr>
        </p:nvSpPr>
        <p:spPr/>
        <p:txBody>
          <a:bodyPr/>
          <a:lstStyle/>
          <a:p>
            <a:pPr marL="285750" indent="-285750"/>
            <a:r>
              <a:rPr lang="en-US" dirty="0" err="1"/>
              <a:t>流程和资源高效</a:t>
            </a:r>
            <a:r>
              <a:rPr lang="zh-CN" altLang="en-US" dirty="0"/>
              <a:t> </a:t>
            </a:r>
            <a:r>
              <a:rPr lang="en-US" dirty="0"/>
              <a:t>Minimizing costs = process and resource efficiency</a:t>
            </a:r>
          </a:p>
          <a:p>
            <a:pPr marL="285750" indent="-285750"/>
            <a:r>
              <a:rPr lang="en-US" dirty="0" err="1"/>
              <a:t>明确角色和分工</a:t>
            </a:r>
            <a:r>
              <a:rPr lang="zh-CN" altLang="en-US" dirty="0"/>
              <a:t> </a:t>
            </a:r>
            <a:r>
              <a:rPr lang="en-US" dirty="0"/>
              <a:t>Define clear roles and assign responsibilities</a:t>
            </a:r>
          </a:p>
          <a:p>
            <a:pPr marL="285750" indent="-285750"/>
            <a:r>
              <a:rPr lang="en-US" dirty="0" err="1"/>
              <a:t>提供独立</a:t>
            </a:r>
            <a:r>
              <a:rPr lang="zh-CN" altLang="en-US" dirty="0"/>
              <a:t>，自助服务 </a:t>
            </a:r>
            <a:r>
              <a:rPr lang="en-US" dirty="0"/>
              <a:t>Provide as much self-help as possible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E9A6-7053-CE48-B0D3-54ADC5B23FAA}"/>
              </a:ext>
            </a:extLst>
          </p:cNvPr>
          <p:cNvSpPr txBox="1">
            <a:spLocks noGrp="1"/>
          </p:cNvSpPr>
          <p:nvPr>
            <p:ph type="title" idx="4294967295"/>
          </p:nvPr>
        </p:nvSpPr>
        <p:spPr/>
        <p:txBody>
          <a:bodyPr>
            <a:noAutofit/>
          </a:bodyPr>
          <a:lstStyle/>
          <a:p>
            <a:pPr lvl="0"/>
            <a:r>
              <a:rPr lang="en-US" sz="2000" dirty="0" err="1"/>
              <a:t>治理领域和流程</a:t>
            </a:r>
            <a:br>
              <a:rPr lang="en-US" sz="2000" dirty="0"/>
            </a:br>
            <a:r>
              <a:rPr lang="en-US" sz="1800" dirty="0"/>
              <a:t>Governance Domains and Processes</a:t>
            </a:r>
            <a:endParaRPr lang="en-US" sz="2000" dirty="0"/>
          </a:p>
        </p:txBody>
      </p:sp>
      <p:pic>
        <p:nvPicPr>
          <p:cNvPr id="4" name="Picture 3">
            <a:extLst>
              <a:ext uri="{FF2B5EF4-FFF2-40B4-BE49-F238E27FC236}">
                <a16:creationId xmlns:a16="http://schemas.microsoft.com/office/drawing/2014/main" id="{67A2E37A-EADA-784E-8E95-1E2940A21E0E}"/>
              </a:ext>
            </a:extLst>
          </p:cNvPr>
          <p:cNvPicPr>
            <a:picLocks noChangeAspect="1"/>
          </p:cNvPicPr>
          <p:nvPr/>
        </p:nvPicPr>
        <p:blipFill>
          <a:blip r:embed="rId3"/>
          <a:stretch>
            <a:fillRect/>
          </a:stretch>
        </p:blipFill>
        <p:spPr>
          <a:xfrm>
            <a:off x="844965" y="699145"/>
            <a:ext cx="7665990" cy="497140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0650F4-A49A-EE40-8F78-593ED8F811B3}"/>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27A0C941-2ADB-8F42-82E1-075E012FB1EF}"/>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09E16AFE-B77B-A644-B312-8404E30CFE37}"/>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AE9F60F-0843-4A48-A93D-D9252B5313CD}" type="slidenum">
              <a:rPr/>
              <a:t>42</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8C7D3050-C0CC-2948-A78D-DC3AB66E39C2}"/>
              </a:ext>
            </a:extLst>
          </p:cNvPr>
          <p:cNvSpPr txBox="1">
            <a:spLocks noGrp="1"/>
          </p:cNvSpPr>
          <p:nvPr>
            <p:ph type="title" idx="4294967295"/>
          </p:nvPr>
        </p:nvSpPr>
        <p:spPr/>
        <p:txBody>
          <a:bodyPr>
            <a:normAutofit fontScale="90000"/>
          </a:bodyPr>
          <a:lstStyle/>
          <a:p>
            <a:pPr lvl="0"/>
            <a:r>
              <a:rPr lang="en-US" dirty="0" err="1"/>
              <a:t>CEO的责任</a:t>
            </a:r>
            <a:r>
              <a:rPr lang="zh-CN" altLang="en-US" dirty="0"/>
              <a:t> </a:t>
            </a:r>
            <a:br>
              <a:rPr lang="en-GB" altLang="zh-CN" dirty="0"/>
            </a:br>
            <a:r>
              <a:rPr lang="en-US" sz="1800" dirty="0"/>
              <a:t>The CEO’s Liability</a:t>
            </a:r>
            <a:endParaRPr lang="en-US" dirty="0"/>
          </a:p>
        </p:txBody>
      </p:sp>
      <p:sp>
        <p:nvSpPr>
          <p:cNvPr id="6" name="Text Placeholder 2">
            <a:extLst>
              <a:ext uri="{FF2B5EF4-FFF2-40B4-BE49-F238E27FC236}">
                <a16:creationId xmlns:a16="http://schemas.microsoft.com/office/drawing/2014/main" id="{A473BD6C-ECD2-D040-A7F0-2F7AB9B452EE}"/>
              </a:ext>
            </a:extLst>
          </p:cNvPr>
          <p:cNvSpPr txBox="1">
            <a:spLocks noGrp="1"/>
          </p:cNvSpPr>
          <p:nvPr>
            <p:ph type="body" idx="4294967295"/>
          </p:nvPr>
        </p:nvSpPr>
        <p:spPr/>
        <p:txBody>
          <a:bodyPr/>
          <a:lstStyle/>
          <a:p>
            <a:pPr>
              <a:buNone/>
            </a:pPr>
            <a:r>
              <a:rPr lang="en-US" dirty="0" err="1"/>
              <a:t>好的开源治理是公司最先进的战略</a:t>
            </a:r>
            <a:endParaRPr lang="en-US" dirty="0"/>
          </a:p>
          <a:p>
            <a:pPr>
              <a:buNone/>
            </a:pPr>
            <a:r>
              <a:rPr lang="en-US" dirty="0"/>
              <a:t>Good open source governance is </a:t>
            </a:r>
            <a:r>
              <a:rPr lang="en-US" b="1" dirty="0">
                <a:solidFill>
                  <a:srgbClr val="C00000"/>
                </a:solidFill>
              </a:rPr>
              <a:t>“state of the art”</a:t>
            </a:r>
          </a:p>
          <a:p>
            <a:pPr marL="285750" lvl="1" indent="-285750"/>
            <a:r>
              <a:rPr lang="en-US" dirty="0"/>
              <a:t>Many large companies demonstrate how to do it</a:t>
            </a:r>
          </a:p>
          <a:p>
            <a:pPr marL="285750" lvl="1" indent="-285750"/>
            <a:r>
              <a:rPr lang="en-US" dirty="0"/>
              <a:t>Therefore, good governance is responsibility of the CEO</a:t>
            </a:r>
          </a:p>
          <a:p>
            <a:pPr marL="285750" lvl="3" indent="-285750"/>
            <a:endParaRPr lang="en-US" dirty="0"/>
          </a:p>
          <a:p>
            <a:pPr marL="285750" indent="-285750"/>
            <a:r>
              <a:rPr lang="en-US" dirty="0"/>
              <a:t>Leads to liability of the CEO resp. “</a:t>
            </a:r>
            <a:r>
              <a:rPr lang="en-US" dirty="0" err="1"/>
              <a:t>Geschäftsführerhaftung</a:t>
            </a:r>
            <a:r>
              <a:rPr lang="en-US"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F0234-6059-9845-AF25-0F6D4400768F}"/>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BFA577F3-A12F-214B-9D9A-D173D1429149}"/>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7FB21037-55BA-7D42-B344-BF8F6C358831}"/>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08520AB-1DF7-0541-A7DA-CB3BAE49433B}" type="slidenum">
              <a:rPr/>
              <a:t>43</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6D5D8056-8899-DF45-B251-73D5498355C2}"/>
              </a:ext>
            </a:extLst>
          </p:cNvPr>
          <p:cNvSpPr txBox="1">
            <a:spLocks noGrp="1"/>
          </p:cNvSpPr>
          <p:nvPr>
            <p:ph type="title" idx="4294967295"/>
          </p:nvPr>
        </p:nvSpPr>
        <p:spPr/>
        <p:txBody>
          <a:bodyPr/>
          <a:lstStyle/>
          <a:p>
            <a:pPr lvl="0"/>
            <a:r>
              <a:rPr lang="en-US" dirty="0" err="1"/>
              <a:t>角色和分工</a:t>
            </a:r>
            <a:r>
              <a:rPr lang="zh-CN" altLang="en-US" dirty="0"/>
              <a:t> </a:t>
            </a:r>
            <a:r>
              <a:rPr lang="en-US" dirty="0"/>
              <a:t>Roles and Responsibilities</a:t>
            </a:r>
          </a:p>
        </p:txBody>
      </p:sp>
      <p:grpSp>
        <p:nvGrpSpPr>
          <p:cNvPr id="6" name="Group 2">
            <a:extLst>
              <a:ext uri="{FF2B5EF4-FFF2-40B4-BE49-F238E27FC236}">
                <a16:creationId xmlns:a16="http://schemas.microsoft.com/office/drawing/2014/main" id="{0EDC83BB-DC10-E743-B7D4-2CF8AE4EE916}"/>
              </a:ext>
            </a:extLst>
          </p:cNvPr>
          <p:cNvGrpSpPr/>
          <p:nvPr/>
        </p:nvGrpSpPr>
        <p:grpSpPr>
          <a:xfrm>
            <a:off x="5759997" y="899998"/>
            <a:ext cx="3960001" cy="3960000"/>
            <a:chOff x="5759997" y="899998"/>
            <a:chExt cx="3960001" cy="3960000"/>
          </a:xfrm>
        </p:grpSpPr>
        <p:sp>
          <p:nvSpPr>
            <p:cNvPr id="7" name="Straight Connector 3">
              <a:extLst>
                <a:ext uri="{FF2B5EF4-FFF2-40B4-BE49-F238E27FC236}">
                  <a16:creationId xmlns:a16="http://schemas.microsoft.com/office/drawing/2014/main" id="{BE4C87B7-E006-1748-BFA9-0632AC8CD5FE}"/>
                </a:ext>
              </a:extLst>
            </p:cNvPr>
            <p:cNvSpPr/>
            <p:nvPr/>
          </p:nvSpPr>
          <p:spPr>
            <a:xfrm>
              <a:off x="6299996" y="1439997"/>
              <a:ext cx="1439997" cy="143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8" name="Straight Connector 4">
              <a:extLst>
                <a:ext uri="{FF2B5EF4-FFF2-40B4-BE49-F238E27FC236}">
                  <a16:creationId xmlns:a16="http://schemas.microsoft.com/office/drawing/2014/main" id="{FED1FB99-6493-A745-B3D8-6D947CC7E762}"/>
                </a:ext>
              </a:extLst>
            </p:cNvPr>
            <p:cNvSpPr/>
            <p:nvPr/>
          </p:nvSpPr>
          <p:spPr>
            <a:xfrm flipV="1">
              <a:off x="7740002" y="1475997"/>
              <a:ext cx="1439997" cy="143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9" name="Straight Connector 5">
              <a:extLst>
                <a:ext uri="{FF2B5EF4-FFF2-40B4-BE49-F238E27FC236}">
                  <a16:creationId xmlns:a16="http://schemas.microsoft.com/office/drawing/2014/main" id="{D92200BE-719E-3449-B8EF-378CA4FBD2DE}"/>
                </a:ext>
              </a:extLst>
            </p:cNvPr>
            <p:cNvSpPr/>
            <p:nvPr/>
          </p:nvSpPr>
          <p:spPr>
            <a:xfrm flipV="1">
              <a:off x="6119996" y="2880003"/>
              <a:ext cx="1619996" cy="1619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0" name="Straight Connector 6">
              <a:extLst>
                <a:ext uri="{FF2B5EF4-FFF2-40B4-BE49-F238E27FC236}">
                  <a16:creationId xmlns:a16="http://schemas.microsoft.com/office/drawing/2014/main" id="{AC9085D0-65EF-8C46-93B6-FCAABB087616}"/>
                </a:ext>
              </a:extLst>
            </p:cNvPr>
            <p:cNvSpPr/>
            <p:nvPr/>
          </p:nvSpPr>
          <p:spPr>
            <a:xfrm flipV="1">
              <a:off x="7200003" y="2880003"/>
              <a:ext cx="539998" cy="1619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1" name="Straight Connector 7">
              <a:extLst>
                <a:ext uri="{FF2B5EF4-FFF2-40B4-BE49-F238E27FC236}">
                  <a16:creationId xmlns:a16="http://schemas.microsoft.com/office/drawing/2014/main" id="{835CFB74-5395-CE44-BDBA-5CF4E7A431C0}"/>
                </a:ext>
              </a:extLst>
            </p:cNvPr>
            <p:cNvSpPr/>
            <p:nvPr/>
          </p:nvSpPr>
          <p:spPr>
            <a:xfrm flipH="1" flipV="1">
              <a:off x="7740002" y="2880003"/>
              <a:ext cx="539998" cy="1619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2" name="Straight Connector 8">
              <a:extLst>
                <a:ext uri="{FF2B5EF4-FFF2-40B4-BE49-F238E27FC236}">
                  <a16:creationId xmlns:a16="http://schemas.microsoft.com/office/drawing/2014/main" id="{29532CBF-01A3-1447-AF8D-3DF845C1CCFB}"/>
                </a:ext>
              </a:extLst>
            </p:cNvPr>
            <p:cNvSpPr/>
            <p:nvPr/>
          </p:nvSpPr>
          <p:spPr>
            <a:xfrm flipH="1" flipV="1">
              <a:off x="7740002" y="2880003"/>
              <a:ext cx="1619996" cy="1619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3" name="Freeform 9">
              <a:extLst>
                <a:ext uri="{FF2B5EF4-FFF2-40B4-BE49-F238E27FC236}">
                  <a16:creationId xmlns:a16="http://schemas.microsoft.com/office/drawing/2014/main" id="{6BB8051F-3635-7C4C-AAB0-3D60492CC640}"/>
                </a:ext>
              </a:extLst>
            </p:cNvPr>
            <p:cNvSpPr/>
            <p:nvPr/>
          </p:nvSpPr>
          <p:spPr>
            <a:xfrm>
              <a:off x="6839995" y="4140000"/>
              <a:ext cx="719998" cy="71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B6211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EM</a:t>
              </a:r>
            </a:p>
          </p:txBody>
        </p:sp>
        <p:sp>
          <p:nvSpPr>
            <p:cNvPr id="14" name="Freeform 10">
              <a:extLst>
                <a:ext uri="{FF2B5EF4-FFF2-40B4-BE49-F238E27FC236}">
                  <a16:creationId xmlns:a16="http://schemas.microsoft.com/office/drawing/2014/main" id="{5170CA2E-4F06-D542-B6DB-0386290A700C}"/>
                </a:ext>
              </a:extLst>
            </p:cNvPr>
            <p:cNvSpPr/>
            <p:nvPr/>
          </p:nvSpPr>
          <p:spPr>
            <a:xfrm>
              <a:off x="9000000" y="4140000"/>
              <a:ext cx="719998" cy="71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F3683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SD</a:t>
              </a:r>
            </a:p>
          </p:txBody>
        </p:sp>
        <p:sp>
          <p:nvSpPr>
            <p:cNvPr id="15" name="Freeform 11">
              <a:extLst>
                <a:ext uri="{FF2B5EF4-FFF2-40B4-BE49-F238E27FC236}">
                  <a16:creationId xmlns:a16="http://schemas.microsoft.com/office/drawing/2014/main" id="{86C628CD-291D-9B43-AECA-93D233238828}"/>
                </a:ext>
              </a:extLst>
            </p:cNvPr>
            <p:cNvSpPr/>
            <p:nvPr/>
          </p:nvSpPr>
          <p:spPr>
            <a:xfrm>
              <a:off x="7920002" y="4140000"/>
              <a:ext cx="719998" cy="71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34A3C5"/>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PM</a:t>
              </a:r>
            </a:p>
          </p:txBody>
        </p:sp>
        <p:sp>
          <p:nvSpPr>
            <p:cNvPr id="16" name="Freeform 12">
              <a:extLst>
                <a:ext uri="{FF2B5EF4-FFF2-40B4-BE49-F238E27FC236}">
                  <a16:creationId xmlns:a16="http://schemas.microsoft.com/office/drawing/2014/main" id="{8F2FBBB5-0743-AC41-9603-3C01AD95FA87}"/>
                </a:ext>
              </a:extLst>
            </p:cNvPr>
            <p:cNvSpPr/>
            <p:nvPr/>
          </p:nvSpPr>
          <p:spPr>
            <a:xfrm>
              <a:off x="5759997" y="4140000"/>
              <a:ext cx="719998" cy="719998"/>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404040"/>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SA</a:t>
              </a:r>
            </a:p>
          </p:txBody>
        </p:sp>
        <p:sp>
          <p:nvSpPr>
            <p:cNvPr id="17" name="Freeform 13">
              <a:extLst>
                <a:ext uri="{FF2B5EF4-FFF2-40B4-BE49-F238E27FC236}">
                  <a16:creationId xmlns:a16="http://schemas.microsoft.com/office/drawing/2014/main" id="{D649C40F-F1C4-6547-9FF4-19DC085D57CE}"/>
                </a:ext>
              </a:extLst>
            </p:cNvPr>
            <p:cNvSpPr/>
            <p:nvPr/>
          </p:nvSpPr>
          <p:spPr>
            <a:xfrm>
              <a:off x="7200003" y="2343598"/>
              <a:ext cx="1079997" cy="10799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3B70EE"/>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PO</a:t>
              </a:r>
            </a:p>
          </p:txBody>
        </p:sp>
        <p:sp>
          <p:nvSpPr>
            <p:cNvPr id="18" name="Freeform 14">
              <a:extLst>
                <a:ext uri="{FF2B5EF4-FFF2-40B4-BE49-F238E27FC236}">
                  <a16:creationId xmlns:a16="http://schemas.microsoft.com/office/drawing/2014/main" id="{AEA9CD99-1C52-F446-A633-AA4FCDA8682C}"/>
                </a:ext>
              </a:extLst>
            </p:cNvPr>
            <p:cNvSpPr/>
            <p:nvPr/>
          </p:nvSpPr>
          <p:spPr>
            <a:xfrm>
              <a:off x="8640001" y="899998"/>
              <a:ext cx="1079997" cy="10799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502DA2"/>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LG</a:t>
              </a:r>
            </a:p>
          </p:txBody>
        </p:sp>
        <p:sp>
          <p:nvSpPr>
            <p:cNvPr id="19" name="Freeform 15">
              <a:extLst>
                <a:ext uri="{FF2B5EF4-FFF2-40B4-BE49-F238E27FC236}">
                  <a16:creationId xmlns:a16="http://schemas.microsoft.com/office/drawing/2014/main" id="{657DFCA7-4550-5D4B-AC53-2706890911D6}"/>
                </a:ext>
              </a:extLst>
            </p:cNvPr>
            <p:cNvSpPr/>
            <p:nvPr/>
          </p:nvSpPr>
          <p:spPr>
            <a:xfrm>
              <a:off x="5759997" y="899998"/>
              <a:ext cx="1079997" cy="1079997"/>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95B241"/>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CEO</a:t>
              </a:r>
            </a:p>
          </p:txBody>
        </p:sp>
      </p:grpSp>
      <p:sp>
        <p:nvSpPr>
          <p:cNvPr id="20" name="Text Placeholder 16">
            <a:extLst>
              <a:ext uri="{FF2B5EF4-FFF2-40B4-BE49-F238E27FC236}">
                <a16:creationId xmlns:a16="http://schemas.microsoft.com/office/drawing/2014/main" id="{DA9FFEF9-C8CB-A34E-8FEA-F2521922AAAB}"/>
              </a:ext>
            </a:extLst>
          </p:cNvPr>
          <p:cNvSpPr txBox="1">
            <a:spLocks noGrp="1"/>
          </p:cNvSpPr>
          <p:nvPr>
            <p:ph type="body" idx="4294967295"/>
          </p:nvPr>
        </p:nvSpPr>
        <p:spPr/>
        <p:txBody>
          <a:bodyPr/>
          <a:lstStyle/>
          <a:p>
            <a:pPr>
              <a:buNone/>
            </a:pPr>
            <a:r>
              <a:rPr lang="en-US" sz="1400" b="1" dirty="0">
                <a:solidFill>
                  <a:srgbClr val="B62118"/>
                </a:solidFill>
              </a:rPr>
              <a:t>Program officer (PO)</a:t>
            </a:r>
            <a:r>
              <a:rPr lang="zh-CN" altLang="en-US" sz="1400" b="1" dirty="0">
                <a:solidFill>
                  <a:srgbClr val="B62118"/>
                </a:solidFill>
              </a:rPr>
              <a:t> </a:t>
            </a:r>
            <a:r>
              <a:rPr lang="en-US" altLang="zh-CN" sz="1400" b="1" dirty="0">
                <a:solidFill>
                  <a:srgbClr val="B62118"/>
                </a:solidFill>
              </a:rPr>
              <a:t>-</a:t>
            </a:r>
            <a:r>
              <a:rPr lang="zh-CN" altLang="en-US" sz="1400" b="1" dirty="0">
                <a:solidFill>
                  <a:srgbClr val="B62118"/>
                </a:solidFill>
              </a:rPr>
              <a:t> </a:t>
            </a:r>
            <a:r>
              <a:rPr lang="en-US" sz="1400" b="1" dirty="0"/>
              <a:t>Responsible for governance</a:t>
            </a:r>
          </a:p>
          <a:p>
            <a:pPr marL="285750" lvl="2" indent="-285750"/>
            <a:r>
              <a:rPr lang="en-US" sz="1400" b="1" dirty="0"/>
              <a:t>Defines processes and practices</a:t>
            </a:r>
          </a:p>
          <a:p>
            <a:pPr marL="285750" lvl="2" indent="-285750"/>
            <a:r>
              <a:rPr lang="en-US" sz="1400" b="1" dirty="0"/>
              <a:t>Collaborates and mediates</a:t>
            </a:r>
          </a:p>
          <a:p>
            <a:pPr marL="285750" lvl="2" indent="-285750"/>
            <a:r>
              <a:rPr lang="en-US" sz="1400" b="1" dirty="0"/>
              <a:t>Signs-off or escalates</a:t>
            </a:r>
          </a:p>
          <a:p>
            <a:pPr lvl="3">
              <a:buNone/>
            </a:pPr>
            <a:endParaRPr lang="en-US" sz="1400" b="1" dirty="0"/>
          </a:p>
          <a:p>
            <a:pPr>
              <a:buNone/>
            </a:pPr>
            <a:r>
              <a:rPr lang="en-US" sz="1400" dirty="0"/>
              <a:t>Other involved parties</a:t>
            </a:r>
          </a:p>
          <a:p>
            <a:pPr marL="285750" lvl="1" indent="-285750"/>
            <a:r>
              <a:rPr lang="en-US" sz="1400" dirty="0"/>
              <a:t>Top-level management (CEO)</a:t>
            </a:r>
            <a:r>
              <a:rPr lang="zh-CN" altLang="en-US" sz="1400" dirty="0"/>
              <a:t> </a:t>
            </a:r>
            <a:r>
              <a:rPr lang="en-US" altLang="zh-CN" sz="1400" dirty="0"/>
              <a:t>-</a:t>
            </a:r>
            <a:r>
              <a:rPr lang="zh-CN" altLang="en-US" sz="1400" dirty="0"/>
              <a:t> </a:t>
            </a:r>
            <a:r>
              <a:rPr lang="en-US" sz="1400" dirty="0"/>
              <a:t>Defines strategic goals</a:t>
            </a:r>
          </a:p>
          <a:p>
            <a:pPr marL="285750" lvl="1" indent="-285750"/>
            <a:r>
              <a:rPr lang="en-US" sz="1400" dirty="0"/>
              <a:t>Legal counsel (LG)</a:t>
            </a:r>
          </a:p>
          <a:p>
            <a:pPr marL="285750" lvl="1" indent="-285750"/>
            <a:r>
              <a:rPr lang="en-US" sz="1400" dirty="0"/>
              <a:t>Engineering manager (EM)</a:t>
            </a:r>
          </a:p>
          <a:p>
            <a:pPr marL="285750" lvl="1" indent="-285750"/>
            <a:r>
              <a:rPr lang="en-US" sz="1400" dirty="0"/>
              <a:t>Product manager (PM)</a:t>
            </a:r>
          </a:p>
          <a:p>
            <a:pPr marL="285750" lvl="1" indent="-285750"/>
            <a:r>
              <a:rPr lang="en-US" sz="1400" dirty="0"/>
              <a:t>Software architect (SA)</a:t>
            </a:r>
          </a:p>
          <a:p>
            <a:pPr marL="285750" lvl="1" indent="-285750"/>
            <a:r>
              <a:rPr lang="en-US" sz="1400" dirty="0"/>
              <a:t>Software developer (SD)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78637-BA84-EF44-A817-30DB4244F8B5}"/>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C24DC913-1C0E-DE45-8178-B3DB7E08D226}"/>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CBBDA62D-2260-D149-B6B4-8FD2E9E1DEA7}"/>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2F9A0EC-D0DD-E24A-9BB1-81978E4E7719}" type="slidenum">
              <a:rPr/>
              <a:t>44</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67256F76-2EC5-7745-AD03-41767560F6BB}"/>
              </a:ext>
            </a:extLst>
          </p:cNvPr>
          <p:cNvSpPr txBox="1">
            <a:spLocks noGrp="1"/>
          </p:cNvSpPr>
          <p:nvPr>
            <p:ph type="title" idx="4294967295"/>
          </p:nvPr>
        </p:nvSpPr>
        <p:spPr/>
        <p:txBody>
          <a:bodyPr/>
          <a:lstStyle/>
          <a:p>
            <a:pPr lvl="0"/>
            <a:r>
              <a:rPr lang="en-US"/>
              <a:t>Best Practice Descriptions</a:t>
            </a:r>
          </a:p>
        </p:txBody>
      </p:sp>
      <p:graphicFrame>
        <p:nvGraphicFramePr>
          <p:cNvPr id="6" name="Table Placeholder 2">
            <a:extLst>
              <a:ext uri="{FF2B5EF4-FFF2-40B4-BE49-F238E27FC236}">
                <a16:creationId xmlns:a16="http://schemas.microsoft.com/office/drawing/2014/main" id="{2567A3BD-831E-E04A-A914-9F412A4F5192}"/>
              </a:ext>
            </a:extLst>
          </p:cNvPr>
          <p:cNvGraphicFramePr>
            <a:graphicFrameLocks noGrp="1"/>
          </p:cNvGraphicFramePr>
          <p:nvPr>
            <p:ph type="tbl" idx="4294967295"/>
            <p:extLst>
              <p:ext uri="{D42A27DB-BD31-4B8C-83A1-F6EECF244321}">
                <p14:modId xmlns:p14="http://schemas.microsoft.com/office/powerpoint/2010/main" val="2483638483"/>
              </p:ext>
            </p:extLst>
          </p:nvPr>
        </p:nvGraphicFramePr>
        <p:xfrm>
          <a:off x="179999" y="810002"/>
          <a:ext cx="9720364" cy="4139633"/>
        </p:xfrm>
        <a:graphic>
          <a:graphicData uri="http://schemas.openxmlformats.org/drawingml/2006/table">
            <a:tbl>
              <a:tblPr firstRow="1" bandRow="1">
                <a:tableStyleId>{1FECB4D8-DB02-4DC6-A0A2-4F2EBAE1DC90}</a:tableStyleId>
              </a:tblPr>
              <a:tblGrid>
                <a:gridCol w="3239280">
                  <a:extLst>
                    <a:ext uri="{9D8B030D-6E8A-4147-A177-3AD203B41FA5}">
                      <a16:colId xmlns:a16="http://schemas.microsoft.com/office/drawing/2014/main" val="4187208065"/>
                    </a:ext>
                  </a:extLst>
                </a:gridCol>
                <a:gridCol w="3239280">
                  <a:extLst>
                    <a:ext uri="{9D8B030D-6E8A-4147-A177-3AD203B41FA5}">
                      <a16:colId xmlns:a16="http://schemas.microsoft.com/office/drawing/2014/main" val="1514207038"/>
                    </a:ext>
                  </a:extLst>
                </a:gridCol>
                <a:gridCol w="3241804">
                  <a:extLst>
                    <a:ext uri="{9D8B030D-6E8A-4147-A177-3AD203B41FA5}">
                      <a16:colId xmlns:a16="http://schemas.microsoft.com/office/drawing/2014/main" val="2670512956"/>
                    </a:ext>
                  </a:extLst>
                </a:gridCol>
              </a:tblGrid>
              <a:tr h="827998">
                <a:tc>
                  <a:txBody>
                    <a:bodyPr/>
                    <a:lstStyle/>
                    <a:p>
                      <a:pPr marL="0" marR="0" lvl="0" indent="0" algn="ctr" hangingPunct="0">
                        <a:lnSpc>
                          <a:spcPct val="100000"/>
                        </a:lnSpc>
                        <a:spcBef>
                          <a:spcPts val="0"/>
                        </a:spcBef>
                        <a:spcAft>
                          <a:spcPts val="0"/>
                        </a:spcAft>
                        <a:buNone/>
                        <a:tabLst/>
                      </a:pPr>
                      <a:r>
                        <a:rPr lang="en-US" sz="2400" b="1" u="none" strike="noStrike" kern="1200" dirty="0">
                          <a:solidFill>
                            <a:srgbClr val="FFFFFF"/>
                          </a:solidFill>
                          <a:latin typeface="Microsoft YaHei" panose="020B0503020204020204" pitchFamily="34" charset="-122"/>
                          <a:ea typeface="Microsoft YaHei" panose="020B0503020204020204" pitchFamily="34" charset="-122"/>
                        </a:rPr>
                        <a:t>Short</a:t>
                      </a:r>
                      <a:endParaRPr lang="en-US" sz="2400" b="1" i="0" u="none" strike="noStrike" kern="1200" dirty="0">
                        <a:solidFill>
                          <a:srgbClr val="FFFFFF"/>
                        </a:solidFill>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1" u="none" strike="noStrike" kern="1200" dirty="0">
                          <a:solidFill>
                            <a:srgbClr val="FFFFFF"/>
                          </a:solidFill>
                          <a:latin typeface="Microsoft YaHei" panose="020B0503020204020204" pitchFamily="34" charset="-122"/>
                          <a:ea typeface="Microsoft YaHei" panose="020B0503020204020204" pitchFamily="34" charset="-122"/>
                        </a:rPr>
                        <a:t>Name</a:t>
                      </a:r>
                      <a:endParaRPr lang="en-US" sz="2400" b="1" i="0" u="none" strike="noStrike" kern="1200" dirty="0">
                        <a:solidFill>
                          <a:srgbClr val="FFFFFF"/>
                        </a:solidFill>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tabLst/>
                      </a:pPr>
                      <a:endParaRPr lang="en-US" sz="2400" b="0" i="0" u="none" strike="noStrike" kern="120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521257141"/>
                  </a:ext>
                </a:extLst>
              </a:tr>
              <a:tr h="827998">
                <a:tc>
                  <a:txBody>
                    <a:bodyPr/>
                    <a:lstStyle/>
                    <a:p>
                      <a:pPr marL="0" marR="0" lvl="0" indent="0" algn="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Main responsible</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Actor</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tabLst/>
                      </a:pPr>
                      <a:endParaRPr lang="en-US" sz="2400" b="0" i="0" u="none" strike="noStrike" kern="120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469348456"/>
                  </a:ext>
                </a:extLst>
              </a:tr>
              <a:tr h="827998">
                <a:tc>
                  <a:txBody>
                    <a:bodyPr/>
                    <a:lstStyle/>
                    <a:p>
                      <a:pPr marL="0" marR="0" lvl="0" indent="0" algn="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(Abstract form of)</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Context</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of problem</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extLst>
                  <a:ext uri="{0D108BD9-81ED-4DB2-BD59-A6C34878D82A}">
                    <a16:rowId xmlns:a16="http://schemas.microsoft.com/office/drawing/2014/main" val="4153041311"/>
                  </a:ext>
                </a:extLst>
              </a:tr>
              <a:tr h="827998">
                <a:tc>
                  <a:txBody>
                    <a:bodyPr/>
                    <a:lstStyle/>
                    <a:p>
                      <a:pPr marL="0" marR="0" lvl="0" indent="0" algn="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(Abstract form of)</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Problem</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at hand</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extLst>
                  <a:ext uri="{0D108BD9-81ED-4DB2-BD59-A6C34878D82A}">
                    <a16:rowId xmlns:a16="http://schemas.microsoft.com/office/drawing/2014/main" val="3883236591"/>
                  </a:ext>
                </a:extLst>
              </a:tr>
              <a:tr h="827641">
                <a:tc>
                  <a:txBody>
                    <a:bodyPr/>
                    <a:lstStyle/>
                    <a:p>
                      <a:pPr marL="0" marR="0" lvl="0" indent="0" algn="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(Abstract form of)</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a:latin typeface="Microsoft YaHei" panose="020B0503020204020204" pitchFamily="34" charset="-122"/>
                          <a:ea typeface="Microsoft YaHei" panose="020B0503020204020204" pitchFamily="34" charset="-122"/>
                        </a:rPr>
                        <a:t>Solution</a:t>
                      </a:r>
                      <a:endParaRPr lang="en-US" sz="2400" b="0" i="0" u="none" strike="noStrike" kern="1200">
                        <a:latin typeface="Microsoft YaHei" panose="020B0503020204020204" pitchFamily="34" charset="-122"/>
                        <a:ea typeface="Microsoft YaHei" panose="020B0503020204020204" pitchFamily="34" charset="-12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2400" b="0" u="none" strike="noStrike" kern="1200" dirty="0">
                          <a:latin typeface="Microsoft YaHei" panose="020B0503020204020204" pitchFamily="34" charset="-122"/>
                          <a:ea typeface="Microsoft YaHei" panose="020B0503020204020204" pitchFamily="34" charset="-122"/>
                        </a:rPr>
                        <a:t>of problem</a:t>
                      </a:r>
                      <a:endParaRPr lang="en-US" sz="2400" b="0" i="0" u="none" strike="noStrike" kern="1200" dirty="0">
                        <a:latin typeface="Microsoft YaHei" panose="020B0503020204020204" pitchFamily="34" charset="-122"/>
                        <a:ea typeface="Microsoft YaHei" panose="020B0503020204020204" pitchFamily="34" charset="-122"/>
                        <a:cs typeface="Lohit Hindi" pitchFamily="2"/>
                      </a:endParaRPr>
                    </a:p>
                  </a:txBody>
                  <a:tcPr/>
                </a:tc>
                <a:extLst>
                  <a:ext uri="{0D108BD9-81ED-4DB2-BD59-A6C34878D82A}">
                    <a16:rowId xmlns:a16="http://schemas.microsoft.com/office/drawing/2014/main" val="231269522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ADF77-5F97-4D4E-BDED-7756EFA52E8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BA68B4FE-EB3B-8440-9342-DC783349DB08}"/>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B2429CF5-8A79-BE4E-9A87-131D3B819BB1}"/>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9BA9DB-7A5B-DA4F-AC59-F980F4B2976D}" type="slidenum">
              <a:rPr/>
              <a:t>45</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931A7CF4-45DD-284E-87B2-1DC7243A45D0}"/>
              </a:ext>
            </a:extLst>
          </p:cNvPr>
          <p:cNvSpPr txBox="1">
            <a:spLocks noGrp="1"/>
          </p:cNvSpPr>
          <p:nvPr>
            <p:ph type="title" idx="4294967295"/>
          </p:nvPr>
        </p:nvSpPr>
        <p:spPr/>
        <p:txBody>
          <a:bodyPr/>
          <a:lstStyle/>
          <a:p>
            <a:pPr lvl="0"/>
            <a:r>
              <a:rPr lang="en-US"/>
              <a:t>Generate Compliance Artifacts</a:t>
            </a:r>
          </a:p>
        </p:txBody>
      </p:sp>
      <p:graphicFrame>
        <p:nvGraphicFramePr>
          <p:cNvPr id="6" name="Table Placeholder 2">
            <a:extLst>
              <a:ext uri="{FF2B5EF4-FFF2-40B4-BE49-F238E27FC236}">
                <a16:creationId xmlns:a16="http://schemas.microsoft.com/office/drawing/2014/main" id="{3365830D-BECE-0D48-B0A1-0E174CBB840C}"/>
              </a:ext>
            </a:extLst>
          </p:cNvPr>
          <p:cNvGraphicFramePr>
            <a:graphicFrameLocks noGrp="1"/>
          </p:cNvGraphicFramePr>
          <p:nvPr>
            <p:ph type="tbl" idx="4294967295"/>
            <p:extLst>
              <p:ext uri="{D42A27DB-BD31-4B8C-83A1-F6EECF244321}">
                <p14:modId xmlns:p14="http://schemas.microsoft.com/office/powerpoint/2010/main" val="2455577902"/>
              </p:ext>
            </p:extLst>
          </p:nvPr>
        </p:nvGraphicFramePr>
        <p:xfrm>
          <a:off x="179999" y="810003"/>
          <a:ext cx="9787866" cy="3385799"/>
        </p:xfrm>
        <a:graphic>
          <a:graphicData uri="http://schemas.openxmlformats.org/drawingml/2006/table">
            <a:tbl>
              <a:tblPr firstRow="1" bandRow="1">
                <a:tableStyleId>{F2DE63D5-997A-4646-A377-4702673A728D}</a:tableStyleId>
              </a:tblPr>
              <a:tblGrid>
                <a:gridCol w="1222710">
                  <a:extLst>
                    <a:ext uri="{9D8B030D-6E8A-4147-A177-3AD203B41FA5}">
                      <a16:colId xmlns:a16="http://schemas.microsoft.com/office/drawing/2014/main" val="3596599480"/>
                    </a:ext>
                  </a:extLst>
                </a:gridCol>
                <a:gridCol w="8565156">
                  <a:extLst>
                    <a:ext uri="{9D8B030D-6E8A-4147-A177-3AD203B41FA5}">
                      <a16:colId xmlns:a16="http://schemas.microsoft.com/office/drawing/2014/main" val="2560097118"/>
                    </a:ext>
                  </a:extLst>
                </a:gridCol>
              </a:tblGrid>
              <a:tr h="432548">
                <a:tc>
                  <a:txBody>
                    <a:bodyPr/>
                    <a:lstStyle/>
                    <a:p>
                      <a:pPr marL="0" marR="0" lvl="0" indent="0" algn="l" hangingPunct="0">
                        <a:lnSpc>
                          <a:spcPct val="100000"/>
                        </a:lnSpc>
                        <a:spcBef>
                          <a:spcPts val="0"/>
                        </a:spcBef>
                        <a:spcAft>
                          <a:spcPts val="0"/>
                        </a:spcAft>
                        <a:buNone/>
                        <a:tabLst/>
                      </a:pPr>
                      <a:r>
                        <a:rPr lang="en-US" sz="1800" b="1" u="none" strike="noStrike" kern="1200">
                          <a:solidFill>
                            <a:srgbClr val="FFFFFF"/>
                          </a:solidFill>
                        </a:rPr>
                        <a:t>Name</a:t>
                      </a:r>
                      <a:endParaRPr lang="en-US" sz="1800" b="1" i="0" u="none" strike="noStrike" kern="1200">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1800" b="1" u="none" strike="noStrike" kern="1200">
                          <a:solidFill>
                            <a:srgbClr val="FFFFFF"/>
                          </a:solidFill>
                        </a:rPr>
                        <a:t>Generate compliance artifacts</a:t>
                      </a:r>
                      <a:endParaRPr lang="en-US" sz="1800" b="1" i="0" u="none" strike="noStrike" kern="1200">
                        <a:solidFill>
                          <a:srgbClr val="FFFFFF"/>
                        </a:solidFill>
                        <a:latin typeface="Arial" pitchFamily="18"/>
                        <a:ea typeface="WenQuanYi Zen Hei" pitchFamily="2"/>
                        <a:cs typeface="Lohit Hindi" pitchFamily="2"/>
                      </a:endParaRPr>
                    </a:p>
                  </a:txBody>
                  <a:tcPr/>
                </a:tc>
                <a:extLst>
                  <a:ext uri="{0D108BD9-81ED-4DB2-BD59-A6C34878D82A}">
                    <a16:rowId xmlns:a16="http://schemas.microsoft.com/office/drawing/2014/main" val="1411687489"/>
                  </a:ext>
                </a:extLst>
              </a:tr>
              <a:tr h="524688">
                <a:tc>
                  <a:txBody>
                    <a:bodyPr/>
                    <a:lstStyle/>
                    <a:p>
                      <a:pPr marL="0" marR="0" lvl="0" indent="0" algn="l" hangingPunct="0">
                        <a:lnSpc>
                          <a:spcPct val="100000"/>
                        </a:lnSpc>
                        <a:spcBef>
                          <a:spcPts val="0"/>
                        </a:spcBef>
                        <a:spcAft>
                          <a:spcPts val="0"/>
                        </a:spcAft>
                        <a:buNone/>
                        <a:tabLst/>
                      </a:pPr>
                      <a:r>
                        <a:rPr lang="en-US" sz="1800" b="1" u="none" strike="noStrike" kern="1200"/>
                        <a:t>Actor</a:t>
                      </a:r>
                      <a:endParaRPr lang="en-US" sz="18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800" b="0" u="none" strike="noStrike" kern="1200"/>
                        <a:t>Product manager</a:t>
                      </a:r>
                      <a:endParaRPr lang="en-US" sz="1800" b="0" i="0" u="none" strike="noStrike" kern="1200">
                        <a:latin typeface="Arial" pitchFamily="18"/>
                        <a:ea typeface="WenQuanYi Zen Hei" pitchFamily="2"/>
                        <a:cs typeface="Lohit Hindi" pitchFamily="2"/>
                      </a:endParaRPr>
                    </a:p>
                  </a:txBody>
                  <a:tcPr/>
                </a:tc>
                <a:extLst>
                  <a:ext uri="{0D108BD9-81ED-4DB2-BD59-A6C34878D82A}">
                    <a16:rowId xmlns:a16="http://schemas.microsoft.com/office/drawing/2014/main" val="3866102445"/>
                  </a:ext>
                </a:extLst>
              </a:tr>
              <a:tr h="636033">
                <a:tc>
                  <a:txBody>
                    <a:bodyPr/>
                    <a:lstStyle/>
                    <a:p>
                      <a:pPr marL="0" marR="0" lvl="0" indent="0" algn="l" hangingPunct="0">
                        <a:lnSpc>
                          <a:spcPct val="100000"/>
                        </a:lnSpc>
                        <a:spcBef>
                          <a:spcPts val="0"/>
                        </a:spcBef>
                        <a:spcAft>
                          <a:spcPts val="0"/>
                        </a:spcAft>
                        <a:buNone/>
                        <a:tabLst/>
                      </a:pPr>
                      <a:r>
                        <a:rPr lang="en-US" sz="1800" b="1" u="none" strike="noStrike" kern="1200"/>
                        <a:t>Context</a:t>
                      </a:r>
                      <a:endParaRPr lang="en-US" sz="18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800" b="0" u="none" strike="noStrike" kern="1200"/>
                        <a:t>The product is getting ready for release. You previously → determined (all relevant) compliance artifacts.</a:t>
                      </a:r>
                      <a:endParaRPr lang="en-US" sz="1800" b="0" i="1" u="none" strike="noStrike" kern="1200">
                        <a:latin typeface="Arial" pitchFamily="18"/>
                        <a:ea typeface="WenQuanYi Zen Hei" pitchFamily="2"/>
                        <a:cs typeface="Lohit Hindi" pitchFamily="2"/>
                      </a:endParaRPr>
                    </a:p>
                  </a:txBody>
                  <a:tcPr/>
                </a:tc>
                <a:extLst>
                  <a:ext uri="{0D108BD9-81ED-4DB2-BD59-A6C34878D82A}">
                    <a16:rowId xmlns:a16="http://schemas.microsoft.com/office/drawing/2014/main" val="2586735489"/>
                  </a:ext>
                </a:extLst>
              </a:tr>
              <a:tr h="524970">
                <a:tc>
                  <a:txBody>
                    <a:bodyPr/>
                    <a:lstStyle/>
                    <a:p>
                      <a:pPr marL="0" marR="0" lvl="0" indent="0" algn="l" hangingPunct="0">
                        <a:lnSpc>
                          <a:spcPct val="100000"/>
                        </a:lnSpc>
                        <a:spcBef>
                          <a:spcPts val="0"/>
                        </a:spcBef>
                        <a:spcAft>
                          <a:spcPts val="0"/>
                        </a:spcAft>
                        <a:buNone/>
                        <a:tabLst/>
                      </a:pPr>
                      <a:r>
                        <a:rPr lang="en-US" sz="1800" b="1" u="none" strike="noStrike" kern="1200"/>
                        <a:t>Problem</a:t>
                      </a:r>
                      <a:endParaRPr lang="en-US" sz="18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800" b="0" u="none" strike="noStrike" kern="1200"/>
                        <a:t>You will have to include all relevant compliance artifacts in the upcoming release.</a:t>
                      </a:r>
                      <a:endParaRPr lang="en-US" sz="1800" b="0" i="0" u="none" strike="noStrike" kern="1200">
                        <a:latin typeface="Arial" pitchFamily="18"/>
                        <a:ea typeface="WenQuanYi Zen Hei" pitchFamily="2"/>
                        <a:cs typeface="Lohit Hindi" pitchFamily="2"/>
                      </a:endParaRPr>
                    </a:p>
                  </a:txBody>
                  <a:tcPr/>
                </a:tc>
                <a:extLst>
                  <a:ext uri="{0D108BD9-81ED-4DB2-BD59-A6C34878D82A}">
                    <a16:rowId xmlns:a16="http://schemas.microsoft.com/office/drawing/2014/main" val="3530353479"/>
                  </a:ext>
                </a:extLst>
              </a:tr>
              <a:tr h="1263513">
                <a:tc>
                  <a:txBody>
                    <a:bodyPr/>
                    <a:lstStyle/>
                    <a:p>
                      <a:pPr marL="0" marR="0" lvl="0" indent="0" algn="l" hangingPunct="0">
                        <a:lnSpc>
                          <a:spcPct val="100000"/>
                        </a:lnSpc>
                        <a:spcBef>
                          <a:spcPts val="0"/>
                        </a:spcBef>
                        <a:spcAft>
                          <a:spcPts val="0"/>
                        </a:spcAft>
                        <a:buNone/>
                        <a:tabLst/>
                      </a:pPr>
                      <a:r>
                        <a:rPr lang="en-US" sz="1800" b="1" u="none" strike="noStrike" kern="1200"/>
                        <a:t>Solution</a:t>
                      </a:r>
                      <a:endParaRPr lang="en-US" sz="18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800" b="0" u="none" strike="noStrike" kern="1200" dirty="0"/>
                        <a:t>Generate all relevant compliance artifacts from sources. Automate the generation as much as possible to avoid mistakes in an otherwise </a:t>
                      </a:r>
                      <a:r>
                        <a:rPr lang="en-US" sz="1800" b="0" u="none" strike="noStrike" kern="1200" dirty="0" err="1"/>
                        <a:t>laborsome</a:t>
                      </a:r>
                      <a:r>
                        <a:rPr lang="en-US" sz="1800" b="0" u="none" strike="noStrike" kern="1200" dirty="0"/>
                        <a:t> but dull process. Once the product is ready for release, you’ll have to → provide (all relevant) compliance artifacts.</a:t>
                      </a:r>
                      <a:endParaRPr lang="en-US" sz="1800" b="0" i="1" u="none" strike="noStrike" kern="1200" dirty="0">
                        <a:latin typeface="Arial" pitchFamily="18"/>
                        <a:ea typeface="WenQuanYi Zen Hei" pitchFamily="2"/>
                        <a:cs typeface="Lohit Hindi" pitchFamily="2"/>
                      </a:endParaRPr>
                    </a:p>
                  </a:txBody>
                  <a:tcPr/>
                </a:tc>
                <a:extLst>
                  <a:ext uri="{0D108BD9-81ED-4DB2-BD59-A6C34878D82A}">
                    <a16:rowId xmlns:a16="http://schemas.microsoft.com/office/drawing/2014/main" val="113538135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9074E-CA93-8F4E-91C7-46057D14A11A}"/>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65674328-4604-5348-831C-8EC1A966B59F}"/>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EC0A71E3-F0E1-264D-AA2D-E69C984F02A9}"/>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4F3FF64-B1AB-1844-BEBE-B0A7B43A3562}" type="slidenum">
              <a:rPr/>
              <a:t>46</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416F8B98-D2CD-4C45-A77E-F2439FBD6E62}"/>
              </a:ext>
            </a:extLst>
          </p:cNvPr>
          <p:cNvSpPr txBox="1">
            <a:spLocks noGrp="1"/>
          </p:cNvSpPr>
          <p:nvPr>
            <p:ph type="title" idx="4294967295"/>
          </p:nvPr>
        </p:nvSpPr>
        <p:spPr/>
        <p:txBody>
          <a:bodyPr/>
          <a:lstStyle/>
          <a:p>
            <a:pPr lvl="0"/>
            <a:r>
              <a:rPr lang="en-US"/>
              <a:t>Manage Suppliers</a:t>
            </a:r>
          </a:p>
        </p:txBody>
      </p:sp>
      <p:graphicFrame>
        <p:nvGraphicFramePr>
          <p:cNvPr id="6" name="Table Placeholder 2">
            <a:extLst>
              <a:ext uri="{FF2B5EF4-FFF2-40B4-BE49-F238E27FC236}">
                <a16:creationId xmlns:a16="http://schemas.microsoft.com/office/drawing/2014/main" id="{300267DC-2D1B-9B4D-89D8-91B4424531DA}"/>
              </a:ext>
            </a:extLst>
          </p:cNvPr>
          <p:cNvGraphicFramePr>
            <a:graphicFrameLocks noGrp="1"/>
          </p:cNvGraphicFramePr>
          <p:nvPr>
            <p:ph type="tbl" idx="4294967295"/>
            <p:extLst>
              <p:ext uri="{D42A27DB-BD31-4B8C-83A1-F6EECF244321}">
                <p14:modId xmlns:p14="http://schemas.microsoft.com/office/powerpoint/2010/main" val="1900296305"/>
              </p:ext>
            </p:extLst>
          </p:nvPr>
        </p:nvGraphicFramePr>
        <p:xfrm>
          <a:off x="179999" y="810002"/>
          <a:ext cx="9624904" cy="4389120"/>
        </p:xfrm>
        <a:graphic>
          <a:graphicData uri="http://schemas.openxmlformats.org/drawingml/2006/table">
            <a:tbl>
              <a:tblPr firstRow="1" bandRow="1">
                <a:tableStyleId>{1FECB4D8-DB02-4DC6-A0A2-4F2EBAE1DC90}</a:tableStyleId>
              </a:tblPr>
              <a:tblGrid>
                <a:gridCol w="1202397">
                  <a:extLst>
                    <a:ext uri="{9D8B030D-6E8A-4147-A177-3AD203B41FA5}">
                      <a16:colId xmlns:a16="http://schemas.microsoft.com/office/drawing/2014/main" val="3799373295"/>
                    </a:ext>
                  </a:extLst>
                </a:gridCol>
                <a:gridCol w="8422507">
                  <a:extLst>
                    <a:ext uri="{9D8B030D-6E8A-4147-A177-3AD203B41FA5}">
                      <a16:colId xmlns:a16="http://schemas.microsoft.com/office/drawing/2014/main" val="823416634"/>
                    </a:ext>
                  </a:extLst>
                </a:gridCol>
              </a:tblGrid>
              <a:tr h="280655">
                <a:tc>
                  <a:txBody>
                    <a:bodyPr/>
                    <a:lstStyle/>
                    <a:p>
                      <a:pPr marL="0" marR="0" lvl="0" indent="0" algn="l" hangingPunct="0">
                        <a:lnSpc>
                          <a:spcPct val="100000"/>
                        </a:lnSpc>
                        <a:spcBef>
                          <a:spcPts val="0"/>
                        </a:spcBef>
                        <a:spcAft>
                          <a:spcPts val="0"/>
                        </a:spcAft>
                        <a:buNone/>
                        <a:tabLst/>
                      </a:pPr>
                      <a:r>
                        <a:rPr lang="en-US" sz="1400" b="1" u="none" strike="noStrike" kern="1200" dirty="0">
                          <a:solidFill>
                            <a:srgbClr val="FFFFFF"/>
                          </a:solidFill>
                        </a:rPr>
                        <a:t>Name</a:t>
                      </a:r>
                      <a:endParaRPr lang="en-US" sz="1400" b="1" i="0" u="none" strike="noStrike" kern="1200" dirty="0">
                        <a:solidFill>
                          <a:srgbClr val="FFFFFF"/>
                        </a:solidFill>
                        <a:latin typeface="Arial" pitchFamily="18"/>
                        <a:ea typeface="WenQuanYi Zen Hei" pitchFamily="2"/>
                        <a:cs typeface="Lohit Hindi" pitchFamily="2"/>
                      </a:endParaRPr>
                    </a:p>
                  </a:txBody>
                  <a:tcPr/>
                </a:tc>
                <a:tc>
                  <a:txBody>
                    <a:bodyPr/>
                    <a:lstStyle/>
                    <a:p>
                      <a:pPr marL="0" marR="0" lvl="0" indent="0" algn="ctr" hangingPunct="0">
                        <a:lnSpc>
                          <a:spcPct val="100000"/>
                        </a:lnSpc>
                        <a:spcBef>
                          <a:spcPts val="0"/>
                        </a:spcBef>
                        <a:spcAft>
                          <a:spcPts val="0"/>
                        </a:spcAft>
                        <a:buNone/>
                        <a:tabLst/>
                      </a:pPr>
                      <a:r>
                        <a:rPr lang="en-US" sz="1400" b="1" u="none" strike="noStrike" kern="1200">
                          <a:solidFill>
                            <a:srgbClr val="FFFFFF"/>
                          </a:solidFill>
                        </a:rPr>
                        <a:t>Manage suppliers</a:t>
                      </a:r>
                      <a:endParaRPr lang="en-US" sz="1400" b="1" i="0" u="none" strike="noStrike" kern="1200">
                        <a:solidFill>
                          <a:srgbClr val="FFFFFF"/>
                        </a:solidFill>
                        <a:latin typeface="Arial" pitchFamily="18"/>
                        <a:ea typeface="WenQuanYi Zen Hei" pitchFamily="2"/>
                        <a:cs typeface="Lohit Hindi" pitchFamily="2"/>
                      </a:endParaRPr>
                    </a:p>
                  </a:txBody>
                  <a:tcPr/>
                </a:tc>
                <a:extLst>
                  <a:ext uri="{0D108BD9-81ED-4DB2-BD59-A6C34878D82A}">
                    <a16:rowId xmlns:a16="http://schemas.microsoft.com/office/drawing/2014/main" val="1821301484"/>
                  </a:ext>
                </a:extLst>
              </a:tr>
              <a:tr h="280655">
                <a:tc>
                  <a:txBody>
                    <a:bodyPr/>
                    <a:lstStyle/>
                    <a:p>
                      <a:pPr marL="0" marR="0" lvl="0" indent="0" algn="l" hangingPunct="0">
                        <a:lnSpc>
                          <a:spcPct val="100000"/>
                        </a:lnSpc>
                        <a:spcBef>
                          <a:spcPts val="0"/>
                        </a:spcBef>
                        <a:spcAft>
                          <a:spcPts val="0"/>
                        </a:spcAft>
                        <a:buNone/>
                        <a:tabLst/>
                      </a:pPr>
                      <a:r>
                        <a:rPr lang="en-US" sz="1400" b="1" u="none" strike="noStrike" kern="1200"/>
                        <a:t>Actor</a:t>
                      </a:r>
                      <a:endParaRPr lang="en-US" sz="14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400" b="0" u="none" strike="noStrike" kern="1200" dirty="0"/>
                        <a:t>Engineering manager</a:t>
                      </a:r>
                      <a:endParaRPr lang="en-US" sz="1400" b="0" i="0" u="none" strike="noStrike" kern="1200" dirty="0">
                        <a:latin typeface="Arial" pitchFamily="18"/>
                        <a:ea typeface="WenQuanYi Zen Hei" pitchFamily="2"/>
                        <a:cs typeface="Lohit Hindi" pitchFamily="2"/>
                      </a:endParaRPr>
                    </a:p>
                  </a:txBody>
                  <a:tcPr/>
                </a:tc>
                <a:extLst>
                  <a:ext uri="{0D108BD9-81ED-4DB2-BD59-A6C34878D82A}">
                    <a16:rowId xmlns:a16="http://schemas.microsoft.com/office/drawing/2014/main" val="613028088"/>
                  </a:ext>
                </a:extLst>
              </a:tr>
              <a:tr h="1107720">
                <a:tc>
                  <a:txBody>
                    <a:bodyPr/>
                    <a:lstStyle/>
                    <a:p>
                      <a:pPr marL="0" marR="0" lvl="0" indent="0" algn="l" hangingPunct="0">
                        <a:lnSpc>
                          <a:spcPct val="100000"/>
                        </a:lnSpc>
                        <a:spcBef>
                          <a:spcPts val="0"/>
                        </a:spcBef>
                        <a:spcAft>
                          <a:spcPts val="0"/>
                        </a:spcAft>
                        <a:buNone/>
                        <a:tabLst/>
                      </a:pPr>
                      <a:r>
                        <a:rPr lang="en-US" sz="1400" b="1" u="none" strike="noStrike" kern="1200"/>
                        <a:t>Context</a:t>
                      </a:r>
                      <a:endParaRPr lang="en-US" sz="14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565"/>
                        </a:spcAft>
                        <a:buNone/>
                        <a:tabLst/>
                      </a:pPr>
                      <a:r>
                        <a:rPr lang="en-US" sz="1400" b="0" u="none" strike="noStrike" kern="1200" dirty="0"/>
                        <a:t>Your product includes not only open source components, but also third-party components that are supplied to you by other software vendors. In contrast to open source projects, you are paying for the component (license) and you are receiving it from a corporate entity.</a:t>
                      </a:r>
                    </a:p>
                    <a:p>
                      <a:pPr marL="0" marR="0" lvl="0" indent="0" algn="l" hangingPunct="0">
                        <a:lnSpc>
                          <a:spcPct val="100000"/>
                        </a:lnSpc>
                        <a:spcBef>
                          <a:spcPts val="0"/>
                        </a:spcBef>
                        <a:spcAft>
                          <a:spcPts val="565"/>
                        </a:spcAft>
                        <a:buNone/>
                        <a:tabLst/>
                      </a:pPr>
                      <a:r>
                        <a:rPr lang="en-US" sz="1400" b="0" u="none" strike="noStrike" kern="1200" dirty="0"/>
                        <a:t>You previously → defined (your) component requirements and they must be met by any component, open source or not.</a:t>
                      </a:r>
                      <a:endParaRPr lang="en-US" sz="1400" b="0" i="0" u="none" strike="noStrike" kern="1200" dirty="0">
                        <a:latin typeface="Arial" pitchFamily="18"/>
                        <a:ea typeface="WenQuanYi Zen Hei" pitchFamily="2"/>
                        <a:cs typeface="Lohit Hindi" pitchFamily="2"/>
                      </a:endParaRPr>
                    </a:p>
                  </a:txBody>
                  <a:tcPr/>
                </a:tc>
                <a:extLst>
                  <a:ext uri="{0D108BD9-81ED-4DB2-BD59-A6C34878D82A}">
                    <a16:rowId xmlns:a16="http://schemas.microsoft.com/office/drawing/2014/main" val="1791315692"/>
                  </a:ext>
                </a:extLst>
              </a:tr>
              <a:tr h="280655">
                <a:tc>
                  <a:txBody>
                    <a:bodyPr/>
                    <a:lstStyle/>
                    <a:p>
                      <a:pPr marL="0" marR="0" lvl="0" indent="0" algn="l" hangingPunct="0">
                        <a:lnSpc>
                          <a:spcPct val="100000"/>
                        </a:lnSpc>
                        <a:spcBef>
                          <a:spcPts val="0"/>
                        </a:spcBef>
                        <a:spcAft>
                          <a:spcPts val="0"/>
                        </a:spcAft>
                        <a:buNone/>
                        <a:tabLst/>
                      </a:pPr>
                      <a:r>
                        <a:rPr lang="en-US" sz="1400" b="1" u="none" strike="noStrike" kern="1200"/>
                        <a:t>Problem</a:t>
                      </a:r>
                      <a:endParaRPr lang="en-US" sz="14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0"/>
                        </a:spcAft>
                        <a:buNone/>
                        <a:tabLst/>
                      </a:pPr>
                      <a:r>
                        <a:rPr lang="en-US" sz="1400" b="0" u="none" strike="noStrike" kern="1200" dirty="0"/>
                        <a:t>How to ensure that a third-party component delivery meets your requirements?</a:t>
                      </a:r>
                      <a:endParaRPr lang="en-US" sz="1400" b="0" i="0" u="none" strike="noStrike" kern="1200" dirty="0">
                        <a:latin typeface="Arial" pitchFamily="18"/>
                        <a:ea typeface="WenQuanYi Zen Hei" pitchFamily="2"/>
                        <a:cs typeface="Lohit Hindi" pitchFamily="2"/>
                      </a:endParaRPr>
                    </a:p>
                  </a:txBody>
                  <a:tcPr/>
                </a:tc>
                <a:extLst>
                  <a:ext uri="{0D108BD9-81ED-4DB2-BD59-A6C34878D82A}">
                    <a16:rowId xmlns:a16="http://schemas.microsoft.com/office/drawing/2014/main" val="2956595678"/>
                  </a:ext>
                </a:extLst>
              </a:tr>
              <a:tr h="2010308">
                <a:tc>
                  <a:txBody>
                    <a:bodyPr/>
                    <a:lstStyle/>
                    <a:p>
                      <a:pPr marL="0" marR="0" lvl="0" indent="0" algn="l" hangingPunct="0">
                        <a:lnSpc>
                          <a:spcPct val="100000"/>
                        </a:lnSpc>
                        <a:spcBef>
                          <a:spcPts val="0"/>
                        </a:spcBef>
                        <a:spcAft>
                          <a:spcPts val="0"/>
                        </a:spcAft>
                        <a:buNone/>
                        <a:tabLst/>
                      </a:pPr>
                      <a:r>
                        <a:rPr lang="en-US" sz="1400" b="1" u="none" strike="noStrike" kern="1200"/>
                        <a:t>Solution</a:t>
                      </a:r>
                      <a:endParaRPr lang="en-US" sz="1400" b="1" i="0" u="none" strike="noStrike" kern="1200">
                        <a:latin typeface="Arial" pitchFamily="18"/>
                        <a:ea typeface="WenQuanYi Zen Hei" pitchFamily="2"/>
                        <a:cs typeface="Lohit Hindi" pitchFamily="2"/>
                      </a:endParaRPr>
                    </a:p>
                  </a:txBody>
                  <a:tcPr/>
                </a:tc>
                <a:tc>
                  <a:txBody>
                    <a:bodyPr/>
                    <a:lstStyle/>
                    <a:p>
                      <a:pPr marL="0" marR="0" lvl="0" indent="0" algn="l" hangingPunct="0">
                        <a:lnSpc>
                          <a:spcPct val="100000"/>
                        </a:lnSpc>
                        <a:spcBef>
                          <a:spcPts val="0"/>
                        </a:spcBef>
                        <a:spcAft>
                          <a:spcPts val="565"/>
                        </a:spcAft>
                        <a:buNone/>
                        <a:tabLst/>
                      </a:pPr>
                      <a:r>
                        <a:rPr lang="en-US" sz="1400" b="0" u="none" strike="noStrike" kern="1200" dirty="0"/>
                        <a:t>First, before you select a supplier, you may → require governance certification or at least → require (a minimum) governance maturity of them.</a:t>
                      </a:r>
                    </a:p>
                    <a:p>
                      <a:pPr marL="0" marR="0" lvl="0" indent="0" algn="l" hangingPunct="0">
                        <a:lnSpc>
                          <a:spcPct val="100000"/>
                        </a:lnSpc>
                        <a:spcBef>
                          <a:spcPts val="0"/>
                        </a:spcBef>
                        <a:spcAft>
                          <a:spcPts val="565"/>
                        </a:spcAft>
                        <a:buNone/>
                        <a:tabLst/>
                      </a:pPr>
                      <a:r>
                        <a:rPr lang="en-US" sz="1400" b="0" u="none" strike="noStrike" kern="1200" dirty="0"/>
                        <a:t>Once you have decided for a supplier, in any delivery contract, you should → require fulfillment of your component requirements and you should → require a bill-of-materials upon delivery for which you → require they use a bill-of-materials standard.</a:t>
                      </a:r>
                    </a:p>
                    <a:p>
                      <a:pPr marL="0" marR="0" lvl="0" indent="0" algn="l" hangingPunct="0">
                        <a:lnSpc>
                          <a:spcPct val="100000"/>
                        </a:lnSpc>
                        <a:spcBef>
                          <a:spcPts val="0"/>
                        </a:spcBef>
                        <a:spcAft>
                          <a:spcPts val="565"/>
                        </a:spcAft>
                        <a:buNone/>
                        <a:tabLst/>
                      </a:pPr>
                      <a:r>
                        <a:rPr lang="en-US" sz="1400" b="0" u="none" strike="noStrike" kern="1200" dirty="0"/>
                        <a:t>Upon delivery, you have to → ensure requirements are met and for this, you have to → integrate use-approval into the delivery process.</a:t>
                      </a:r>
                    </a:p>
                    <a:p>
                      <a:pPr marL="0" marR="0" lvl="0" indent="0" algn="l" hangingPunct="0">
                        <a:lnSpc>
                          <a:spcPct val="100000"/>
                        </a:lnSpc>
                        <a:spcBef>
                          <a:spcPts val="0"/>
                        </a:spcBef>
                        <a:spcAft>
                          <a:spcPts val="565"/>
                        </a:spcAft>
                        <a:buNone/>
                        <a:tabLst/>
                      </a:pPr>
                      <a:r>
                        <a:rPr lang="en-US" sz="1400" b="0" u="none" strike="noStrike" kern="1200" dirty="0"/>
                        <a:t>If the supplier isn’t certified and having to reject a component delivery is too expensive, you may want to → enable surprise audits and consequently also → perform surprise audits as to best governance practices.</a:t>
                      </a:r>
                      <a:endParaRPr lang="en-US" sz="1400" b="0" i="0" u="none" strike="noStrike" kern="1200" dirty="0">
                        <a:latin typeface="Arial" pitchFamily="18"/>
                        <a:ea typeface="WenQuanYi Zen Hei" pitchFamily="2"/>
                        <a:cs typeface="Lohit Hindi" pitchFamily="2"/>
                      </a:endParaRPr>
                    </a:p>
                  </a:txBody>
                  <a:tcPr/>
                </a:tc>
                <a:extLst>
                  <a:ext uri="{0D108BD9-81ED-4DB2-BD59-A6C34878D82A}">
                    <a16:rowId xmlns:a16="http://schemas.microsoft.com/office/drawing/2014/main" val="4026381449"/>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E66C3-44FD-004F-93A4-EEBA66508AE8}"/>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CA3053F9-C98F-124F-A6D2-A76D4E57EB24}"/>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15CAF7D6-BC7C-C74C-A9F5-A0AE2640E711}"/>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0CBFD8F-645E-134C-ACCA-18C4411CA285}" type="slidenum">
              <a:rPr/>
              <a:t>47</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6656ABBD-48DD-A947-BB3C-5DF0A9F249EB}"/>
              </a:ext>
            </a:extLst>
          </p:cNvPr>
          <p:cNvSpPr txBox="1">
            <a:spLocks noGrp="1"/>
          </p:cNvSpPr>
          <p:nvPr>
            <p:ph type="title" idx="4294967295"/>
          </p:nvPr>
        </p:nvSpPr>
        <p:spPr/>
        <p:txBody>
          <a:bodyPr/>
          <a:lstStyle/>
          <a:p>
            <a:pPr lvl="0"/>
            <a:r>
              <a:rPr lang="en-US"/>
              <a:t>Manage Suppliers in Context</a:t>
            </a:r>
          </a:p>
        </p:txBody>
      </p:sp>
      <p:pic>
        <p:nvPicPr>
          <p:cNvPr id="6" name="Picture Placeholder 5">
            <a:extLst>
              <a:ext uri="{FF2B5EF4-FFF2-40B4-BE49-F238E27FC236}">
                <a16:creationId xmlns:a16="http://schemas.microsoft.com/office/drawing/2014/main" id="{CBFE049B-7948-464E-9CC5-70DFDAE533CA}"/>
              </a:ext>
            </a:extLst>
          </p:cNvPr>
          <p:cNvPicPr>
            <a:picLocks noGrp="1" noChangeAspect="1"/>
          </p:cNvPicPr>
          <p:nvPr>
            <p:ph type="pic" idx="4294967295"/>
          </p:nvPr>
        </p:nvPicPr>
        <p:blipFill>
          <a:blip r:embed="rId3">
            <a:lum/>
            <a:alphaModFix/>
          </a:blip>
          <a:srcRect/>
          <a:stretch>
            <a:fillRect/>
          </a:stretch>
        </p:blipFill>
        <p:spPr>
          <a:xfrm>
            <a:off x="179999" y="1165677"/>
            <a:ext cx="9719998" cy="342864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97D47-8C54-2A43-A357-1FEB44599404}"/>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38BCE0CB-6E13-6B41-A965-DD294C942E16}"/>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1C938ADC-FA7A-0240-9E2D-524C66AD0DFE}"/>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0E7BA20-C900-6F40-A708-7312D003FD1A}" type="slidenum">
              <a:rPr/>
              <a:t>48</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A6494283-DF1A-B04F-B29D-C192A0B41089}"/>
              </a:ext>
            </a:extLst>
          </p:cNvPr>
          <p:cNvSpPr txBox="1">
            <a:spLocks noGrp="1"/>
          </p:cNvSpPr>
          <p:nvPr>
            <p:ph type="title" idx="4294967295"/>
          </p:nvPr>
        </p:nvSpPr>
        <p:spPr/>
        <p:txBody>
          <a:bodyPr/>
          <a:lstStyle/>
          <a:p>
            <a:pPr lvl="0"/>
            <a:r>
              <a:rPr lang="en-US" dirty="0"/>
              <a:t>Quiz: Organizational Structure</a:t>
            </a:r>
          </a:p>
        </p:txBody>
      </p:sp>
      <p:sp>
        <p:nvSpPr>
          <p:cNvPr id="6" name="Text Placeholder 2">
            <a:extLst>
              <a:ext uri="{FF2B5EF4-FFF2-40B4-BE49-F238E27FC236}">
                <a16:creationId xmlns:a16="http://schemas.microsoft.com/office/drawing/2014/main" id="{D80C4E73-A68E-F143-91D3-0A3F510DE797}"/>
              </a:ext>
            </a:extLst>
          </p:cNvPr>
          <p:cNvSpPr txBox="1">
            <a:spLocks noGrp="1"/>
          </p:cNvSpPr>
          <p:nvPr>
            <p:ph type="body" idx="4294967295"/>
          </p:nvPr>
        </p:nvSpPr>
        <p:spPr/>
        <p:txBody>
          <a:bodyPr/>
          <a:lstStyle/>
          <a:p>
            <a:pPr>
              <a:buNone/>
            </a:pPr>
            <a:r>
              <a:rPr lang="en-US" dirty="0"/>
              <a:t>Where to put the open source program office?</a:t>
            </a:r>
          </a:p>
          <a:p>
            <a:pPr marL="285750" lvl="1" indent="-285750"/>
            <a:r>
              <a:rPr lang="en-US" dirty="0"/>
              <a:t>Into product management</a:t>
            </a:r>
          </a:p>
          <a:p>
            <a:pPr marL="285750" lvl="1" indent="-285750"/>
            <a:r>
              <a:rPr lang="en-US" dirty="0"/>
              <a:t>Into engineering management</a:t>
            </a:r>
          </a:p>
          <a:p>
            <a:pPr marL="285750" lvl="1" indent="-285750"/>
            <a:r>
              <a:rPr lang="en-US" dirty="0"/>
              <a:t>Into legal department</a:t>
            </a:r>
          </a:p>
          <a:p>
            <a:pPr marL="285750" lvl="1" indent="-285750"/>
            <a:r>
              <a:rPr lang="en-US" dirty="0"/>
              <a:t>Independent (staff function)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6A37-5E6A-AD4B-A096-F68FC4FE0423}"/>
              </a:ext>
            </a:extLst>
          </p:cNvPr>
          <p:cNvSpPr txBox="1">
            <a:spLocks noGrp="1"/>
          </p:cNvSpPr>
          <p:nvPr>
            <p:ph type="title" idx="4294967295"/>
          </p:nvPr>
        </p:nvSpPr>
        <p:spPr/>
        <p:txBody>
          <a:bodyPr>
            <a:spAutoFit/>
          </a:bodyPr>
          <a:lstStyle/>
          <a:p>
            <a:pPr lvl="0"/>
            <a:r>
              <a:rPr lang="en-US"/>
              <a:t>Thank you! Questions?</a:t>
            </a:r>
          </a:p>
        </p:txBody>
      </p:sp>
      <p:sp>
        <p:nvSpPr>
          <p:cNvPr id="3" name="TextBox 2">
            <a:extLst>
              <a:ext uri="{FF2B5EF4-FFF2-40B4-BE49-F238E27FC236}">
                <a16:creationId xmlns:a16="http://schemas.microsoft.com/office/drawing/2014/main" id="{27ADEA2E-03A6-FD43-A5CF-64AE393543A6}"/>
              </a:ext>
            </a:extLst>
          </p:cNvPr>
          <p:cNvSpPr txBox="1"/>
          <p:nvPr/>
        </p:nvSpPr>
        <p:spPr>
          <a:xfrm>
            <a:off x="0" y="4229996"/>
            <a:ext cx="7200003" cy="1439997"/>
          </a:xfrm>
          <a:prstGeom prst="rect">
            <a:avLst/>
          </a:prstGeom>
          <a:noFill/>
          <a:ln cap="flat">
            <a:noFill/>
          </a:ln>
        </p:spPr>
        <p:txBody>
          <a:bodyPr vert="horz" wrap="none" lIns="179999" tIns="0" rIns="0" bIns="179999" anchor="b" anchorCtr="0" compatLnSpc="0">
            <a:noAutofit/>
          </a:bodyPr>
          <a:lstStyle/>
          <a:p>
            <a:pPr marL="359999" marR="0" lvl="0" indent="-359999" algn="l" defTabSz="914400" rtl="0" fontAlgn="auto" hangingPunct="0">
              <a:lnSpc>
                <a:spcPct val="100000"/>
              </a:lnSpc>
              <a:spcBef>
                <a:spcPts val="0"/>
              </a:spcBef>
              <a:spcAft>
                <a:spcPts val="0"/>
              </a:spcAft>
              <a:buNone/>
              <a:tabLst>
                <a:tab pos="359999"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itchFamily="18"/>
                <a:ea typeface="WenQuanYi Zen Hei" pitchFamily="2"/>
                <a:cs typeface="Lohit Hindi" pitchFamily="2"/>
              </a:rPr>
              <a:t>DR</a:t>
            </a:r>
          </a:p>
        </p:txBody>
      </p:sp>
      <p:sp>
        <p:nvSpPr>
          <p:cNvPr id="4" name="Subtitle 3">
            <a:extLst>
              <a:ext uri="{FF2B5EF4-FFF2-40B4-BE49-F238E27FC236}">
                <a16:creationId xmlns:a16="http://schemas.microsoft.com/office/drawing/2014/main" id="{79A09496-C357-DE48-A881-86045557170B}"/>
              </a:ext>
            </a:extLst>
          </p:cNvPr>
          <p:cNvSpPr txBox="1">
            <a:spLocks noGrp="1"/>
          </p:cNvSpPr>
          <p:nvPr>
            <p:ph type="subTitle" idx="4294967295"/>
          </p:nvPr>
        </p:nvSpPr>
        <p:spPr/>
        <p:txBody>
          <a:bodyPr tIns="359999" anchorCtr="1"/>
          <a:lstStyle/>
          <a:p>
            <a:pPr lvl="0" algn="ctr">
              <a:lnSpc>
                <a:spcPct val="150000"/>
              </a:lnSpc>
              <a:spcAft>
                <a:spcPts val="0"/>
              </a:spcAft>
              <a:buNone/>
            </a:pPr>
            <a:r>
              <a:rPr lang="de-DE" sz="3200" b="1">
                <a:hlinkClick r:id="rId3"/>
              </a:rPr>
              <a:t>dirk.riehle@fau.de</a:t>
            </a:r>
            <a:r>
              <a:rPr lang="de-DE" sz="3200" b="1"/>
              <a:t> – </a:t>
            </a:r>
            <a:r>
              <a:rPr lang="de-DE" sz="3200" b="1">
                <a:hlinkClick r:id="rId4"/>
              </a:rPr>
              <a:t>http://osr.cs.fau.de</a:t>
            </a:r>
          </a:p>
          <a:p>
            <a:pPr lvl="0" algn="ctr">
              <a:lnSpc>
                <a:spcPct val="150000"/>
              </a:lnSpc>
              <a:spcAft>
                <a:spcPts val="0"/>
              </a:spcAft>
              <a:buNone/>
            </a:pPr>
            <a:r>
              <a:rPr lang="de-DE" sz="3200">
                <a:hlinkClick r:id="rId5"/>
              </a:rPr>
              <a:t>dirk@riehle.org</a:t>
            </a:r>
            <a:r>
              <a:rPr lang="de-DE" sz="3200"/>
              <a:t> – </a:t>
            </a:r>
            <a:r>
              <a:rPr lang="de-DE" sz="3200">
                <a:hlinkClick r:id="rId6"/>
              </a:rPr>
              <a:t>http://dirkriehle.com</a:t>
            </a:r>
            <a:r>
              <a:rPr lang="de-DE" sz="3200"/>
              <a:t> – </a:t>
            </a:r>
            <a:r>
              <a:rPr lang="de-DE" sz="3200">
                <a:hlinkClick r:id="rId7"/>
              </a:rPr>
              <a:t>@dirkriehle</a:t>
            </a:r>
          </a:p>
          <a:p>
            <a:pPr lvl="0" algn="ctr">
              <a:lnSpc>
                <a:spcPct val="150000"/>
              </a:lnSpc>
              <a:spcAft>
                <a:spcPts val="0"/>
              </a:spcAft>
              <a:buNone/>
            </a:pPr>
            <a:endParaRPr lang="de-DE"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117A6-764D-204A-90E2-D776505F2880}"/>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1756B755-5F57-2746-A3C8-6C6BF0434FC7}"/>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DD82D339-36A7-8748-9CC6-203897173C52}"/>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7D1C952-9C5C-E64D-B9C8-70A5DC048AD2}" type="slidenum">
              <a:rPr/>
              <a:t>5</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22333516-3882-574D-B656-EDBA44DD21C9}"/>
              </a:ext>
            </a:extLst>
          </p:cNvPr>
          <p:cNvSpPr txBox="1">
            <a:spLocks noGrp="1"/>
          </p:cNvSpPr>
          <p:nvPr>
            <p:ph type="title" idx="4294967295"/>
          </p:nvPr>
        </p:nvSpPr>
        <p:spPr/>
        <p:txBody>
          <a:bodyPr/>
          <a:lstStyle/>
          <a:p>
            <a:pPr lvl="0"/>
            <a:r>
              <a:rPr lang="en-US" dirty="0"/>
              <a:t>Primary Benefits of Using Open Source</a:t>
            </a:r>
          </a:p>
        </p:txBody>
      </p:sp>
      <p:sp>
        <p:nvSpPr>
          <p:cNvPr id="6" name="Text Placeholder 2">
            <a:extLst>
              <a:ext uri="{FF2B5EF4-FFF2-40B4-BE49-F238E27FC236}">
                <a16:creationId xmlns:a16="http://schemas.microsoft.com/office/drawing/2014/main" id="{A87D5AF3-2BAB-8A42-A94F-C9F0D1E88F23}"/>
              </a:ext>
            </a:extLst>
          </p:cNvPr>
          <p:cNvSpPr txBox="1">
            <a:spLocks noGrp="1"/>
          </p:cNvSpPr>
          <p:nvPr>
            <p:ph type="body" idx="4294967295"/>
          </p:nvPr>
        </p:nvSpPr>
        <p:spPr/>
        <p:txBody>
          <a:bodyPr/>
          <a:lstStyle/>
          <a:p>
            <a:pPr marL="285750" indent="-285750"/>
            <a:r>
              <a:rPr lang="en-US" b="1" dirty="0" err="1">
                <a:solidFill>
                  <a:srgbClr val="B62118"/>
                </a:solidFill>
              </a:rPr>
              <a:t>更好</a:t>
            </a:r>
            <a:r>
              <a:rPr lang="zh-CN" altLang="en-US" b="1" dirty="0">
                <a:solidFill>
                  <a:srgbClr val="B62118"/>
                </a:solidFill>
              </a:rPr>
              <a:t> </a:t>
            </a:r>
            <a:r>
              <a:rPr lang="en-US" b="1" dirty="0">
                <a:solidFill>
                  <a:srgbClr val="B62118"/>
                </a:solidFill>
              </a:rPr>
              <a:t>Better</a:t>
            </a:r>
          </a:p>
          <a:p>
            <a:pPr marL="285750" lvl="1" indent="-285750"/>
            <a:r>
              <a:rPr lang="en-US" dirty="0" err="1"/>
              <a:t>开源组件质量好</a:t>
            </a:r>
            <a:r>
              <a:rPr lang="zh-CN" altLang="en-US" dirty="0"/>
              <a:t> </a:t>
            </a:r>
            <a:r>
              <a:rPr lang="en-US" dirty="0"/>
              <a:t>Open source components can be of high quality</a:t>
            </a:r>
          </a:p>
          <a:p>
            <a:pPr marL="285750" lvl="5" indent="-285750"/>
            <a:endParaRPr lang="en-US" dirty="0"/>
          </a:p>
          <a:p>
            <a:pPr marL="285750" indent="-285750"/>
            <a:r>
              <a:rPr lang="en-US" b="1" dirty="0" err="1">
                <a:solidFill>
                  <a:srgbClr val="B62118"/>
                </a:solidFill>
              </a:rPr>
              <a:t>更快</a:t>
            </a:r>
            <a:r>
              <a:rPr lang="zh-CN" altLang="en-US" b="1" dirty="0">
                <a:solidFill>
                  <a:srgbClr val="B62118"/>
                </a:solidFill>
              </a:rPr>
              <a:t> </a:t>
            </a:r>
            <a:r>
              <a:rPr lang="en-US" b="1" dirty="0">
                <a:solidFill>
                  <a:srgbClr val="B62118"/>
                </a:solidFill>
              </a:rPr>
              <a:t>Faster</a:t>
            </a:r>
          </a:p>
          <a:p>
            <a:pPr marL="285750" lvl="1" indent="-285750"/>
            <a:r>
              <a:rPr lang="en-US" dirty="0" err="1"/>
              <a:t>开源组件可以及时获得</a:t>
            </a:r>
            <a:r>
              <a:rPr lang="zh-CN" altLang="en-US" dirty="0"/>
              <a:t> </a:t>
            </a:r>
            <a:r>
              <a:rPr lang="en-US" dirty="0"/>
              <a:t>Open source components are immediately available</a:t>
            </a:r>
          </a:p>
          <a:p>
            <a:pPr marL="285750" lvl="5" indent="-285750"/>
            <a:endParaRPr lang="en-US" dirty="0"/>
          </a:p>
          <a:p>
            <a:pPr marL="285750" indent="-285750"/>
            <a:r>
              <a:rPr lang="en-US" b="1" dirty="0" err="1">
                <a:solidFill>
                  <a:srgbClr val="B62118"/>
                </a:solidFill>
              </a:rPr>
              <a:t>更便宜</a:t>
            </a:r>
            <a:r>
              <a:rPr lang="zh-CN" altLang="en-US" b="1" dirty="0">
                <a:solidFill>
                  <a:srgbClr val="B62118"/>
                </a:solidFill>
              </a:rPr>
              <a:t> </a:t>
            </a:r>
            <a:r>
              <a:rPr lang="en-US" b="1" dirty="0">
                <a:solidFill>
                  <a:srgbClr val="B62118"/>
                </a:solidFill>
              </a:rPr>
              <a:t>Cheaper</a:t>
            </a:r>
          </a:p>
          <a:p>
            <a:pPr marL="285750" lvl="1" indent="-285750"/>
            <a:r>
              <a:rPr lang="en-US" dirty="0" err="1"/>
              <a:t>是免费的</a:t>
            </a:r>
            <a:r>
              <a:rPr lang="zh-CN" altLang="en-US" dirty="0"/>
              <a:t>（没有版权费用） </a:t>
            </a:r>
            <a:r>
              <a:rPr lang="en-US" dirty="0"/>
              <a:t>Open source components are free (no license fee)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3AD84-BA27-BC45-A265-545084C2DCA0}"/>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DE28B40A-C40B-164E-9993-75E377A4E4A7}"/>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D0A7D046-2599-D34B-BBF0-E08DA26C73B9}"/>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D5869A0-53E3-754E-93EB-AC192CAA5389}" type="slidenum">
              <a:rPr/>
              <a:t>6</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DB115692-F71E-784B-88BE-D5C7F4FC94D7}"/>
              </a:ext>
            </a:extLst>
          </p:cNvPr>
          <p:cNvSpPr txBox="1">
            <a:spLocks noGrp="1"/>
          </p:cNvSpPr>
          <p:nvPr>
            <p:ph type="title" idx="4294967295"/>
          </p:nvPr>
        </p:nvSpPr>
        <p:spPr/>
        <p:txBody>
          <a:bodyPr/>
          <a:lstStyle/>
          <a:p>
            <a:pPr lvl="0"/>
            <a:r>
              <a:rPr lang="en-US" dirty="0" err="1"/>
              <a:t>基本动机</a:t>
            </a:r>
            <a:r>
              <a:rPr lang="zh-CN" altLang="en-US" dirty="0"/>
              <a:t>：省钱（</a:t>
            </a:r>
            <a:r>
              <a:rPr lang="en-US" altLang="zh-CN" dirty="0"/>
              <a:t>Save</a:t>
            </a:r>
            <a:r>
              <a:rPr lang="zh-CN" altLang="en-US" dirty="0"/>
              <a:t> </a:t>
            </a:r>
            <a:r>
              <a:rPr lang="en-US" altLang="zh-CN" dirty="0"/>
              <a:t>Costs</a:t>
            </a:r>
            <a:r>
              <a:rPr lang="zh-CN" altLang="en-US" dirty="0"/>
              <a:t>）</a:t>
            </a:r>
            <a:endParaRPr lang="en-US" dirty="0"/>
          </a:p>
        </p:txBody>
      </p:sp>
      <p:grpSp>
        <p:nvGrpSpPr>
          <p:cNvPr id="6" name="Group 2">
            <a:extLst>
              <a:ext uri="{FF2B5EF4-FFF2-40B4-BE49-F238E27FC236}">
                <a16:creationId xmlns:a16="http://schemas.microsoft.com/office/drawing/2014/main" id="{E81E65C9-5FA4-E84C-86A9-0D78EC758AA7}"/>
              </a:ext>
            </a:extLst>
          </p:cNvPr>
          <p:cNvGrpSpPr/>
          <p:nvPr/>
        </p:nvGrpSpPr>
        <p:grpSpPr>
          <a:xfrm>
            <a:off x="1439997" y="899998"/>
            <a:ext cx="7577998" cy="3780001"/>
            <a:chOff x="1439997" y="899998"/>
            <a:chExt cx="7577998" cy="3780001"/>
          </a:xfrm>
        </p:grpSpPr>
        <p:sp>
          <p:nvSpPr>
            <p:cNvPr id="7" name="Freeform 3">
              <a:extLst>
                <a:ext uri="{FF2B5EF4-FFF2-40B4-BE49-F238E27FC236}">
                  <a16:creationId xmlns:a16="http://schemas.microsoft.com/office/drawing/2014/main" id="{5B25B9D9-8FE6-9C42-9B8A-85DE373C5045}"/>
                </a:ext>
              </a:extLst>
            </p:cNvPr>
            <p:cNvSpPr/>
            <p:nvPr/>
          </p:nvSpPr>
          <p:spPr>
            <a:xfrm>
              <a:off x="1439997" y="3600001"/>
              <a:ext cx="2880003"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3683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Faster</a:t>
              </a:r>
            </a:p>
          </p:txBody>
        </p:sp>
        <p:sp>
          <p:nvSpPr>
            <p:cNvPr id="8" name="Freeform 4">
              <a:extLst>
                <a:ext uri="{FF2B5EF4-FFF2-40B4-BE49-F238E27FC236}">
                  <a16:creationId xmlns:a16="http://schemas.microsoft.com/office/drawing/2014/main" id="{A185BCA4-CCFC-9F40-9252-E841B45CFCB6}"/>
                </a:ext>
              </a:extLst>
            </p:cNvPr>
            <p:cNvSpPr/>
            <p:nvPr/>
          </p:nvSpPr>
          <p:spPr>
            <a:xfrm>
              <a:off x="3348002" y="899998"/>
              <a:ext cx="3240002" cy="107999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6211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0" baseline="0">
                  <a:solidFill>
                    <a:srgbClr val="FFFFFF"/>
                  </a:solidFill>
                  <a:uFillTx/>
                  <a:latin typeface="Arial" pitchFamily="18"/>
                  <a:ea typeface="WenQuanYi Zen Hei" pitchFamily="2"/>
                  <a:cs typeface="Lohit Hindi" pitchFamily="2"/>
                </a:rPr>
                <a:t>Better</a:t>
              </a:r>
            </a:p>
          </p:txBody>
        </p:sp>
        <p:sp>
          <p:nvSpPr>
            <p:cNvPr id="9" name="Freeform 5">
              <a:extLst>
                <a:ext uri="{FF2B5EF4-FFF2-40B4-BE49-F238E27FC236}">
                  <a16:creationId xmlns:a16="http://schemas.microsoft.com/office/drawing/2014/main" id="{E4BAE353-54E7-E34D-84D0-3B978E7AEE07}"/>
                </a:ext>
              </a:extLst>
            </p:cNvPr>
            <p:cNvSpPr/>
            <p:nvPr/>
          </p:nvSpPr>
          <p:spPr>
            <a:xfrm>
              <a:off x="5399998" y="3240002"/>
              <a:ext cx="3617997" cy="143999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2DA2"/>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pitchFamily="18"/>
                  <a:ea typeface="WenQuanYi Zen Hei" pitchFamily="2"/>
                  <a:cs typeface="Lohit Hindi" pitchFamily="2"/>
                </a:rPr>
                <a:t>Cheaper</a:t>
              </a:r>
            </a:p>
          </p:txBody>
        </p:sp>
        <p:sp>
          <p:nvSpPr>
            <p:cNvPr id="10" name="Straight Connector 6">
              <a:extLst>
                <a:ext uri="{FF2B5EF4-FFF2-40B4-BE49-F238E27FC236}">
                  <a16:creationId xmlns:a16="http://schemas.microsoft.com/office/drawing/2014/main" id="{8E257DD3-FB84-2047-9DEF-470EE8A5F6D6}"/>
                </a:ext>
              </a:extLst>
            </p:cNvPr>
            <p:cNvSpPr/>
            <p:nvPr/>
          </p:nvSpPr>
          <p:spPr>
            <a:xfrm flipV="1">
              <a:off x="3276002" y="1979996"/>
              <a:ext cx="1134002" cy="1619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1" name="Straight Connector 7">
              <a:extLst>
                <a:ext uri="{FF2B5EF4-FFF2-40B4-BE49-F238E27FC236}">
                  <a16:creationId xmlns:a16="http://schemas.microsoft.com/office/drawing/2014/main" id="{85AF589D-B7DB-D347-9355-6D133DD40578}"/>
                </a:ext>
              </a:extLst>
            </p:cNvPr>
            <p:cNvSpPr/>
            <p:nvPr/>
          </p:nvSpPr>
          <p:spPr>
            <a:xfrm flipH="1" flipV="1">
              <a:off x="5490002" y="1979996"/>
              <a:ext cx="954002" cy="125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2" name="Straight Connector 8">
              <a:extLst>
                <a:ext uri="{FF2B5EF4-FFF2-40B4-BE49-F238E27FC236}">
                  <a16:creationId xmlns:a16="http://schemas.microsoft.com/office/drawing/2014/main" id="{EB949174-3F38-1742-8231-8FEB8F07DCAF}"/>
                </a:ext>
              </a:extLst>
            </p:cNvPr>
            <p:cNvSpPr/>
            <p:nvPr/>
          </p:nvSpPr>
          <p:spPr>
            <a:xfrm flipH="1">
              <a:off x="4320000" y="3960001"/>
              <a:ext cx="107999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grpSp>
      <p:sp>
        <p:nvSpPr>
          <p:cNvPr id="13" name="Freeform 9">
            <a:extLst>
              <a:ext uri="{FF2B5EF4-FFF2-40B4-BE49-F238E27FC236}">
                <a16:creationId xmlns:a16="http://schemas.microsoft.com/office/drawing/2014/main" id="{FB06D5D0-B982-2B44-A5B3-926EE4EFB10A}"/>
              </a:ext>
            </a:extLst>
          </p:cNvPr>
          <p:cNvSpPr/>
          <p:nvPr/>
        </p:nvSpPr>
        <p:spPr>
          <a:xfrm>
            <a:off x="0" y="4950003"/>
            <a:ext cx="10079998" cy="71999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404040"/>
          </a:solidFill>
          <a:ln cap="flat">
            <a:noFill/>
            <a:prstDash val="solid"/>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Arial" pitchFamily="18"/>
                <a:ea typeface="WenQuanYi Zen Hei" pitchFamily="2"/>
                <a:cs typeface="Lohit Hindi" pitchFamily="2"/>
              </a:rPr>
              <a:t>“High quality software free.”</a:t>
            </a:r>
            <a:r>
              <a:rPr lang="zh-CN" altLang="en-US" sz="2800" b="1" i="0" u="none" strike="noStrike" kern="1200" cap="none" spc="0" baseline="0" dirty="0">
                <a:solidFill>
                  <a:srgbClr val="FFFFFF"/>
                </a:solidFill>
                <a:uFillTx/>
                <a:latin typeface="Arial" pitchFamily="18"/>
                <a:ea typeface="WenQuanYi Zen Hei" pitchFamily="2"/>
                <a:cs typeface="Lohit Hindi" pitchFamily="2"/>
              </a:rPr>
              <a:t> </a:t>
            </a:r>
            <a:r>
              <a:rPr lang="en-US" b="1" i="0" u="none" strike="noStrike" kern="1200" cap="none" spc="0" baseline="0" dirty="0" err="1">
                <a:solidFill>
                  <a:srgbClr val="FFFFFF"/>
                </a:solidFill>
                <a:uFillTx/>
                <a:latin typeface="Arial" pitchFamily="18"/>
                <a:ea typeface="WenQuanYi Zen Hei" pitchFamily="2"/>
                <a:cs typeface="Lohit Hindi" pitchFamily="2"/>
              </a:rPr>
              <a:t>找到高质量的免费软件</a:t>
            </a:r>
            <a:endParaRPr lang="en-US" sz="2800" b="1" i="0" u="none" strike="noStrike" kern="1200" cap="none" spc="0" baseline="0" dirty="0">
              <a:solidFill>
                <a:srgbClr val="FFFFFF"/>
              </a:solidFill>
              <a:uFillTx/>
              <a:latin typeface="Arial" pitchFamily="18"/>
              <a:ea typeface="WenQuanYi Zen Hei" pitchFamily="2"/>
              <a:cs typeface="Lohit Hindi"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A587B-41A4-8547-9D09-F6C9847B5E78}"/>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ED1A3FE3-60D5-9740-B0BA-A8AB36A3B130}"/>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C84930BC-5895-1641-9AE1-A1D338ADEA79}"/>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9D6C3CD-CD08-8645-B565-A3A3F7D2B166}" type="slidenum">
              <a:rPr/>
              <a:t>7</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BA4EFE4B-0153-824C-ABC4-2D921589CD3F}"/>
              </a:ext>
            </a:extLst>
          </p:cNvPr>
          <p:cNvSpPr txBox="1">
            <a:spLocks noGrp="1"/>
          </p:cNvSpPr>
          <p:nvPr>
            <p:ph type="title" idx="4294967295"/>
          </p:nvPr>
        </p:nvSpPr>
        <p:spPr/>
        <p:txBody>
          <a:bodyPr/>
          <a:lstStyle/>
          <a:p>
            <a:pPr lvl="0"/>
            <a:r>
              <a:rPr lang="en-US" dirty="0" err="1"/>
              <a:t>次要的好处</a:t>
            </a:r>
            <a:r>
              <a:rPr lang="zh-CN" altLang="en-US" dirty="0"/>
              <a:t> </a:t>
            </a:r>
            <a:r>
              <a:rPr lang="en-US" dirty="0"/>
              <a:t>Secondary Benefits</a:t>
            </a:r>
          </a:p>
        </p:txBody>
      </p:sp>
      <p:sp>
        <p:nvSpPr>
          <p:cNvPr id="6" name="Text Placeholder 2">
            <a:extLst>
              <a:ext uri="{FF2B5EF4-FFF2-40B4-BE49-F238E27FC236}">
                <a16:creationId xmlns:a16="http://schemas.microsoft.com/office/drawing/2014/main" id="{F05461FF-F6C2-CE48-BB25-87D0D44F1474}"/>
              </a:ext>
            </a:extLst>
          </p:cNvPr>
          <p:cNvSpPr txBox="1">
            <a:spLocks noGrp="1"/>
          </p:cNvSpPr>
          <p:nvPr>
            <p:ph type="body" idx="4294967295"/>
          </p:nvPr>
        </p:nvSpPr>
        <p:spPr/>
        <p:txBody>
          <a:bodyPr/>
          <a:lstStyle/>
          <a:p>
            <a:pPr marL="285750" indent="-285750"/>
            <a:r>
              <a:rPr lang="en-US" dirty="0" err="1"/>
              <a:t>开源组件可以被检查与修改</a:t>
            </a:r>
            <a:r>
              <a:rPr lang="zh-CN" altLang="en-US" dirty="0"/>
              <a:t> </a:t>
            </a:r>
            <a:r>
              <a:rPr lang="en-US" sz="1400" dirty="0"/>
              <a:t>Open source is open to inspect, modify</a:t>
            </a:r>
            <a:r>
              <a:rPr lang="zh-CN" altLang="en-US" sz="1400" dirty="0"/>
              <a:t> </a:t>
            </a:r>
            <a:endParaRPr lang="en-US" dirty="0"/>
          </a:p>
          <a:p>
            <a:pPr marL="285750" lvl="6" indent="-285750">
              <a:buFont typeface="Courier New" panose="02070309020205020404" pitchFamily="49" charset="0"/>
              <a:buChar char="o"/>
            </a:pPr>
            <a:r>
              <a:rPr lang="en-US" sz="1600" dirty="0"/>
              <a:t>Faster: Users can help themselves, fix bugs</a:t>
            </a:r>
          </a:p>
          <a:p>
            <a:pPr marL="285750" lvl="6" indent="-285750">
              <a:buFont typeface="Courier New" panose="02070309020205020404" pitchFamily="49" charset="0"/>
              <a:buChar char="o"/>
            </a:pPr>
            <a:r>
              <a:rPr lang="en-US" sz="1600" dirty="0"/>
              <a:t>Faster: Users can extend the software, develop new features</a:t>
            </a:r>
          </a:p>
          <a:p>
            <a:pPr marL="285750" lvl="5" indent="-285750"/>
            <a:endParaRPr lang="en-US" dirty="0"/>
          </a:p>
          <a:p>
            <a:pPr marL="285750" indent="-285750"/>
            <a:r>
              <a:rPr lang="en-US" dirty="0" err="1"/>
              <a:t>不会被供应商绑定</a:t>
            </a:r>
            <a:r>
              <a:rPr lang="zh-CN" altLang="en-US" dirty="0"/>
              <a:t> </a:t>
            </a:r>
            <a:r>
              <a:rPr lang="en-US" sz="1400" dirty="0"/>
              <a:t>Most open source has no or little vendor lock-in</a:t>
            </a:r>
            <a:endParaRPr lang="en-US" dirty="0"/>
          </a:p>
          <a:p>
            <a:pPr marL="285750" lvl="1" indent="-285750">
              <a:buFont typeface="Courier New" panose="02070309020205020404" pitchFamily="49" charset="0"/>
              <a:buChar char="o"/>
            </a:pPr>
            <a:r>
              <a:rPr lang="en-US" sz="1600" dirty="0"/>
              <a:t>Faster: Innovation cannot be blocked by one company</a:t>
            </a:r>
          </a:p>
          <a:p>
            <a:pPr marL="285750" lvl="1" indent="-285750">
              <a:buFont typeface="Courier New" panose="02070309020205020404" pitchFamily="49" charset="0"/>
              <a:buChar char="o"/>
            </a:pPr>
            <a:r>
              <a:rPr lang="en-US" sz="1600" dirty="0"/>
              <a:t>Cheaper: Competition keeps service prices low</a:t>
            </a:r>
          </a:p>
          <a:p>
            <a:pPr marL="285750" lvl="4" indent="-285750"/>
            <a:endParaRPr lang="en-US" dirty="0"/>
          </a:p>
          <a:p>
            <a:pPr marL="285750" indent="-285750"/>
            <a:r>
              <a:rPr lang="en-US" dirty="0" err="1"/>
              <a:t>开源组件有更高的兼容性</a:t>
            </a:r>
            <a:r>
              <a:rPr lang="zh-CN" altLang="en-US" dirty="0"/>
              <a:t> </a:t>
            </a:r>
            <a:r>
              <a:rPr lang="en-US" sz="1400" dirty="0"/>
              <a:t>Open source components are compatible</a:t>
            </a:r>
            <a:endParaRPr lang="en-US" dirty="0"/>
          </a:p>
          <a:p>
            <a:pPr marL="285750" lvl="1" indent="-285750">
              <a:buFont typeface="Courier New" panose="02070309020205020404" pitchFamily="49" charset="0"/>
              <a:buChar char="o"/>
            </a:pPr>
            <a:r>
              <a:rPr lang="en-US" sz="1600" dirty="0"/>
              <a:t>Faster, better: With standards (as reference implementations)</a:t>
            </a:r>
          </a:p>
          <a:p>
            <a:pPr marL="285750" lvl="1" indent="-285750">
              <a:buFont typeface="Courier New" panose="02070309020205020404" pitchFamily="49" charset="0"/>
              <a:buChar char="o"/>
            </a:pPr>
            <a:r>
              <a:rPr lang="en-US" sz="1600" dirty="0"/>
              <a:t>Faster, better: With platforms (as de-facto implementations)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69183-C85F-BC44-A3D9-A2FF46ABD0A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1412CA9D-E13D-F647-AFC6-ED364B073216}"/>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FECF9CDA-C62D-1949-A7A4-00991585BC7F}"/>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B3BE267-918D-404D-8CEA-EBDB0802D6E3}" type="slidenum">
              <a:rPr/>
              <a:t>8</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CC1A9DAE-B4D1-0E49-84EC-241D173B130D}"/>
              </a:ext>
            </a:extLst>
          </p:cNvPr>
          <p:cNvSpPr txBox="1">
            <a:spLocks noGrp="1"/>
          </p:cNvSpPr>
          <p:nvPr>
            <p:ph type="title" idx="4294967295"/>
          </p:nvPr>
        </p:nvSpPr>
        <p:spPr/>
        <p:txBody>
          <a:bodyPr/>
          <a:lstStyle/>
          <a:p>
            <a:pPr lvl="0"/>
            <a:r>
              <a:rPr lang="en-US" dirty="0" err="1"/>
              <a:t>成熟动机</a:t>
            </a:r>
            <a:r>
              <a:rPr lang="zh-CN" altLang="en-US" dirty="0"/>
              <a:t>：专注业务 </a:t>
            </a:r>
            <a:r>
              <a:rPr lang="en-US" dirty="0"/>
              <a:t>Mature Motivation: Focus Business</a:t>
            </a:r>
          </a:p>
        </p:txBody>
      </p:sp>
      <p:grpSp>
        <p:nvGrpSpPr>
          <p:cNvPr id="6" name="Group 2">
            <a:extLst>
              <a:ext uri="{FF2B5EF4-FFF2-40B4-BE49-F238E27FC236}">
                <a16:creationId xmlns:a16="http://schemas.microsoft.com/office/drawing/2014/main" id="{A6C757FE-B387-7E47-A37C-195AADB3142C}"/>
              </a:ext>
            </a:extLst>
          </p:cNvPr>
          <p:cNvGrpSpPr/>
          <p:nvPr/>
        </p:nvGrpSpPr>
        <p:grpSpPr>
          <a:xfrm>
            <a:off x="1710001" y="899998"/>
            <a:ext cx="6660004" cy="3600001"/>
            <a:chOff x="1710001" y="899998"/>
            <a:chExt cx="6660004" cy="3600001"/>
          </a:xfrm>
        </p:grpSpPr>
        <p:sp>
          <p:nvSpPr>
            <p:cNvPr id="7" name="Freeform 3">
              <a:extLst>
                <a:ext uri="{FF2B5EF4-FFF2-40B4-BE49-F238E27FC236}">
                  <a16:creationId xmlns:a16="http://schemas.microsoft.com/office/drawing/2014/main" id="{78634B71-0F11-0E47-93A7-8BE4CFD9E0B2}"/>
                </a:ext>
              </a:extLst>
            </p:cNvPr>
            <p:cNvSpPr/>
            <p:nvPr/>
          </p:nvSpPr>
          <p:spPr>
            <a:xfrm>
              <a:off x="1710001" y="3780001"/>
              <a:ext cx="2880003"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3683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Faster</a:t>
              </a:r>
            </a:p>
          </p:txBody>
        </p:sp>
        <p:sp>
          <p:nvSpPr>
            <p:cNvPr id="8" name="Freeform 4">
              <a:extLst>
                <a:ext uri="{FF2B5EF4-FFF2-40B4-BE49-F238E27FC236}">
                  <a16:creationId xmlns:a16="http://schemas.microsoft.com/office/drawing/2014/main" id="{785625D7-FE5B-3E49-9482-25E97066A942}"/>
                </a:ext>
              </a:extLst>
            </p:cNvPr>
            <p:cNvSpPr/>
            <p:nvPr/>
          </p:nvSpPr>
          <p:spPr>
            <a:xfrm>
              <a:off x="3240002" y="899998"/>
              <a:ext cx="3600001" cy="143999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62118"/>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FFFFFF"/>
                  </a:solidFill>
                  <a:uFillTx/>
                  <a:latin typeface="Arial" pitchFamily="18"/>
                  <a:ea typeface="WenQuanYi Zen Hei" pitchFamily="2"/>
                  <a:cs typeface="Lohit Hindi" pitchFamily="2"/>
                </a:rPr>
                <a:t>Better</a:t>
              </a:r>
            </a:p>
          </p:txBody>
        </p:sp>
        <p:sp>
          <p:nvSpPr>
            <p:cNvPr id="9" name="Freeform 5">
              <a:extLst>
                <a:ext uri="{FF2B5EF4-FFF2-40B4-BE49-F238E27FC236}">
                  <a16:creationId xmlns:a16="http://schemas.microsoft.com/office/drawing/2014/main" id="{E5AF7EDB-5A6C-5843-A8FA-F8303F4B660B}"/>
                </a:ext>
              </a:extLst>
            </p:cNvPr>
            <p:cNvSpPr/>
            <p:nvPr/>
          </p:nvSpPr>
          <p:spPr>
            <a:xfrm>
              <a:off x="5490002" y="3780001"/>
              <a:ext cx="2880003" cy="71999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502DA2"/>
            </a:solidFill>
            <a:ln w="35999" cap="flat">
              <a:solidFill>
                <a:srgbClr val="FFFFFF"/>
              </a:solidFill>
              <a:prstDash val="solid"/>
              <a:miter/>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18"/>
                  <a:ea typeface="WenQuanYi Zen Hei" pitchFamily="2"/>
                  <a:cs typeface="Lohit Hindi" pitchFamily="2"/>
                </a:rPr>
                <a:t>Cheaper</a:t>
              </a:r>
            </a:p>
          </p:txBody>
        </p:sp>
        <p:sp>
          <p:nvSpPr>
            <p:cNvPr id="10" name="Straight Connector 6">
              <a:extLst>
                <a:ext uri="{FF2B5EF4-FFF2-40B4-BE49-F238E27FC236}">
                  <a16:creationId xmlns:a16="http://schemas.microsoft.com/office/drawing/2014/main" id="{4E59A8B8-A84F-364D-A923-BF6F7CBE43F6}"/>
                </a:ext>
              </a:extLst>
            </p:cNvPr>
            <p:cNvSpPr/>
            <p:nvPr/>
          </p:nvSpPr>
          <p:spPr>
            <a:xfrm flipH="1" flipV="1">
              <a:off x="5579997" y="2340004"/>
              <a:ext cx="899998" cy="143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1" name="Straight Connector 7">
              <a:extLst>
                <a:ext uri="{FF2B5EF4-FFF2-40B4-BE49-F238E27FC236}">
                  <a16:creationId xmlns:a16="http://schemas.microsoft.com/office/drawing/2014/main" id="{237D1653-9D28-0743-BD05-E218A1688586}"/>
                </a:ext>
              </a:extLst>
            </p:cNvPr>
            <p:cNvSpPr/>
            <p:nvPr/>
          </p:nvSpPr>
          <p:spPr>
            <a:xfrm flipH="1">
              <a:off x="4590004" y="4140000"/>
              <a:ext cx="899998"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sp>
          <p:nvSpPr>
            <p:cNvPr id="12" name="Straight Connector 8">
              <a:extLst>
                <a:ext uri="{FF2B5EF4-FFF2-40B4-BE49-F238E27FC236}">
                  <a16:creationId xmlns:a16="http://schemas.microsoft.com/office/drawing/2014/main" id="{17CB0478-FA23-8E4F-B320-651AD394BF56}"/>
                </a:ext>
              </a:extLst>
            </p:cNvPr>
            <p:cNvSpPr/>
            <p:nvPr/>
          </p:nvSpPr>
          <p:spPr>
            <a:xfrm flipV="1">
              <a:off x="3600001" y="2340004"/>
              <a:ext cx="899998" cy="1439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35999" cap="flat">
              <a:solidFill>
                <a:srgbClr val="000000"/>
              </a:solidFill>
              <a:prstDash val="solid"/>
              <a:miter/>
              <a:headEnd type="arrow"/>
              <a:tailEnd type="arrow"/>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Arial" pitchFamily="18"/>
                <a:ea typeface="WenQuanYi Zen Hei" pitchFamily="2"/>
                <a:cs typeface="Lohit Hindi" pitchFamily="2"/>
              </a:endParaRPr>
            </a:p>
          </p:txBody>
        </p:sp>
      </p:grpSp>
      <p:sp>
        <p:nvSpPr>
          <p:cNvPr id="13" name="Freeform 9">
            <a:extLst>
              <a:ext uri="{FF2B5EF4-FFF2-40B4-BE49-F238E27FC236}">
                <a16:creationId xmlns:a16="http://schemas.microsoft.com/office/drawing/2014/main" id="{83F1D6A3-E1C7-544A-B4E8-42A1BBB07891}"/>
              </a:ext>
            </a:extLst>
          </p:cNvPr>
          <p:cNvSpPr/>
          <p:nvPr/>
        </p:nvSpPr>
        <p:spPr>
          <a:xfrm>
            <a:off x="0" y="4950003"/>
            <a:ext cx="10079998" cy="71999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404040"/>
          </a:solidFill>
          <a:ln cap="flat">
            <a:noFill/>
            <a:prstDash val="solid"/>
          </a:ln>
        </p:spPr>
        <p:txBody>
          <a:bodyPr vert="horz" wrap="none" lIns="71999" tIns="71999" rIns="71999" bIns="71999" anchor="ctr" anchorCtr="1" compatLnSpc="0">
            <a:no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FFFFFF"/>
                </a:solidFill>
                <a:uFillTx/>
                <a:latin typeface="Arial" pitchFamily="18"/>
                <a:ea typeface="WenQuanYi Zen Hei" pitchFamily="2"/>
                <a:cs typeface="Lohit Hindi" pitchFamily="2"/>
              </a:rPr>
              <a:t>“Focus on competitive differentiation.”</a:t>
            </a:r>
            <a:r>
              <a:rPr lang="zh-CN" altLang="en-US" sz="2800" b="1" i="0" u="none" strike="noStrike" kern="1200" cap="none" spc="0" baseline="0" dirty="0">
                <a:solidFill>
                  <a:srgbClr val="FFFFFF"/>
                </a:solidFill>
                <a:uFillTx/>
                <a:latin typeface="Arial" pitchFamily="18"/>
                <a:ea typeface="WenQuanYi Zen Hei" pitchFamily="2"/>
                <a:cs typeface="Lohit Hindi" pitchFamily="2"/>
              </a:rPr>
              <a:t> </a:t>
            </a:r>
            <a:r>
              <a:rPr lang="en-US" sz="2800" b="1" i="0" u="none" strike="noStrike" kern="1200" cap="none" spc="0" baseline="0" dirty="0" err="1">
                <a:solidFill>
                  <a:srgbClr val="FFFFFF"/>
                </a:solidFill>
                <a:uFillTx/>
                <a:latin typeface="Arial" pitchFamily="18"/>
                <a:ea typeface="WenQuanYi Zen Hei" pitchFamily="2"/>
                <a:cs typeface="Lohit Hindi" pitchFamily="2"/>
              </a:rPr>
              <a:t>企业的差异化竞争</a:t>
            </a:r>
            <a:endParaRPr lang="en-US" sz="2800" b="1" i="0" u="none" strike="noStrike" kern="1200" cap="none" spc="0" baseline="0" dirty="0">
              <a:solidFill>
                <a:srgbClr val="FFFFFF"/>
              </a:solidFill>
              <a:uFillTx/>
              <a:latin typeface="Arial" pitchFamily="18"/>
              <a:ea typeface="WenQuanYi Zen Hei" pitchFamily="2"/>
              <a:cs typeface="Lohit Hindi"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AECE2-FDEB-0A46-9F0A-99A9E4DFF461}"/>
              </a:ext>
            </a:extLst>
          </p:cNvPr>
          <p:cNvSpPr txBox="1"/>
          <p:nvPr/>
        </p:nvSpPr>
        <p:spPr>
          <a:xfrm>
            <a:off x="6479996" y="5039999"/>
            <a:ext cx="2880003" cy="270004"/>
          </a:xfrm>
          <a:prstGeom prst="rect">
            <a:avLst/>
          </a:prstGeom>
          <a:noFill/>
          <a:ln cap="flat">
            <a:noFill/>
          </a:ln>
        </p:spPr>
        <p:txBody>
          <a:bodyPr vert="horz" wrap="square" lIns="0" tIns="0" rIns="71999" bIns="18004"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Free / Libre and Open Source Software</a:t>
            </a:r>
          </a:p>
        </p:txBody>
      </p:sp>
      <p:sp>
        <p:nvSpPr>
          <p:cNvPr id="3" name="Footer Placeholder 2">
            <a:extLst>
              <a:ext uri="{FF2B5EF4-FFF2-40B4-BE49-F238E27FC236}">
                <a16:creationId xmlns:a16="http://schemas.microsoft.com/office/drawing/2014/main" id="{9DF41814-373B-564E-9F04-6CB0ED2F2962}"/>
              </a:ext>
            </a:extLst>
          </p:cNvPr>
          <p:cNvSpPr txBox="1"/>
          <p:nvPr/>
        </p:nvSpPr>
        <p:spPr>
          <a:xfrm>
            <a:off x="6479996" y="5310003"/>
            <a:ext cx="2880003" cy="270004"/>
          </a:xfrm>
          <a:prstGeom prst="rect">
            <a:avLst/>
          </a:prstGeom>
          <a:noFill/>
          <a:ln cap="flat">
            <a:noFill/>
          </a:ln>
        </p:spPr>
        <p:txBody>
          <a:bodyPr vert="horz" wrap="square" lIns="0" tIns="18004" rIns="71999" bIns="0" anchor="t"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a:solidFill>
                  <a:srgbClr val="000000"/>
                </a:solidFill>
                <a:uFillTx/>
                <a:latin typeface="Arial" pitchFamily="34"/>
                <a:ea typeface="DejaVu Sans" pitchFamily="2"/>
                <a:cs typeface="DejaVu Sans" pitchFamily="2"/>
              </a:rPr>
              <a:t>© 2019 Dirk Riehle - Some Rights Reserved</a:t>
            </a:r>
          </a:p>
        </p:txBody>
      </p:sp>
      <p:sp>
        <p:nvSpPr>
          <p:cNvPr id="4" name="Slide Number Placeholder 3">
            <a:extLst>
              <a:ext uri="{FF2B5EF4-FFF2-40B4-BE49-F238E27FC236}">
                <a16:creationId xmlns:a16="http://schemas.microsoft.com/office/drawing/2014/main" id="{D13FE100-DE65-F940-A570-A10A268F3DC2}"/>
              </a:ext>
            </a:extLst>
          </p:cNvPr>
          <p:cNvSpPr txBox="1"/>
          <p:nvPr/>
        </p:nvSpPr>
        <p:spPr>
          <a:xfrm>
            <a:off x="9179999" y="5039999"/>
            <a:ext cx="719998" cy="539998"/>
          </a:xfrm>
          <a:prstGeom prst="rect">
            <a:avLst/>
          </a:prstGeom>
          <a:noFill/>
          <a:ln cap="flat">
            <a:noFill/>
          </a:ln>
        </p:spPr>
        <p:txBody>
          <a:bodyPr vert="horz" wrap="square" lIns="0" tIns="0" rIns="0" bIns="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495DD5E-E8DB-A349-93BD-5E7F66E399F1}" type="slidenum">
              <a:rPr/>
              <a:t>9</a:t>
            </a:fld>
            <a:endParaRPr lang="en-US" sz="3200" b="1" i="0" u="none" strike="noStrike" kern="1200" cap="none" spc="0" baseline="0">
              <a:solidFill>
                <a:srgbClr val="000000"/>
              </a:solidFill>
              <a:uFillTx/>
              <a:latin typeface="Arial" pitchFamily="34"/>
              <a:ea typeface="DejaVu Sans" pitchFamily="2"/>
              <a:cs typeface="DejaVu Sans" pitchFamily="2"/>
            </a:endParaRPr>
          </a:p>
        </p:txBody>
      </p:sp>
      <p:sp>
        <p:nvSpPr>
          <p:cNvPr id="5" name="Title 1">
            <a:extLst>
              <a:ext uri="{FF2B5EF4-FFF2-40B4-BE49-F238E27FC236}">
                <a16:creationId xmlns:a16="http://schemas.microsoft.com/office/drawing/2014/main" id="{1149D1C5-FB9B-4149-8897-E48119D0AF38}"/>
              </a:ext>
            </a:extLst>
          </p:cNvPr>
          <p:cNvSpPr txBox="1">
            <a:spLocks noGrp="1"/>
          </p:cNvSpPr>
          <p:nvPr>
            <p:ph type="title" idx="4294967295"/>
          </p:nvPr>
        </p:nvSpPr>
        <p:spPr/>
        <p:txBody>
          <a:bodyPr/>
          <a:lstStyle/>
          <a:p>
            <a:pPr lvl="0"/>
            <a:r>
              <a:rPr lang="en-US" dirty="0" err="1"/>
              <a:t>一个弊端</a:t>
            </a:r>
            <a:r>
              <a:rPr lang="zh-CN" altLang="en-US" dirty="0"/>
              <a:t> </a:t>
            </a:r>
            <a:r>
              <a:rPr lang="en-US" dirty="0"/>
              <a:t>Detriments of Using Open Source</a:t>
            </a:r>
          </a:p>
        </p:txBody>
      </p:sp>
      <p:sp>
        <p:nvSpPr>
          <p:cNvPr id="6" name="Text Placeholder 2">
            <a:extLst>
              <a:ext uri="{FF2B5EF4-FFF2-40B4-BE49-F238E27FC236}">
                <a16:creationId xmlns:a16="http://schemas.microsoft.com/office/drawing/2014/main" id="{84BB01DE-A3FD-4240-90CE-BCB65AE182D5}"/>
              </a:ext>
            </a:extLst>
          </p:cNvPr>
          <p:cNvSpPr txBox="1">
            <a:spLocks noGrp="1"/>
          </p:cNvSpPr>
          <p:nvPr>
            <p:ph type="body" idx="4294967295"/>
          </p:nvPr>
        </p:nvSpPr>
        <p:spPr/>
        <p:txBody>
          <a:bodyPr/>
          <a:lstStyle/>
          <a:p>
            <a:pPr marL="285750" lvl="1" indent="-285750"/>
            <a:r>
              <a:rPr lang="en-US" sz="2000" dirty="0" err="1"/>
              <a:t>安全问题</a:t>
            </a:r>
            <a:r>
              <a:rPr lang="zh-CN" altLang="en-US" sz="2000" dirty="0"/>
              <a:t> </a:t>
            </a:r>
            <a:r>
              <a:rPr lang="en-US" altLang="zh-CN" sz="2000" dirty="0"/>
              <a:t>-</a:t>
            </a:r>
            <a:r>
              <a:rPr lang="zh-CN" altLang="en-US" sz="2000" dirty="0"/>
              <a:t> </a:t>
            </a:r>
            <a:r>
              <a:rPr lang="en-US" sz="2000" dirty="0" err="1"/>
              <a:t>攻击者更容易找到漏洞</a:t>
            </a:r>
            <a:endParaRPr lang="en-US" sz="2000" dirty="0"/>
          </a:p>
          <a:p>
            <a:pPr marL="285750" lvl="1" indent="-285750"/>
            <a:r>
              <a:rPr lang="en-US" sz="1600" dirty="0"/>
              <a:t>Attackers have it a bit easier to find security holes</a:t>
            </a:r>
          </a:p>
          <a:p>
            <a:pPr marL="285750" lvl="2" indent="-285750">
              <a:buFont typeface="Courier New" panose="02070309020205020404" pitchFamily="49" charset="0"/>
              <a:buChar char="o"/>
            </a:pPr>
            <a:r>
              <a:rPr lang="en-US" sz="1600" dirty="0"/>
              <a:t>Various agencies scan open source for vulnerabilities, don’t report them</a:t>
            </a:r>
          </a:p>
          <a:p>
            <a:pPr marL="285750" lvl="2" indent="-285750"/>
            <a:r>
              <a:rPr lang="en-US" sz="1600" dirty="0"/>
              <a:t>Becomes more serious, if use of open source is signaled</a:t>
            </a: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ue%20Blue%20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../../../../Templates/True%20Blue%20Presentation.otp</Template>
  <TotalTime>1880</TotalTime>
  <Words>7186</Words>
  <Application>Microsoft Macintosh PowerPoint</Application>
  <PresentationFormat>Custom</PresentationFormat>
  <Paragraphs>694</Paragraphs>
  <Slides>49</Slides>
  <Notes>48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49</vt:i4>
      </vt:variant>
    </vt:vector>
  </HeadingPairs>
  <TitlesOfParts>
    <vt:vector size="59" baseType="lpstr">
      <vt:lpstr>Microsoft YaHei</vt:lpstr>
      <vt:lpstr>StarSymbol</vt:lpstr>
      <vt:lpstr>Arial</vt:lpstr>
      <vt:lpstr>Calibri</vt:lpstr>
      <vt:lpstr>Courier New</vt:lpstr>
      <vt:lpstr>Times New Roman</vt:lpstr>
      <vt:lpstr>Default</vt:lpstr>
      <vt:lpstr>True%20Blue%20Presentation</vt:lpstr>
      <vt:lpstr>White</vt:lpstr>
      <vt:lpstr>Black</vt:lpstr>
      <vt:lpstr>Corporate Open Source Governance 企业开源治理</vt:lpstr>
      <vt:lpstr>Governance and Compliance 治理 与 合规</vt:lpstr>
      <vt:lpstr>Open Source Governance and Compliance 开源治理与合规</vt:lpstr>
      <vt:lpstr>Products and Services 产品与服务</vt:lpstr>
      <vt:lpstr>Primary Benefits of Using Open Source</vt:lpstr>
      <vt:lpstr>基本动机：省钱（Save Costs）</vt:lpstr>
      <vt:lpstr>次要的好处 Secondary Benefits</vt:lpstr>
      <vt:lpstr>成熟动机：专注业务 Mature Motivation: Focus Business</vt:lpstr>
      <vt:lpstr>一个弊端 Detriments of Using Open Source</vt:lpstr>
      <vt:lpstr>Not Using Open Source is Not an Option</vt:lpstr>
      <vt:lpstr>OSPO：The Open Source Program Office</vt:lpstr>
      <vt:lpstr>Goals of Open Source Governance</vt:lpstr>
      <vt:lpstr>达到目标 Achieving Goals for Using Open Source</vt:lpstr>
      <vt:lpstr>Example Governance for Achieving Goals</vt:lpstr>
      <vt:lpstr>Avoiding Problems with Using Open Source</vt:lpstr>
      <vt:lpstr>Cause and Effect Chain of Legal Problems</vt:lpstr>
      <vt:lpstr>版权违规诉讼 Copyright Violation Lawsuit</vt:lpstr>
      <vt:lpstr>专利侵权诉讼 Patent Infringement Lawsuit</vt:lpstr>
      <vt:lpstr>实体化问题的成本 Costs of Materialized Problems</vt:lpstr>
      <vt:lpstr>Costs of Unwanted Consequences</vt:lpstr>
      <vt:lpstr>建立许可证合规的花销 Costs of Establishing License Compliance</vt:lpstr>
      <vt:lpstr>软件供应链 The Software Supply Chain</vt:lpstr>
      <vt:lpstr>被起诉的可能性来源 Probability of Getting Sued</vt:lpstr>
      <vt:lpstr>PowerPoint Presentation</vt:lpstr>
      <vt:lpstr>GPL Monetization and Netfilter [KS16]</vt:lpstr>
      <vt:lpstr>对专利诉讼的主动应对措施 Proactive Measures against Patent Lawsuits</vt:lpstr>
      <vt:lpstr>Use of Open Source is a Business Decision</vt:lpstr>
      <vt:lpstr>Example Governance for Legal Problems</vt:lpstr>
      <vt:lpstr>Component Analysis 1 / 2</vt:lpstr>
      <vt:lpstr>Component Analysis 2 / 2</vt:lpstr>
      <vt:lpstr>Source Code Scanner 1 / 2</vt:lpstr>
      <vt:lpstr>Source Code Scanner 2 / 2</vt:lpstr>
      <vt:lpstr>Repository Management</vt:lpstr>
      <vt:lpstr>Software Package Data Exchange (SPDX)</vt:lpstr>
      <vt:lpstr>使用开源过程中的安全问题 Security Problems with Using Open Source</vt:lpstr>
      <vt:lpstr>漏洞的严重性 Seriousness of Vulnerabilities [S16]</vt:lpstr>
      <vt:lpstr>治理安全问题的例子 Example Governance for Security Problems</vt:lpstr>
      <vt:lpstr>使用开源的流程问题 Process Problems with Using Open Source</vt:lpstr>
      <vt:lpstr>管理维护负担</vt:lpstr>
      <vt:lpstr>治理最小成本的花销</vt:lpstr>
      <vt:lpstr>治理领域和流程 Governance Domains and Processes</vt:lpstr>
      <vt:lpstr>CEO的责任  The CEO’s Liability</vt:lpstr>
      <vt:lpstr>角色和分工 Roles and Responsibilities</vt:lpstr>
      <vt:lpstr>Best Practice Descriptions</vt:lpstr>
      <vt:lpstr>Generate Compliance Artifacts</vt:lpstr>
      <vt:lpstr>Manage Suppliers</vt:lpstr>
      <vt:lpstr>Manage Suppliers in Context</vt:lpstr>
      <vt:lpstr>Quiz: Organizational Structure</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Open Source Governance</dc:title>
  <dc:creator>Dirk Riehle</dc:creator>
  <cp:lastModifiedBy>XIAOYA XIA</cp:lastModifiedBy>
  <cp:revision>220</cp:revision>
  <cp:lastPrinted>2013-05-04T19:19:21Z</cp:lastPrinted>
  <dcterms:created xsi:type="dcterms:W3CDTF">2013-03-13T23:40:22Z</dcterms:created>
  <dcterms:modified xsi:type="dcterms:W3CDTF">2021-07-20T12:30:56Z</dcterms:modified>
</cp:coreProperties>
</file>