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63"/>
  </p:notesMasterIdLst>
  <p:handoutMasterIdLst>
    <p:handoutMasterId r:id="rId64"/>
  </p:handoutMasterIdLst>
  <p:sldIdLst>
    <p:sldId id="256" r:id="rId5"/>
    <p:sldId id="316" r:id="rId6"/>
    <p:sldId id="257" r:id="rId7"/>
    <p:sldId id="258" r:id="rId8"/>
    <p:sldId id="317" r:id="rId9"/>
    <p:sldId id="31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90" r:id="rId24"/>
    <p:sldId id="272" r:id="rId25"/>
    <p:sldId id="273" r:id="rId26"/>
    <p:sldId id="291" r:id="rId27"/>
    <p:sldId id="274" r:id="rId28"/>
    <p:sldId id="275" r:id="rId29"/>
    <p:sldId id="276" r:id="rId30"/>
    <p:sldId id="277" r:id="rId31"/>
    <p:sldId id="278" r:id="rId32"/>
    <p:sldId id="279" r:id="rId33"/>
    <p:sldId id="280" r:id="rId34"/>
    <p:sldId id="282" r:id="rId35"/>
    <p:sldId id="283" r:id="rId36"/>
    <p:sldId id="319" r:id="rId37"/>
    <p:sldId id="284" r:id="rId38"/>
    <p:sldId id="286" r:id="rId39"/>
    <p:sldId id="287" r:id="rId40"/>
    <p:sldId id="288" r:id="rId41"/>
    <p:sldId id="289" r:id="rId42"/>
    <p:sldId id="293" r:id="rId43"/>
    <p:sldId id="294" r:id="rId44"/>
    <p:sldId id="295" r:id="rId45"/>
    <p:sldId id="320" r:id="rId46"/>
    <p:sldId id="297" r:id="rId47"/>
    <p:sldId id="298" r:id="rId48"/>
    <p:sldId id="321" r:id="rId49"/>
    <p:sldId id="322" r:id="rId50"/>
    <p:sldId id="323" r:id="rId51"/>
    <p:sldId id="324" r:id="rId52"/>
    <p:sldId id="325" r:id="rId53"/>
    <p:sldId id="326" r:id="rId54"/>
    <p:sldId id="328" r:id="rId55"/>
    <p:sldId id="329" r:id="rId56"/>
    <p:sldId id="330" r:id="rId57"/>
    <p:sldId id="331" r:id="rId58"/>
    <p:sldId id="332" r:id="rId59"/>
    <p:sldId id="333" r:id="rId60"/>
    <p:sldId id="312" r:id="rId61"/>
    <p:sldId id="314" r:id="rId6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B547884-3297-0645-9639-24A9C8BA8588}" styleName="">
    <a:wholeTbl>
      <a:tcStyle>
        <a:tcBdr/>
      </a:tcStyle>
    </a:wholeTbl>
    <a:band1H>
      <a:tcStyle>
        <a:tcBdr/>
      </a:tcStyle>
    </a:band1H>
    <a:band1V>
      <a:tcStyle>
        <a:tcBdr/>
      </a:tcStyle>
    </a:band1V>
    <a:lastCol>
      <a:tcStyle>
        <a:tcBdr/>
      </a:tcStyle>
    </a:lastCol>
    <a:firstCol>
      <a:tcStyle>
        <a:tcBdr/>
      </a:tcStyle>
    </a:firstCol>
    <a:lastRow>
      <a:tcStyle>
        <a:tcBdr/>
      </a:tcStyle>
    </a:lastRow>
    <a:firstRow>
      <a:tcStyle>
        <a:tcBdr/>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817"/>
  </p:normalViewPr>
  <p:slideViewPr>
    <p:cSldViewPr snapToGrid="0" snapToObjects="1">
      <p:cViewPr varScale="1">
        <p:scale>
          <a:sx n="122" d="100"/>
          <a:sy n="122" d="100"/>
        </p:scale>
        <p:origin x="10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A3088E-3F73-8B45-8DDF-4CE48AC4B29A}"/>
              </a:ext>
            </a:extLst>
          </p:cNvPr>
          <p:cNvSpPr txBox="1">
            <a:spLocks noGrp="1"/>
          </p:cNvSpPr>
          <p:nvPr>
            <p:ph type="hdr" sz="quarter"/>
          </p:nvPr>
        </p:nvSpPr>
        <p:spPr>
          <a:xfrm>
            <a:off x="0" y="0"/>
            <a:ext cx="3280320" cy="534240"/>
          </a:xfrm>
          <a:prstGeom prst="rect">
            <a:avLst/>
          </a:prstGeom>
          <a:noFill/>
          <a:ln>
            <a:noFill/>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defRPr sz="1400"/>
            </a:pPr>
            <a:endParaRPr lang="en-US" sz="1400" b="0" i="0" u="none" strike="noStrike" kern="1200">
              <a:ln>
                <a:noFill/>
              </a:ln>
              <a:latin typeface="Arial" pitchFamily="18"/>
              <a:ea typeface="WenQuanYi Zen Hei" pitchFamily="2"/>
              <a:cs typeface="Lohit Hindi" pitchFamily="2"/>
            </a:endParaRPr>
          </a:p>
        </p:txBody>
      </p:sp>
      <p:sp>
        <p:nvSpPr>
          <p:cNvPr id="3" name="Date Placeholder 2">
            <a:extLst>
              <a:ext uri="{FF2B5EF4-FFF2-40B4-BE49-F238E27FC236}">
                <a16:creationId xmlns:a16="http://schemas.microsoft.com/office/drawing/2014/main" id="{0D8CE59D-3645-B34C-84FE-CBC245A9D139}"/>
              </a:ext>
            </a:extLst>
          </p:cNvPr>
          <p:cNvSpPr txBox="1">
            <a:spLocks noGrp="1"/>
          </p:cNvSpPr>
          <p:nvPr>
            <p:ph type="dt" sz="quarter" idx="1"/>
          </p:nvPr>
        </p:nvSpPr>
        <p:spPr>
          <a:xfrm>
            <a:off x="4279320" y="0"/>
            <a:ext cx="3280320" cy="534240"/>
          </a:xfrm>
          <a:prstGeom prst="rect">
            <a:avLst/>
          </a:prstGeom>
          <a:noFill/>
          <a:ln>
            <a:noFill/>
          </a:ln>
        </p:spPr>
        <p:txBody>
          <a:bodyPr wrap="none" lIns="72000" tIns="72000" rIns="72000" bIns="72000" anchor="ctr" anchorCtr="0" compatLnSpc="0">
            <a:noAutofit/>
          </a:bodyPr>
          <a:lstStyle/>
          <a:p>
            <a:pPr marL="0" marR="0" lvl="0" indent="0" algn="r" hangingPunct="0">
              <a:lnSpc>
                <a:spcPct val="100000"/>
              </a:lnSpc>
              <a:spcBef>
                <a:spcPts val="0"/>
              </a:spcBef>
              <a:spcAft>
                <a:spcPts val="0"/>
              </a:spcAft>
              <a:buNone/>
              <a:tabLst/>
              <a:defRPr sz="1400"/>
            </a:pPr>
            <a:endParaRPr lang="en-US" sz="1400" b="0" i="0" u="none" strike="noStrike" kern="1200">
              <a:ln>
                <a:noFill/>
              </a:ln>
              <a:latin typeface="Arial" pitchFamily="18"/>
              <a:ea typeface="WenQuanYi Zen Hei" pitchFamily="2"/>
              <a:cs typeface="Lohit Hindi" pitchFamily="2"/>
            </a:endParaRPr>
          </a:p>
        </p:txBody>
      </p:sp>
      <p:sp>
        <p:nvSpPr>
          <p:cNvPr id="4" name="Footer Placeholder 3">
            <a:extLst>
              <a:ext uri="{FF2B5EF4-FFF2-40B4-BE49-F238E27FC236}">
                <a16:creationId xmlns:a16="http://schemas.microsoft.com/office/drawing/2014/main" id="{D88E30E6-69E1-014A-B020-069BA1CF2331}"/>
              </a:ext>
            </a:extLst>
          </p:cNvPr>
          <p:cNvSpPr txBox="1">
            <a:spLocks noGrp="1"/>
          </p:cNvSpPr>
          <p:nvPr>
            <p:ph type="ftr" sz="quarter" idx="2"/>
          </p:nvPr>
        </p:nvSpPr>
        <p:spPr>
          <a:xfrm>
            <a:off x="0" y="10157400"/>
            <a:ext cx="3280320" cy="534240"/>
          </a:xfrm>
          <a:prstGeom prst="rect">
            <a:avLst/>
          </a:prstGeom>
          <a:noFill/>
          <a:ln>
            <a:noFill/>
          </a:ln>
        </p:spPr>
        <p:txBody>
          <a:bodyPr wrap="none" lIns="72000" tIns="72000" rIns="72000" bIns="72000" anchor="b" anchorCtr="0" compatLnSpc="0">
            <a:noAutofit/>
          </a:bodyPr>
          <a:lstStyle/>
          <a:p>
            <a:pPr marL="0" marR="0" lvl="0" indent="0" algn="ctr" hangingPunct="0">
              <a:lnSpc>
                <a:spcPct val="100000"/>
              </a:lnSpc>
              <a:spcBef>
                <a:spcPts val="0"/>
              </a:spcBef>
              <a:spcAft>
                <a:spcPts val="0"/>
              </a:spcAft>
              <a:buNone/>
              <a:tabLst/>
              <a:defRPr sz="1400"/>
            </a:pPr>
            <a:endParaRPr lang="en-US" sz="1400" b="0" i="0" u="none" strike="noStrike" kern="1200">
              <a:ln>
                <a:noFill/>
              </a:ln>
              <a:latin typeface="Arial" pitchFamily="18"/>
              <a:ea typeface="WenQuanYi Zen Hei" pitchFamily="2"/>
              <a:cs typeface="Lohit Hindi" pitchFamily="2"/>
            </a:endParaRPr>
          </a:p>
        </p:txBody>
      </p:sp>
      <p:sp>
        <p:nvSpPr>
          <p:cNvPr id="5" name="Slide Number Placeholder 4">
            <a:extLst>
              <a:ext uri="{FF2B5EF4-FFF2-40B4-BE49-F238E27FC236}">
                <a16:creationId xmlns:a16="http://schemas.microsoft.com/office/drawing/2014/main" id="{4A6E737F-D501-5F44-82AC-98259AA67276}"/>
              </a:ext>
            </a:extLst>
          </p:cNvPr>
          <p:cNvSpPr txBox="1">
            <a:spLocks noGrp="1"/>
          </p:cNvSpPr>
          <p:nvPr>
            <p:ph type="sldNum" sz="quarter" idx="3"/>
          </p:nvPr>
        </p:nvSpPr>
        <p:spPr>
          <a:xfrm>
            <a:off x="4279320" y="10157400"/>
            <a:ext cx="3280320" cy="534240"/>
          </a:xfrm>
          <a:prstGeom prst="rect">
            <a:avLst/>
          </a:prstGeom>
          <a:noFill/>
          <a:ln>
            <a:noFill/>
          </a:ln>
        </p:spPr>
        <p:txBody>
          <a:bodyPr wrap="none" lIns="72000" tIns="72000" rIns="72000" bIns="72000" anchor="b" anchorCtr="0" compatLnSpc="0">
            <a:noAutofit/>
          </a:bodyPr>
          <a:lstStyle/>
          <a:p>
            <a:pPr marL="0" marR="0" lvl="0" indent="0" algn="r" hangingPunct="0">
              <a:lnSpc>
                <a:spcPct val="100000"/>
              </a:lnSpc>
              <a:spcBef>
                <a:spcPts val="0"/>
              </a:spcBef>
              <a:spcAft>
                <a:spcPts val="0"/>
              </a:spcAft>
              <a:buNone/>
              <a:tabLst/>
              <a:defRPr sz="1400"/>
            </a:pPr>
            <a:fld id="{8C6A8425-14FD-0E48-A89B-942C3C9DC05C}" type="slidenum">
              <a:t>‹#›</a:t>
            </a:fld>
            <a:endParaRPr lang="en-US" sz="1400" b="0" i="0" u="none" strike="noStrike" kern="1200">
              <a:ln>
                <a:noFill/>
              </a:ln>
              <a:latin typeface="Arial" pitchFamily="18"/>
              <a:ea typeface="WenQuanYi Zen Hei" pitchFamily="2"/>
              <a:cs typeface="Lohit Hindi" pitchFamily="2"/>
            </a:endParaRPr>
          </a:p>
        </p:txBody>
      </p:sp>
    </p:spTree>
    <p:extLst>
      <p:ext uri="{BB962C8B-B14F-4D97-AF65-F5344CB8AC3E}">
        <p14:creationId xmlns:p14="http://schemas.microsoft.com/office/powerpoint/2010/main" val="2702914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8E828-71BD-6940-920E-46CEE56558DE}"/>
              </a:ext>
            </a:extLst>
          </p:cNvPr>
          <p:cNvSpPr>
            <a:spLocks noGrp="1" noRot="1" noChangeAspect="1"/>
          </p:cNvSpPr>
          <p:nvPr>
            <p:ph type="sldImg" idx="2"/>
          </p:nvPr>
        </p:nvSpPr>
        <p:spPr>
          <a:xfrm>
            <a:off x="540000" y="360000"/>
            <a:ext cx="6480000" cy="4860000"/>
          </a:xfrm>
          <a:prstGeom prst="rect">
            <a:avLst/>
          </a:prstGeom>
          <a:solidFill>
            <a:srgbClr val="3B70EE"/>
          </a:solidFill>
          <a:ln>
            <a:noFill/>
            <a:prstDash val="solid"/>
          </a:ln>
        </p:spPr>
      </p:sp>
      <p:sp>
        <p:nvSpPr>
          <p:cNvPr id="3" name="Notes Placeholder 2">
            <a:extLst>
              <a:ext uri="{FF2B5EF4-FFF2-40B4-BE49-F238E27FC236}">
                <a16:creationId xmlns:a16="http://schemas.microsoft.com/office/drawing/2014/main" id="{67B39B0A-0604-7649-A65B-C5DCD1019318}"/>
              </a:ext>
            </a:extLst>
          </p:cNvPr>
          <p:cNvSpPr txBox="1">
            <a:spLocks noGrp="1"/>
          </p:cNvSpPr>
          <p:nvPr>
            <p:ph type="body" sz="quarter" idx="3"/>
          </p:nvPr>
        </p:nvSpPr>
        <p:spPr>
          <a:xfrm>
            <a:off x="540000" y="5400000"/>
            <a:ext cx="6480000" cy="4860000"/>
          </a:xfrm>
          <a:prstGeom prst="rect">
            <a:avLst/>
          </a:prstGeom>
          <a:noFill/>
          <a:ln w="18000">
            <a:solidFill>
              <a:srgbClr val="000000"/>
            </a:solidFill>
            <a:prstDash val="solid"/>
          </a:ln>
        </p:spPr>
        <p:txBody>
          <a:bodyPr lIns="72000" tIns="72000" rIns="72000" bIns="72000" anchorCtr="0">
            <a:noAutofit/>
          </a:bodyPr>
          <a:lstStyle/>
          <a:p>
            <a:endParaRPr lang="en-US"/>
          </a:p>
        </p:txBody>
      </p:sp>
      <p:sp>
        <p:nvSpPr>
          <p:cNvPr id="4" name="Header Placeholder 3">
            <a:extLst>
              <a:ext uri="{FF2B5EF4-FFF2-40B4-BE49-F238E27FC236}">
                <a16:creationId xmlns:a16="http://schemas.microsoft.com/office/drawing/2014/main" id="{C12E4F77-4166-D947-982E-51B753A6BE04}"/>
              </a:ext>
            </a:extLst>
          </p:cNvPr>
          <p:cNvSpPr txBox="1">
            <a:spLocks noGrp="1"/>
          </p:cNvSpPr>
          <p:nvPr>
            <p:ph type="hdr" sz="quarter"/>
          </p:nvPr>
        </p:nvSpPr>
        <p:spPr>
          <a:xfrm>
            <a:off x="0" y="0"/>
            <a:ext cx="3280320" cy="534240"/>
          </a:xfrm>
          <a:prstGeom prst="rect">
            <a:avLst/>
          </a:prstGeom>
          <a:noFill/>
          <a:ln>
            <a:noFill/>
          </a:ln>
        </p:spPr>
        <p:txBody>
          <a:bodyPr lIns="0" tIns="0" rIns="0" bIns="0" anchor="ctr" anchorCtr="1">
            <a:noAutofit/>
          </a:bodyPr>
          <a:lstStyle>
            <a:lvl1pPr lvl="0" algn="ctr" hangingPunct="0">
              <a:buNone/>
              <a:tabLst/>
              <a:defRPr lang="en-US" sz="1400" b="1" kern="1200">
                <a:latin typeface="Arial" pitchFamily="34"/>
                <a:ea typeface="DejaVu Sans" pitchFamily="2"/>
                <a:cs typeface="DejaVu Sans" pitchFamily="2"/>
              </a:defRPr>
            </a:lvl1pPr>
          </a:lstStyle>
          <a:p>
            <a:pPr lvl="0"/>
            <a:endParaRPr lang="en-US"/>
          </a:p>
        </p:txBody>
      </p:sp>
      <p:sp>
        <p:nvSpPr>
          <p:cNvPr id="5" name="Date Placeholder 4">
            <a:extLst>
              <a:ext uri="{FF2B5EF4-FFF2-40B4-BE49-F238E27FC236}">
                <a16:creationId xmlns:a16="http://schemas.microsoft.com/office/drawing/2014/main" id="{1B8055E6-3A33-284B-B680-D684C6D63A2B}"/>
              </a:ext>
            </a:extLst>
          </p:cNvPr>
          <p:cNvSpPr txBox="1">
            <a:spLocks noGrp="1"/>
          </p:cNvSpPr>
          <p:nvPr>
            <p:ph type="dt" idx="1"/>
          </p:nvPr>
        </p:nvSpPr>
        <p:spPr>
          <a:xfrm>
            <a:off x="4279320" y="0"/>
            <a:ext cx="3280320" cy="534240"/>
          </a:xfrm>
          <a:prstGeom prst="rect">
            <a:avLst/>
          </a:prstGeom>
          <a:noFill/>
          <a:ln>
            <a:noFill/>
          </a:ln>
        </p:spPr>
        <p:txBody>
          <a:bodyPr lIns="0" tIns="0" rIns="0" bIns="0" anchor="ctr" anchorCtr="1">
            <a:noAutofit/>
          </a:bodyPr>
          <a:lstStyle>
            <a:lvl1pPr lvl="0" algn="r" hangingPunct="0">
              <a:buNone/>
              <a:tabLst/>
              <a:defRPr lang="en-US" sz="1400" b="1" kern="1200">
                <a:latin typeface="Arial" pitchFamily="34"/>
                <a:ea typeface="DejaVu Sans" pitchFamily="2"/>
                <a:cs typeface="DejaVu Sans" pitchFamily="2"/>
              </a:defRPr>
            </a:lvl1pPr>
          </a:lstStyle>
          <a:p>
            <a:pPr lvl="0"/>
            <a:endParaRPr lang="en-US"/>
          </a:p>
        </p:txBody>
      </p:sp>
      <p:sp>
        <p:nvSpPr>
          <p:cNvPr id="6" name="Footer Placeholder 5">
            <a:extLst>
              <a:ext uri="{FF2B5EF4-FFF2-40B4-BE49-F238E27FC236}">
                <a16:creationId xmlns:a16="http://schemas.microsoft.com/office/drawing/2014/main" id="{B2993D15-781D-A441-A154-F8335E7F9707}"/>
              </a:ext>
            </a:extLst>
          </p:cNvPr>
          <p:cNvSpPr txBox="1">
            <a:spLocks noGrp="1"/>
          </p:cNvSpPr>
          <p:nvPr>
            <p:ph type="ftr" sz="quarter" idx="4"/>
          </p:nvPr>
        </p:nvSpPr>
        <p:spPr>
          <a:xfrm>
            <a:off x="0" y="10157400"/>
            <a:ext cx="3280320" cy="534240"/>
          </a:xfrm>
          <a:prstGeom prst="rect">
            <a:avLst/>
          </a:prstGeom>
          <a:noFill/>
          <a:ln>
            <a:noFill/>
          </a:ln>
        </p:spPr>
        <p:txBody>
          <a:bodyPr lIns="0" tIns="0" rIns="0" bIns="0" anchor="b" anchorCtr="1">
            <a:noAutofit/>
          </a:bodyPr>
          <a:lstStyle>
            <a:lvl1pPr lvl="0" algn="ctr" hangingPunct="0">
              <a:buNone/>
              <a:tabLst/>
              <a:defRPr lang="en-US" sz="1400" b="1" kern="1200">
                <a:latin typeface="Arial" pitchFamily="34"/>
                <a:ea typeface="DejaVu Sans" pitchFamily="2"/>
                <a:cs typeface="DejaVu Sans" pitchFamily="2"/>
              </a:defRPr>
            </a:lvl1pPr>
          </a:lstStyle>
          <a:p>
            <a:pPr lvl="0"/>
            <a:endParaRPr lang="en-US"/>
          </a:p>
        </p:txBody>
      </p:sp>
      <p:sp>
        <p:nvSpPr>
          <p:cNvPr id="7" name="Slide Number Placeholder 6">
            <a:extLst>
              <a:ext uri="{FF2B5EF4-FFF2-40B4-BE49-F238E27FC236}">
                <a16:creationId xmlns:a16="http://schemas.microsoft.com/office/drawing/2014/main" id="{064E332E-00C9-FA4B-B83A-14D50DEB6529}"/>
              </a:ext>
            </a:extLst>
          </p:cNvPr>
          <p:cNvSpPr txBox="1">
            <a:spLocks noGrp="1"/>
          </p:cNvSpPr>
          <p:nvPr>
            <p:ph type="sldNum" sz="quarter" idx="5"/>
          </p:nvPr>
        </p:nvSpPr>
        <p:spPr>
          <a:xfrm>
            <a:off x="4279320" y="10157400"/>
            <a:ext cx="3280320" cy="534240"/>
          </a:xfrm>
          <a:prstGeom prst="rect">
            <a:avLst/>
          </a:prstGeom>
          <a:noFill/>
          <a:ln>
            <a:noFill/>
          </a:ln>
        </p:spPr>
        <p:txBody>
          <a:bodyPr lIns="0" tIns="0" rIns="0" bIns="0" anchor="b" anchorCtr="1">
            <a:noAutofit/>
          </a:bodyPr>
          <a:lstStyle>
            <a:lvl1pPr lvl="0" algn="r" hangingPunct="0">
              <a:buNone/>
              <a:tabLst/>
              <a:defRPr lang="en-US" sz="1400" b="1" kern="1200">
                <a:latin typeface="Arial" pitchFamily="34"/>
                <a:ea typeface="DejaVu Sans" pitchFamily="2"/>
                <a:cs typeface="DejaVu Sans" pitchFamily="2"/>
              </a:defRPr>
            </a:lvl1pPr>
          </a:lstStyle>
          <a:p>
            <a:pPr lvl="0"/>
            <a:fld id="{329D5F48-7773-5148-8D10-6DFEA03CFB48}" type="slidenum">
              <a:t>‹#›</a:t>
            </a:fld>
            <a:endParaRPr lang="en-US"/>
          </a:p>
        </p:txBody>
      </p:sp>
    </p:spTree>
    <p:extLst>
      <p:ext uri="{BB962C8B-B14F-4D97-AF65-F5344CB8AC3E}">
        <p14:creationId xmlns:p14="http://schemas.microsoft.com/office/powerpoint/2010/main" val="2535976908"/>
      </p:ext>
    </p:extLst>
  </p:cSld>
  <p:clrMap bg1="lt1" tx1="dk1" bg2="lt2" tx2="dk2" accent1="accent1" accent2="accent2" accent3="accent3" accent4="accent4" accent5="accent5" accent6="accent6" hlink="hlink" folHlink="folHlink"/>
  <p:notesStyle>
    <a:lvl1pPr marL="0" marR="0" indent="0" hangingPunct="0">
      <a:spcBef>
        <a:spcPts val="0"/>
      </a:spcBef>
      <a:spcAft>
        <a:spcPts val="567"/>
      </a:spcAft>
      <a:tabLst/>
      <a:defRPr lang="en-US" sz="1200" b="0" i="0" u="none" strike="noStrike" kern="1200">
        <a:ln>
          <a:noFill/>
        </a:ln>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zh.wikipedia.org/wiki/%E4%BD%9C%E8%80%8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ysgeek.cn/linux-package-managem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CF2CDB7-A379-A74C-BB4C-2D1C58F1167F}"/>
              </a:ext>
            </a:extLst>
          </p:cNvPr>
          <p:cNvSpPr txBox="1">
            <a:spLocks noGrp="1"/>
          </p:cNvSpPr>
          <p:nvPr>
            <p:ph type="sldNum" sz="quarter" idx="5"/>
          </p:nvPr>
        </p:nvSpPr>
        <p:spPr>
          <a:ln/>
        </p:spPr>
        <p:txBody>
          <a:bodyPr lIns="0" tIns="0" rIns="0" bIns="0" anchor="b" anchorCtr="1">
            <a:noAutofit/>
          </a:bodyPr>
          <a:lstStyle/>
          <a:p>
            <a:pPr lvl="0"/>
            <a:fld id="{7FBBE356-9699-AB47-BC64-1696FAAF2698}" type="slidenum">
              <a:t>1</a:t>
            </a:fld>
            <a:endParaRPr lang="en-US"/>
          </a:p>
        </p:txBody>
      </p:sp>
      <p:sp>
        <p:nvSpPr>
          <p:cNvPr id="2" name="Slide Image Placeholder 1">
            <a:extLst>
              <a:ext uri="{FF2B5EF4-FFF2-40B4-BE49-F238E27FC236}">
                <a16:creationId xmlns:a16="http://schemas.microsoft.com/office/drawing/2014/main" id="{F34FFAD2-337C-874A-8F92-60E63A2C8F96}"/>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1AAB2B3-94B7-9545-85D6-E5D9E58A8A61}"/>
              </a:ext>
            </a:extLst>
          </p:cNvPr>
          <p:cNvSpPr txBox="1">
            <a:spLocks noGrp="1"/>
          </p:cNvSpPr>
          <p:nvPr>
            <p:ph type="body" sz="quarter" idx="1"/>
          </p:nvPr>
        </p:nvSpPr>
        <p:spPr/>
        <p:txBody>
          <a:bodyPr/>
          <a:lstStyle/>
          <a:p>
            <a:pPr lvl="0"/>
            <a:r>
              <a:rPr lang="en-US" sz="1400"/>
              <a:t>It is Friedrich-Alexander University Erlangen-Nürnberg – FAU, in short.</a:t>
            </a:r>
          </a:p>
          <a:p>
            <a:pPr lvl="0"/>
            <a:r>
              <a:rPr lang="en-US" sz="1400"/>
              <a:t>Corporate identity wants us to say “Friedrich-Alexander University”.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75EDAAF-4344-F549-89B4-6B9C7099761E}"/>
              </a:ext>
            </a:extLst>
          </p:cNvPr>
          <p:cNvSpPr txBox="1">
            <a:spLocks noGrp="1"/>
          </p:cNvSpPr>
          <p:nvPr>
            <p:ph type="sldNum" sz="quarter" idx="5"/>
          </p:nvPr>
        </p:nvSpPr>
        <p:spPr>
          <a:ln/>
        </p:spPr>
        <p:txBody>
          <a:bodyPr lIns="0" tIns="0" rIns="0" bIns="0" anchor="b" anchorCtr="1">
            <a:noAutofit/>
          </a:bodyPr>
          <a:lstStyle/>
          <a:p>
            <a:pPr lvl="0"/>
            <a:fld id="{5BD4FFCE-0358-F842-816D-79FA8C06D88E}" type="slidenum">
              <a:t>10</a:t>
            </a:fld>
            <a:endParaRPr lang="en-US"/>
          </a:p>
        </p:txBody>
      </p:sp>
      <p:sp>
        <p:nvSpPr>
          <p:cNvPr id="2" name="Slide Image Placeholder 1">
            <a:extLst>
              <a:ext uri="{FF2B5EF4-FFF2-40B4-BE49-F238E27FC236}">
                <a16:creationId xmlns:a16="http://schemas.microsoft.com/office/drawing/2014/main" id="{03A7BB90-B0D5-2B4B-B0B6-675D8D4EFBFE}"/>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ABDD693-4D8C-9F4A-9415-39C583BCF213}"/>
              </a:ext>
            </a:extLst>
          </p:cNvPr>
          <p:cNvSpPr txBox="1">
            <a:spLocks noGrp="1"/>
          </p:cNvSpPr>
          <p:nvPr>
            <p:ph type="body" sz="quarter" idx="1"/>
          </p:nvPr>
        </p:nvSpPr>
        <p:spPr/>
        <p:txBody>
          <a:bodyPr/>
          <a:lstStyle/>
          <a:p>
            <a:r>
              <a:rPr lang="zh-CN" altLang="en-GB" sz="1200" b="0" i="0" u="none" strike="noStrike" kern="1200" dirty="0">
                <a:ln>
                  <a:noFill/>
                </a:ln>
                <a:effectLst/>
                <a:latin typeface="Times New Roman" pitchFamily="18"/>
              </a:rPr>
              <a:t>开源项目</a:t>
            </a:r>
            <a:r>
              <a:rPr lang="zh-CN" altLang="en-US" sz="1200" b="0" i="0" u="none" strike="noStrike" kern="1200" dirty="0">
                <a:ln>
                  <a:noFill/>
                </a:ln>
                <a:effectLst/>
                <a:latin typeface="Times New Roman" pitchFamily="18"/>
              </a:rPr>
              <a:t>进入基金会，基金会成立委员会</a:t>
            </a:r>
            <a:endParaRPr lang="en-GB" altLang="zh-CN" sz="1200" b="0" i="0" u="none" strike="noStrike" kern="1200" dirty="0">
              <a:ln>
                <a:noFill/>
              </a:ln>
              <a:effectLst/>
              <a:latin typeface="Times New Roman" pitchFamily="18"/>
            </a:endParaRPr>
          </a:p>
          <a:p>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委员会中的</a:t>
            </a:r>
            <a:r>
              <a:rPr lang="en-GB" sz="1200" b="0" i="0" u="none" strike="noStrike" kern="1200" dirty="0">
                <a:ln>
                  <a:noFill/>
                </a:ln>
                <a:effectLst/>
                <a:latin typeface="Times New Roman" pitchFamily="18"/>
              </a:rPr>
              <a:t>PMC</a:t>
            </a:r>
            <a:r>
              <a:rPr lang="zh-CN" altLang="en-US" sz="1200" b="0" i="0" u="none" strike="noStrike" kern="1200" dirty="0">
                <a:ln>
                  <a:noFill/>
                </a:ln>
                <a:effectLst/>
                <a:latin typeface="Times New Roman" pitchFamily="18"/>
              </a:rPr>
              <a:t>负责最终把持一个特定组件或开源项目的发展方向。这超出了</a:t>
            </a:r>
            <a:r>
              <a:rPr lang="en-GB" sz="1200" b="0" i="0" u="none" strike="noStrike" kern="1200" dirty="0">
                <a:ln>
                  <a:noFill/>
                </a:ln>
                <a:effectLst/>
                <a:latin typeface="Times New Roman" pitchFamily="18"/>
              </a:rPr>
              <a:t>committer</a:t>
            </a:r>
            <a:r>
              <a:rPr lang="zh-CN" altLang="en-US" sz="1200" b="0" i="0" u="none" strike="noStrike" kern="1200" dirty="0">
                <a:ln>
                  <a:noFill/>
                </a:ln>
                <a:effectLst/>
                <a:latin typeface="Times New Roman" pitchFamily="18"/>
              </a:rPr>
              <a:t>的职责范围，</a:t>
            </a:r>
            <a:r>
              <a:rPr lang="en-GB" sz="1200" b="0" i="0" u="none" strike="noStrike" kern="1200" dirty="0">
                <a:ln>
                  <a:noFill/>
                </a:ln>
                <a:effectLst/>
                <a:latin typeface="Times New Roman" pitchFamily="18"/>
              </a:rPr>
              <a:t>committer</a:t>
            </a:r>
            <a:r>
              <a:rPr lang="zh-CN" altLang="en-US" sz="1200" b="0" i="0" u="none" strike="noStrike" kern="1200" dirty="0">
                <a:ln>
                  <a:noFill/>
                </a:ln>
                <a:effectLst/>
                <a:latin typeface="Times New Roman" pitchFamily="18"/>
              </a:rPr>
              <a:t>只需要关心谁有代码仓库的写权限、更改权限等相关的事情。而</a:t>
            </a:r>
            <a:r>
              <a:rPr lang="en-GB" sz="1200" b="0" i="0" u="none" strike="noStrike" kern="1200" dirty="0">
                <a:ln>
                  <a:noFill/>
                </a:ln>
                <a:effectLst/>
                <a:latin typeface="Times New Roman" pitchFamily="18"/>
              </a:rPr>
              <a:t>PMC</a:t>
            </a:r>
            <a:r>
              <a:rPr lang="zh-CN" altLang="en-US" sz="1200" b="0" i="0" u="none" strike="noStrike" kern="1200" dirty="0">
                <a:ln>
                  <a:noFill/>
                </a:ln>
                <a:effectLst/>
                <a:latin typeface="Times New Roman" pitchFamily="18"/>
              </a:rPr>
              <a:t>的职责关于开源项目的领导力和战略。</a:t>
            </a:r>
            <a:endParaRPr lang="en-GB" sz="1200" b="0" i="0" u="none" strike="noStrike" kern="1200" dirty="0">
              <a:ln>
                <a:noFill/>
              </a:ln>
              <a:effectLst/>
              <a:latin typeface="Times New Roman" pitchFamily="18"/>
            </a:endParaRPr>
          </a:p>
          <a:p>
            <a:endParaRPr lang="en-US" dirty="0"/>
          </a:p>
          <a:p>
            <a:r>
              <a:rPr lang="en-US" dirty="0" err="1"/>
              <a:t>开源基金会存在的原因</a:t>
            </a:r>
            <a:r>
              <a:rPr lang="zh-CN" altLang="en-US" dirty="0"/>
              <a:t> </a:t>
            </a:r>
            <a:r>
              <a:rPr lang="en-US" altLang="zh-CN" dirty="0"/>
              <a:t>–</a:t>
            </a:r>
            <a:r>
              <a:rPr lang="zh-CN" altLang="en-US" dirty="0"/>
              <a:t> 从经济层面使重要的开源项目得以存续</a:t>
            </a:r>
            <a:endParaRPr lang="en-GB" altLang="zh-CN" dirty="0"/>
          </a:p>
          <a:p>
            <a:endParaRPr lang="en-GB" altLang="zh-CN" dirty="0"/>
          </a:p>
          <a:p>
            <a:r>
              <a:rPr lang="zh-CN" altLang="en-US" dirty="0"/>
              <a:t>基金会下也有多个项目 </a:t>
            </a:r>
            <a:r>
              <a:rPr lang="en-US" altLang="zh-CN" dirty="0"/>
              <a:t>-</a:t>
            </a:r>
            <a:r>
              <a:rPr lang="zh-CN" altLang="en-US" dirty="0"/>
              <a:t> 基金会成员甚至董事，可以在单一项目以外发挥更多的影响力</a:t>
            </a:r>
            <a:endParaRPr lang="en-GB" altLang="zh-CN" dirty="0"/>
          </a:p>
          <a:p>
            <a:endParaRPr lang="en-GB" dirty="0"/>
          </a:p>
          <a:p>
            <a:r>
              <a:rPr lang="zh-CN" altLang="en-US" dirty="0"/>
              <a:t>对于开发者参与开元具有很大意义 </a:t>
            </a:r>
            <a:r>
              <a:rPr lang="en-US" altLang="zh-CN" dirty="0"/>
              <a:t>–</a:t>
            </a:r>
            <a:r>
              <a:rPr lang="zh-CN" altLang="en-US" dirty="0"/>
              <a:t> 劳动经济学</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5DE7D0D-F311-584D-B46A-BCE391B83430}"/>
              </a:ext>
            </a:extLst>
          </p:cNvPr>
          <p:cNvSpPr txBox="1">
            <a:spLocks noGrp="1"/>
          </p:cNvSpPr>
          <p:nvPr>
            <p:ph type="sldNum" sz="quarter" idx="5"/>
          </p:nvPr>
        </p:nvSpPr>
        <p:spPr>
          <a:ln/>
        </p:spPr>
        <p:txBody>
          <a:bodyPr lIns="0" tIns="0" rIns="0" bIns="0" anchor="b" anchorCtr="1">
            <a:noAutofit/>
          </a:bodyPr>
          <a:lstStyle/>
          <a:p>
            <a:pPr lvl="0"/>
            <a:fld id="{637BC884-78C2-4D4A-9E28-3D82386EABF1}" type="slidenum">
              <a:t>11</a:t>
            </a:fld>
            <a:endParaRPr lang="en-US"/>
          </a:p>
        </p:txBody>
      </p:sp>
      <p:sp>
        <p:nvSpPr>
          <p:cNvPr id="2" name="Slide Image Placeholder 1">
            <a:extLst>
              <a:ext uri="{FF2B5EF4-FFF2-40B4-BE49-F238E27FC236}">
                <a16:creationId xmlns:a16="http://schemas.microsoft.com/office/drawing/2014/main" id="{76D183D9-805C-E44C-8496-29EDA0D63E92}"/>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F29AEE6-791F-C842-9D14-A06A2FF5A20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F318FB9-B494-F848-8B8E-A5690226D8C7}"/>
              </a:ext>
            </a:extLst>
          </p:cNvPr>
          <p:cNvSpPr txBox="1">
            <a:spLocks noGrp="1"/>
          </p:cNvSpPr>
          <p:nvPr>
            <p:ph type="sldNum" sz="quarter" idx="5"/>
          </p:nvPr>
        </p:nvSpPr>
        <p:spPr>
          <a:ln/>
        </p:spPr>
        <p:txBody>
          <a:bodyPr lIns="0" tIns="0" rIns="0" bIns="0" anchor="b" anchorCtr="1">
            <a:noAutofit/>
          </a:bodyPr>
          <a:lstStyle/>
          <a:p>
            <a:pPr lvl="0"/>
            <a:fld id="{E2E6CCD7-8E9B-034F-8E7E-B324E2E74865}" type="slidenum">
              <a:t>12</a:t>
            </a:fld>
            <a:endParaRPr lang="en-US"/>
          </a:p>
        </p:txBody>
      </p:sp>
      <p:sp>
        <p:nvSpPr>
          <p:cNvPr id="2" name="Slide Image Placeholder 1">
            <a:extLst>
              <a:ext uri="{FF2B5EF4-FFF2-40B4-BE49-F238E27FC236}">
                <a16:creationId xmlns:a16="http://schemas.microsoft.com/office/drawing/2014/main" id="{56256CC3-6F09-084B-A69F-76E017E512D0}"/>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FAE8D7C-17AC-014C-B77A-FEF8C6F96201}"/>
              </a:ext>
            </a:extLst>
          </p:cNvPr>
          <p:cNvSpPr txBox="1">
            <a:spLocks noGrp="1"/>
          </p:cNvSpPr>
          <p:nvPr>
            <p:ph type="body" sz="quarter" idx="1"/>
          </p:nvPr>
        </p:nvSpPr>
        <p:spPr/>
        <p:txBody>
          <a:bodyPr/>
          <a:lstStyle/>
          <a:p>
            <a:r>
              <a:rPr lang="en-US" dirty="0" err="1"/>
              <a:t>协作精神</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2CEC99-C300-6B43-950A-6223088287B2}"/>
              </a:ext>
            </a:extLst>
          </p:cNvPr>
          <p:cNvSpPr txBox="1">
            <a:spLocks noGrp="1"/>
          </p:cNvSpPr>
          <p:nvPr>
            <p:ph type="sldNum" sz="quarter" idx="5"/>
          </p:nvPr>
        </p:nvSpPr>
        <p:spPr>
          <a:ln/>
        </p:spPr>
        <p:txBody>
          <a:bodyPr lIns="0" tIns="0" rIns="0" bIns="0" anchor="b" anchorCtr="1">
            <a:noAutofit/>
          </a:bodyPr>
          <a:lstStyle/>
          <a:p>
            <a:pPr lvl="0"/>
            <a:fld id="{FD24595F-9423-954A-A051-2B48E2D70DA6}" type="slidenum">
              <a:t>13</a:t>
            </a:fld>
            <a:endParaRPr lang="en-US"/>
          </a:p>
        </p:txBody>
      </p:sp>
      <p:sp>
        <p:nvSpPr>
          <p:cNvPr id="2" name="Slide Image Placeholder 1">
            <a:extLst>
              <a:ext uri="{FF2B5EF4-FFF2-40B4-BE49-F238E27FC236}">
                <a16:creationId xmlns:a16="http://schemas.microsoft.com/office/drawing/2014/main" id="{E10DAEFC-E1AF-6346-B4B6-5E5F7F24456D}"/>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F3842DE-B7AE-B24B-9B04-A3F4B7D735F3}"/>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9727116-AC71-2347-ABB3-B5E8ADAAF286}"/>
              </a:ext>
            </a:extLst>
          </p:cNvPr>
          <p:cNvSpPr txBox="1">
            <a:spLocks noGrp="1"/>
          </p:cNvSpPr>
          <p:nvPr>
            <p:ph type="sldNum" sz="quarter" idx="5"/>
          </p:nvPr>
        </p:nvSpPr>
        <p:spPr>
          <a:ln/>
        </p:spPr>
        <p:txBody>
          <a:bodyPr lIns="0" tIns="0" rIns="0" bIns="0" anchor="b" anchorCtr="1">
            <a:noAutofit/>
          </a:bodyPr>
          <a:lstStyle/>
          <a:p>
            <a:pPr lvl="0"/>
            <a:fld id="{E2622E7A-3B90-F644-B890-93591A5E95A9}" type="slidenum">
              <a:t>14</a:t>
            </a:fld>
            <a:endParaRPr lang="en-US"/>
          </a:p>
        </p:txBody>
      </p:sp>
      <p:sp>
        <p:nvSpPr>
          <p:cNvPr id="2" name="Slide Image Placeholder 1">
            <a:extLst>
              <a:ext uri="{FF2B5EF4-FFF2-40B4-BE49-F238E27FC236}">
                <a16:creationId xmlns:a16="http://schemas.microsoft.com/office/drawing/2014/main" id="{E7D09A1B-8296-F942-B608-F9833D2DFC00}"/>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467B841-4897-B944-A587-161C2F7497E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45B5827-9AB8-4349-B4C1-AFCA21A2F5C2}"/>
              </a:ext>
            </a:extLst>
          </p:cNvPr>
          <p:cNvSpPr txBox="1">
            <a:spLocks noGrp="1"/>
          </p:cNvSpPr>
          <p:nvPr>
            <p:ph type="sldNum" sz="quarter" idx="5"/>
          </p:nvPr>
        </p:nvSpPr>
        <p:spPr>
          <a:ln/>
        </p:spPr>
        <p:txBody>
          <a:bodyPr lIns="0" tIns="0" rIns="0" bIns="0" anchor="b" anchorCtr="1">
            <a:noAutofit/>
          </a:bodyPr>
          <a:lstStyle/>
          <a:p>
            <a:pPr lvl="0"/>
            <a:fld id="{298D6DE3-861F-7E41-9182-73B4C7D44160}" type="slidenum">
              <a:t>15</a:t>
            </a:fld>
            <a:endParaRPr lang="en-US"/>
          </a:p>
        </p:txBody>
      </p:sp>
      <p:sp>
        <p:nvSpPr>
          <p:cNvPr id="2" name="Slide Image Placeholder 1">
            <a:extLst>
              <a:ext uri="{FF2B5EF4-FFF2-40B4-BE49-F238E27FC236}">
                <a16:creationId xmlns:a16="http://schemas.microsoft.com/office/drawing/2014/main" id="{925B1B7E-9896-3540-86B9-9211C1F45CB6}"/>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04686D2-DC15-5348-8B9B-6679957860AC}"/>
              </a:ext>
            </a:extLst>
          </p:cNvPr>
          <p:cNvSpPr txBox="1">
            <a:spLocks noGrp="1"/>
          </p:cNvSpPr>
          <p:nvPr>
            <p:ph type="body" sz="quarter" idx="1"/>
          </p:nvPr>
        </p:nvSpPr>
        <p:spPr/>
        <p:txBody>
          <a:bodyPr/>
          <a:lstStyle/>
          <a:p>
            <a:r>
              <a:rPr lang="en-US" dirty="0" err="1"/>
              <a:t>平等</a:t>
            </a:r>
            <a:r>
              <a:rPr lang="zh-CN" altLang="en-US" dirty="0"/>
              <a:t> </a:t>
            </a:r>
            <a:r>
              <a:rPr lang="en-US" altLang="zh-CN" dirty="0"/>
              <a:t>-</a:t>
            </a:r>
            <a:r>
              <a:rPr lang="zh-CN" altLang="en-US" dirty="0"/>
              <a:t> </a:t>
            </a:r>
            <a:r>
              <a:rPr lang="en-US" dirty="0" err="1"/>
              <a:t>任何人都可以参与</a:t>
            </a:r>
            <a:endParaRPr lang="en-US" dirty="0"/>
          </a:p>
          <a:p>
            <a:endParaRPr lang="en-US" dirty="0"/>
          </a:p>
          <a:p>
            <a:r>
              <a:rPr lang="en-US" dirty="0" err="1"/>
              <a:t>决策</a:t>
            </a:r>
            <a:r>
              <a:rPr lang="zh-CN" altLang="en-US" dirty="0"/>
              <a:t> </a:t>
            </a:r>
            <a:r>
              <a:rPr lang="en-US" altLang="zh-CN" dirty="0"/>
              <a:t>-</a:t>
            </a:r>
            <a:r>
              <a:rPr lang="zh-CN" altLang="en-US" dirty="0"/>
              <a:t> 共识，基于讨论过后（是非曲直）做出决定</a:t>
            </a:r>
            <a:endParaRPr lang="en-US" dirty="0"/>
          </a:p>
          <a:p>
            <a:endParaRPr lang="en-US" dirty="0"/>
          </a:p>
          <a:p>
            <a:r>
              <a:rPr lang="en-US" dirty="0" err="1"/>
              <a:t>自组织</a:t>
            </a:r>
            <a:r>
              <a:rPr lang="zh-CN" altLang="en-US" dirty="0"/>
              <a:t>，决定自己的流程</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B0E53F1-0160-EF40-9492-BE2CFF359E11}"/>
              </a:ext>
            </a:extLst>
          </p:cNvPr>
          <p:cNvSpPr txBox="1">
            <a:spLocks noGrp="1"/>
          </p:cNvSpPr>
          <p:nvPr>
            <p:ph type="sldNum" sz="quarter" idx="5"/>
          </p:nvPr>
        </p:nvSpPr>
        <p:spPr>
          <a:ln/>
        </p:spPr>
        <p:txBody>
          <a:bodyPr lIns="0" tIns="0" rIns="0" bIns="0" anchor="b" anchorCtr="1">
            <a:noAutofit/>
          </a:bodyPr>
          <a:lstStyle/>
          <a:p>
            <a:pPr lvl="0"/>
            <a:fld id="{5A6D6813-1477-154D-9859-2D1CC07B7526}" type="slidenum">
              <a:t>16</a:t>
            </a:fld>
            <a:endParaRPr lang="en-US"/>
          </a:p>
        </p:txBody>
      </p:sp>
      <p:sp>
        <p:nvSpPr>
          <p:cNvPr id="2" name="Slide Image Placeholder 1">
            <a:extLst>
              <a:ext uri="{FF2B5EF4-FFF2-40B4-BE49-F238E27FC236}">
                <a16:creationId xmlns:a16="http://schemas.microsoft.com/office/drawing/2014/main" id="{98239D6D-5E0C-184F-B984-2C264E0CE958}"/>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6070F87-E5C7-B44B-AD98-A14AA2726554}"/>
              </a:ext>
            </a:extLst>
          </p:cNvPr>
          <p:cNvSpPr txBox="1">
            <a:spLocks noGrp="1"/>
          </p:cNvSpPr>
          <p:nvPr>
            <p:ph type="body" sz="quarter" idx="1"/>
          </p:nvPr>
        </p:nvSpPr>
        <p:spPr/>
        <p:txBody>
          <a:bodyPr/>
          <a:lstStyle/>
          <a:p>
            <a:r>
              <a:rPr lang="en-US" dirty="0" err="1"/>
              <a:t>开源中</a:t>
            </a:r>
            <a:r>
              <a:rPr lang="zh-CN" altLang="en-US" dirty="0"/>
              <a:t>，决策是基于论点的优劣</a:t>
            </a:r>
            <a:endParaRPr lang="en-GB" altLang="zh-CN" dirty="0"/>
          </a:p>
          <a:p>
            <a:endParaRPr lang="en-GB" dirty="0"/>
          </a:p>
          <a:p>
            <a:r>
              <a:rPr lang="zh-CN" altLang="en-US" dirty="0"/>
              <a:t>开源项目的工作流 </a:t>
            </a:r>
            <a:r>
              <a:rPr lang="en-US" altLang="zh-CN" dirty="0"/>
              <a:t>–</a:t>
            </a:r>
            <a:r>
              <a:rPr lang="zh-CN" altLang="en-US" dirty="0"/>
              <a:t> </a:t>
            </a:r>
            <a:r>
              <a:rPr lang="zh-CN" altLang="en-GB" dirty="0"/>
              <a:t>没有</a:t>
            </a:r>
            <a:r>
              <a:rPr lang="zh-CN" altLang="en-US" dirty="0"/>
              <a:t>（</a:t>
            </a:r>
            <a:r>
              <a:rPr lang="zh-CN" altLang="en-GB" dirty="0"/>
              <a:t>或</a:t>
            </a:r>
            <a:r>
              <a:rPr lang="zh-CN" altLang="en-US" dirty="0"/>
              <a:t>正在发展），</a:t>
            </a:r>
            <a:r>
              <a:rPr lang="zh-CN" altLang="en-US" sz="1200" b="0" i="0" u="none" strike="noStrike" kern="1200" dirty="0">
                <a:ln>
                  <a:noFill/>
                </a:ln>
                <a:effectLst/>
                <a:latin typeface="Times New Roman" pitchFamily="18"/>
              </a:rPr>
              <a:t>我们能做的就是通过对开源项目的分析得出这些原则，来告诉大家哪些是共同的，是什么构成了开源软件项目的内容</a:t>
            </a:r>
            <a:r>
              <a:rPr lang="en-GB" dirty="0">
                <a:effectLst/>
              </a:rPr>
              <a:t> </a:t>
            </a:r>
            <a:endParaRPr lang="en-GB" altLang="zh-CN" dirty="0"/>
          </a:p>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5B5C102-AD4A-4841-8B21-F55C1D9BB535}"/>
              </a:ext>
            </a:extLst>
          </p:cNvPr>
          <p:cNvSpPr txBox="1">
            <a:spLocks noGrp="1"/>
          </p:cNvSpPr>
          <p:nvPr>
            <p:ph type="sldNum" sz="quarter" idx="5"/>
          </p:nvPr>
        </p:nvSpPr>
        <p:spPr>
          <a:ln/>
        </p:spPr>
        <p:txBody>
          <a:bodyPr lIns="0" tIns="0" rIns="0" bIns="0" anchor="b" anchorCtr="1">
            <a:noAutofit/>
          </a:bodyPr>
          <a:lstStyle/>
          <a:p>
            <a:pPr lvl="0"/>
            <a:fld id="{F5B581FA-D9B1-704D-A48C-7F30B7B82B1E}" type="slidenum">
              <a:t>17</a:t>
            </a:fld>
            <a:endParaRPr lang="en-US"/>
          </a:p>
        </p:txBody>
      </p:sp>
      <p:sp>
        <p:nvSpPr>
          <p:cNvPr id="2" name="Slide Image Placeholder 1">
            <a:extLst>
              <a:ext uri="{FF2B5EF4-FFF2-40B4-BE49-F238E27FC236}">
                <a16:creationId xmlns:a16="http://schemas.microsoft.com/office/drawing/2014/main" id="{61F4E0F2-5C3A-6441-84E6-B8A64113810C}"/>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0D7703F-873D-FE42-9A67-A4CDC749EAB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0D9E1C1-8028-6745-8592-E59F66F1230A}"/>
              </a:ext>
            </a:extLst>
          </p:cNvPr>
          <p:cNvSpPr txBox="1">
            <a:spLocks noGrp="1"/>
          </p:cNvSpPr>
          <p:nvPr>
            <p:ph type="sldNum" sz="quarter" idx="5"/>
          </p:nvPr>
        </p:nvSpPr>
        <p:spPr>
          <a:ln/>
        </p:spPr>
        <p:txBody>
          <a:bodyPr lIns="0" tIns="0" rIns="0" bIns="0" anchor="b" anchorCtr="1">
            <a:noAutofit/>
          </a:bodyPr>
          <a:lstStyle/>
          <a:p>
            <a:pPr lvl="0"/>
            <a:fld id="{2DD3AC14-F3D0-B84B-92A7-6B1C10EC8B0B}" type="slidenum">
              <a:t>18</a:t>
            </a:fld>
            <a:endParaRPr lang="en-US"/>
          </a:p>
        </p:txBody>
      </p:sp>
      <p:sp>
        <p:nvSpPr>
          <p:cNvPr id="2" name="Slide Image Placeholder 1">
            <a:extLst>
              <a:ext uri="{FF2B5EF4-FFF2-40B4-BE49-F238E27FC236}">
                <a16:creationId xmlns:a16="http://schemas.microsoft.com/office/drawing/2014/main" id="{0CA041D2-B31E-D047-A505-9AE5C09ABA2D}"/>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E428F425-0B78-0843-830D-1282D7AB7A73}"/>
              </a:ext>
            </a:extLst>
          </p:cNvPr>
          <p:cNvSpPr txBox="1">
            <a:spLocks noGrp="1"/>
          </p:cNvSpPr>
          <p:nvPr>
            <p:ph type="body" sz="quarter" idx="1"/>
          </p:nvPr>
        </p:nvSpPr>
        <p:spPr/>
        <p:txBody>
          <a:bodyPr/>
          <a:lstStyle/>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你需要避免发送私人邮件，更加不要使用电话等。如果你不得不在私下里做一些事情，通常需要在之后总结一下，然后发送在邮件列表里。</a:t>
            </a:r>
            <a:endParaRPr lang="en-GB" sz="1200" b="0" i="0" u="none" strike="noStrike" kern="1200" dirty="0">
              <a:ln>
                <a:noFill/>
              </a:ln>
              <a:effectLst/>
              <a:latin typeface="Times New Roman" pitchFamily="18"/>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9CE301-2B88-E041-B0D6-BBE111CB87B9}"/>
              </a:ext>
            </a:extLst>
          </p:cNvPr>
          <p:cNvSpPr txBox="1">
            <a:spLocks noGrp="1"/>
          </p:cNvSpPr>
          <p:nvPr>
            <p:ph type="sldNum" sz="quarter" idx="5"/>
          </p:nvPr>
        </p:nvSpPr>
        <p:spPr>
          <a:ln/>
        </p:spPr>
        <p:txBody>
          <a:bodyPr lIns="0" tIns="0" rIns="0" bIns="0" anchor="b" anchorCtr="1">
            <a:noAutofit/>
          </a:bodyPr>
          <a:lstStyle/>
          <a:p>
            <a:pPr lvl="0"/>
            <a:fld id="{7373CB53-6A8E-8A4F-AC08-87C85BC1521E}" type="slidenum">
              <a:t>19</a:t>
            </a:fld>
            <a:endParaRPr lang="en-US"/>
          </a:p>
        </p:txBody>
      </p:sp>
      <p:sp>
        <p:nvSpPr>
          <p:cNvPr id="2" name="Slide Image Placeholder 1">
            <a:extLst>
              <a:ext uri="{FF2B5EF4-FFF2-40B4-BE49-F238E27FC236}">
                <a16:creationId xmlns:a16="http://schemas.microsoft.com/office/drawing/2014/main" id="{E7501478-D3EA-D04D-BDC6-4F0C01B2826A}"/>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C661B92-13AB-994A-8AFC-80AF38FDA781}"/>
              </a:ext>
            </a:extLst>
          </p:cNvPr>
          <p:cNvSpPr txBox="1">
            <a:spLocks noGrp="1"/>
          </p:cNvSpPr>
          <p:nvPr>
            <p:ph type="body" sz="quarter" idx="1"/>
          </p:nvPr>
        </p:nvSpPr>
        <p:spPr/>
        <p:txBody>
          <a:bodyPr/>
          <a:lstStyle/>
          <a:p>
            <a:r>
              <a:rPr lang="en-US" dirty="0" err="1"/>
              <a:t>书面交流扩大交流的范围</a:t>
            </a:r>
            <a:endParaRPr lang="en-US" dirty="0"/>
          </a:p>
          <a:p>
            <a:endParaRPr lang="en-US" dirty="0"/>
          </a:p>
          <a:p>
            <a:r>
              <a:rPr lang="en-US" dirty="0" err="1"/>
              <a:t>首先你可以接触到那些在交流时不在场的人</a:t>
            </a:r>
            <a:endParaRPr lang="en-US" dirty="0"/>
          </a:p>
          <a:p>
            <a:endParaRPr lang="en-US" dirty="0"/>
          </a:p>
          <a:p>
            <a:r>
              <a:rPr lang="en-US" dirty="0" err="1"/>
              <a:t>也有助于创造信任</a:t>
            </a:r>
            <a:r>
              <a:rPr lang="zh-CN" altLang="en-US" dirty="0"/>
              <a:t>，人们认为它是诚实的，开放的</a:t>
            </a:r>
            <a:endParaRPr lang="en-GB" altLang="zh-CN" dirty="0"/>
          </a:p>
          <a:p>
            <a:endParaRPr lang="en-GB" dirty="0"/>
          </a:p>
          <a:p>
            <a:r>
              <a:rPr lang="zh-CN" altLang="en-US" dirty="0"/>
              <a:t>贡献者会因为 信任 和 了解 介入社区</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360363"/>
            <a:ext cx="8636001" cy="4859337"/>
          </a:xfrm>
        </p:spPr>
      </p:sp>
      <p:sp>
        <p:nvSpPr>
          <p:cNvPr id="3" name="Notes Placeholder 2"/>
          <p:cNvSpPr>
            <a:spLocks noGrp="1"/>
          </p:cNvSpPr>
          <p:nvPr>
            <p:ph type="body" idx="1"/>
          </p:nvPr>
        </p:nvSpPr>
        <p:spPr/>
        <p:txBody>
          <a:bodyPr/>
          <a:lstStyle/>
          <a:p>
            <a:r>
              <a:rPr lang="en-US" dirty="0" err="1"/>
              <a:t>项目社区中的流程与实践</a:t>
            </a:r>
            <a:endParaRPr lang="en-US" dirty="0"/>
          </a:p>
        </p:txBody>
      </p:sp>
      <p:sp>
        <p:nvSpPr>
          <p:cNvPr id="4" name="Slide Number Placeholder 3"/>
          <p:cNvSpPr>
            <a:spLocks noGrp="1"/>
          </p:cNvSpPr>
          <p:nvPr>
            <p:ph type="sldNum" sz="quarter" idx="5"/>
          </p:nvPr>
        </p:nvSpPr>
        <p:spPr/>
        <p:txBody>
          <a:bodyPr/>
          <a:lstStyle/>
          <a:p>
            <a:pPr lvl="0"/>
            <a:fld id="{329D5F48-7773-5148-8D10-6DFEA03CFB48}" type="slidenum">
              <a:rPr lang="en-GB" smtClean="0"/>
              <a:t>2</a:t>
            </a:fld>
            <a:endParaRPr lang="en-GB"/>
          </a:p>
        </p:txBody>
      </p:sp>
    </p:spTree>
    <p:extLst>
      <p:ext uri="{BB962C8B-B14F-4D97-AF65-F5344CB8AC3E}">
        <p14:creationId xmlns:p14="http://schemas.microsoft.com/office/powerpoint/2010/main" val="264559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64F0662-511B-3D47-A5C9-5137A14805D0}"/>
              </a:ext>
            </a:extLst>
          </p:cNvPr>
          <p:cNvSpPr txBox="1">
            <a:spLocks noGrp="1"/>
          </p:cNvSpPr>
          <p:nvPr>
            <p:ph type="sldNum" sz="quarter" idx="5"/>
          </p:nvPr>
        </p:nvSpPr>
        <p:spPr>
          <a:ln/>
        </p:spPr>
        <p:txBody>
          <a:bodyPr lIns="0" tIns="0" rIns="0" bIns="0" anchor="b" anchorCtr="1">
            <a:noAutofit/>
          </a:bodyPr>
          <a:lstStyle/>
          <a:p>
            <a:pPr lvl="0"/>
            <a:fld id="{2475070B-35D1-0249-ADAF-93FBC7397C34}" type="slidenum">
              <a:t>20</a:t>
            </a:fld>
            <a:endParaRPr lang="en-US"/>
          </a:p>
        </p:txBody>
      </p:sp>
      <p:sp>
        <p:nvSpPr>
          <p:cNvPr id="2" name="Slide Image Placeholder 1">
            <a:extLst>
              <a:ext uri="{FF2B5EF4-FFF2-40B4-BE49-F238E27FC236}">
                <a16:creationId xmlns:a16="http://schemas.microsoft.com/office/drawing/2014/main" id="{4AA0A4C0-DDDB-4D4A-8A5B-7749BE3D9C88}"/>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5BC612D-605A-F54C-924F-A2AF6617912E}"/>
              </a:ext>
            </a:extLst>
          </p:cNvPr>
          <p:cNvSpPr txBox="1">
            <a:spLocks noGrp="1"/>
          </p:cNvSpPr>
          <p:nvPr>
            <p:ph type="body" sz="quarter" idx="1"/>
          </p:nvPr>
        </p:nvSpPr>
        <p:spPr/>
        <p:txBody>
          <a:bodyPr/>
          <a:lstStyle/>
          <a:p>
            <a:r>
              <a:rPr lang="en-US" dirty="0" err="1"/>
              <a:t>一个邮件只讲一件事</a:t>
            </a:r>
            <a:endParaRPr lang="en-US" dirty="0"/>
          </a:p>
          <a:p>
            <a:r>
              <a:rPr lang="en-US" dirty="0" err="1"/>
              <a:t>多个目标做拆分</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52E743-F9C0-5144-BB23-FE1B264EC581}"/>
              </a:ext>
            </a:extLst>
          </p:cNvPr>
          <p:cNvSpPr txBox="1">
            <a:spLocks noGrp="1"/>
          </p:cNvSpPr>
          <p:nvPr>
            <p:ph type="sldNum" sz="quarter" idx="5"/>
          </p:nvPr>
        </p:nvSpPr>
        <p:spPr>
          <a:ln/>
        </p:spPr>
        <p:txBody>
          <a:bodyPr lIns="0" tIns="0" rIns="0" bIns="0" anchor="b" anchorCtr="1">
            <a:noAutofit/>
          </a:bodyPr>
          <a:lstStyle/>
          <a:p>
            <a:pPr lvl="0"/>
            <a:fld id="{8A45F9FB-7BCE-FF4F-8938-D84B7C7B65F9}" type="slidenum">
              <a:t>21</a:t>
            </a:fld>
            <a:endParaRPr lang="en-US"/>
          </a:p>
        </p:txBody>
      </p:sp>
      <p:sp>
        <p:nvSpPr>
          <p:cNvPr id="2" name="Slide Image Placeholder 1">
            <a:extLst>
              <a:ext uri="{FF2B5EF4-FFF2-40B4-BE49-F238E27FC236}">
                <a16:creationId xmlns:a16="http://schemas.microsoft.com/office/drawing/2014/main" id="{B58E107E-6244-AC4C-AB47-226702528926}"/>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BEC67BB-BBA5-6C45-BFDA-673FA123EDB2}"/>
              </a:ext>
            </a:extLst>
          </p:cNvPr>
          <p:cNvSpPr txBox="1">
            <a:spLocks noGrp="1"/>
          </p:cNvSpPr>
          <p:nvPr>
            <p:ph type="body" sz="quarter" idx="1"/>
          </p:nvPr>
        </p:nvSpPr>
        <p:spPr/>
        <p:txBody>
          <a:bodyPr/>
          <a:lstStyle/>
          <a:p>
            <a:r>
              <a:rPr lang="en-US" dirty="0" err="1"/>
              <a:t>有前因后果的</a:t>
            </a:r>
            <a:endParaRPr lang="en-US" dirty="0"/>
          </a:p>
          <a:p>
            <a:endParaRPr lang="en-US" dirty="0"/>
          </a:p>
          <a:p>
            <a:r>
              <a:rPr lang="en-US" dirty="0" err="1"/>
              <a:t>才能使新加入项目的人更容易上手</a:t>
            </a:r>
            <a:endParaRPr lang="en-US" dirty="0"/>
          </a:p>
          <a:p>
            <a:endParaRPr lang="en-US" dirty="0"/>
          </a:p>
          <a:p>
            <a:r>
              <a:rPr lang="en-US" dirty="0" err="1"/>
              <a:t>创造更多信任</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F3050C2-ED94-924E-AAF1-49D316742401}"/>
              </a:ext>
            </a:extLst>
          </p:cNvPr>
          <p:cNvSpPr txBox="1">
            <a:spLocks noGrp="1"/>
          </p:cNvSpPr>
          <p:nvPr>
            <p:ph type="sldNum" sz="quarter" idx="5"/>
          </p:nvPr>
        </p:nvSpPr>
        <p:spPr>
          <a:ln/>
        </p:spPr>
        <p:txBody>
          <a:bodyPr lIns="0" tIns="0" rIns="0" bIns="0" anchor="b" anchorCtr="1">
            <a:noAutofit/>
          </a:bodyPr>
          <a:lstStyle/>
          <a:p>
            <a:pPr lvl="0"/>
            <a:fld id="{74D1A2DF-8E16-C040-BB2E-C60148F229C4}" type="slidenum">
              <a:t>22</a:t>
            </a:fld>
            <a:endParaRPr lang="en-US"/>
          </a:p>
        </p:txBody>
      </p:sp>
      <p:sp>
        <p:nvSpPr>
          <p:cNvPr id="2" name="Slide Image Placeholder 1">
            <a:extLst>
              <a:ext uri="{FF2B5EF4-FFF2-40B4-BE49-F238E27FC236}">
                <a16:creationId xmlns:a16="http://schemas.microsoft.com/office/drawing/2014/main" id="{44A6607D-E944-2840-BE60-2E5766D85709}"/>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1079306-AECB-3C44-BE7F-7589E6E01D78}"/>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它有一些实际的好处，比如能够立即记录发生了什么事 。同时，它实际上也是对沟通的约束。如果你知道你所说的或写在邮件列表的内容会被永远存档的话，你会更注意不去冒犯别人，而且会专注于争论的内容，而不是得罪别人。这样也就增加了纪律性，为项目创造了更多的信任</a:t>
            </a:r>
            <a:r>
              <a:rPr lang="en-GB" dirty="0">
                <a:effectLst/>
              </a:rPr>
              <a:t>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26E7A-B0E1-B441-BE9C-00DB96988AE9}"/>
              </a:ext>
            </a:extLst>
          </p:cNvPr>
          <p:cNvSpPr txBox="1">
            <a:spLocks noGrp="1"/>
          </p:cNvSpPr>
          <p:nvPr>
            <p:ph type="sldNum" sz="quarter" idx="5"/>
          </p:nvPr>
        </p:nvSpPr>
        <p:spPr>
          <a:ln/>
        </p:spPr>
        <p:txBody>
          <a:bodyPr lIns="0" tIns="0" rIns="0" bIns="0" anchor="b" anchorCtr="1">
            <a:noAutofit/>
          </a:bodyPr>
          <a:lstStyle/>
          <a:p>
            <a:pPr lvl="0"/>
            <a:fld id="{AB34ACC6-D5D3-FB4F-AA4E-7AEEA2B87B5A}" type="slidenum">
              <a:t>23</a:t>
            </a:fld>
            <a:endParaRPr lang="en-US"/>
          </a:p>
        </p:txBody>
      </p:sp>
      <p:sp>
        <p:nvSpPr>
          <p:cNvPr id="2" name="Slide Image Placeholder 1">
            <a:extLst>
              <a:ext uri="{FF2B5EF4-FFF2-40B4-BE49-F238E27FC236}">
                <a16:creationId xmlns:a16="http://schemas.microsoft.com/office/drawing/2014/main" id="{1FFBF015-BA78-844E-A9F9-258543014DFE}"/>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C289164-4886-3748-BE86-904C1629D261}"/>
              </a:ext>
            </a:extLst>
          </p:cNvPr>
          <p:cNvSpPr txBox="1">
            <a:spLocks noGrp="1"/>
          </p:cNvSpPr>
          <p:nvPr>
            <p:ph type="body" sz="quarter" idx="1"/>
          </p:nvPr>
        </p:nvSpPr>
        <p:spPr/>
        <p:txBody>
          <a:bodyPr/>
          <a:lstStyle/>
          <a:p>
            <a:r>
              <a:rPr lang="en-US" dirty="0" err="1"/>
              <a:t>很多重要的决定</a:t>
            </a:r>
            <a:r>
              <a:rPr lang="zh-CN" altLang="en-US" dirty="0"/>
              <a:t>（讨论）</a:t>
            </a:r>
            <a:r>
              <a:rPr lang="en-US" dirty="0" err="1"/>
              <a:t>都会通过邮件列表</a:t>
            </a:r>
            <a:r>
              <a:rPr lang="zh-CN" altLang="en-US" dirty="0"/>
              <a:t>，如果达成了一致，大到了某些决定，需要有人做出总结并存档</a:t>
            </a:r>
            <a:endParaRPr lang="en-US" dirty="0"/>
          </a:p>
          <a:p>
            <a:endParaRPr lang="en-US" dirty="0"/>
          </a:p>
          <a:p>
            <a:r>
              <a:rPr lang="en-US" dirty="0" err="1"/>
              <a:t>这种记录也是一个得到结论的地方</a:t>
            </a:r>
            <a:r>
              <a:rPr lang="zh-CN" altLang="en-US" dirty="0"/>
              <a:t>，为什么要做某些事的结论都被记录了下来</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C7162C4-BEAA-7847-9C60-3D2511494C38}"/>
              </a:ext>
            </a:extLst>
          </p:cNvPr>
          <p:cNvSpPr txBox="1">
            <a:spLocks noGrp="1"/>
          </p:cNvSpPr>
          <p:nvPr>
            <p:ph type="sldNum" sz="quarter" idx="5"/>
          </p:nvPr>
        </p:nvSpPr>
        <p:spPr>
          <a:ln/>
        </p:spPr>
        <p:txBody>
          <a:bodyPr lIns="0" tIns="0" rIns="0" bIns="0" anchor="b" anchorCtr="1">
            <a:noAutofit/>
          </a:bodyPr>
          <a:lstStyle/>
          <a:p>
            <a:pPr lvl="0"/>
            <a:fld id="{B1651A7B-8755-4645-94D3-802235F54673}" type="slidenum">
              <a:t>24</a:t>
            </a:fld>
            <a:endParaRPr lang="en-US"/>
          </a:p>
        </p:txBody>
      </p:sp>
      <p:sp>
        <p:nvSpPr>
          <p:cNvPr id="2" name="Slide Image Placeholder 1">
            <a:extLst>
              <a:ext uri="{FF2B5EF4-FFF2-40B4-BE49-F238E27FC236}">
                <a16:creationId xmlns:a16="http://schemas.microsoft.com/office/drawing/2014/main" id="{EC08D879-B8AE-1C41-9979-EF16165A47A7}"/>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C513D6CC-D57E-E643-89C9-3E2DE50D4EF8}"/>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现在说完了开放式协作的三个原则以及开放性沟通的四种做法，我们来看志愿贡献的五个阶段 。</a:t>
            </a:r>
            <a:r>
              <a:rPr lang="en-GB" dirty="0">
                <a:effectLst/>
              </a:rPr>
              <a:t> </a:t>
            </a:r>
          </a:p>
          <a:p>
            <a:endParaRPr lang="en-GB" dirty="0">
              <a:effectLst/>
            </a:endParaRPr>
          </a:p>
          <a:p>
            <a:r>
              <a:rPr lang="en-GB" dirty="0" err="1">
                <a:effectLst/>
              </a:rPr>
              <a:t>用户可开发者参与项目的渐进过程</a:t>
            </a:r>
            <a:endParaRPr lang="en-GB" dirty="0">
              <a:effectLst/>
            </a:endParaRPr>
          </a:p>
          <a:p>
            <a:endParaRPr lang="en-GB" dirty="0">
              <a:effectLst/>
            </a:endParaRPr>
          </a:p>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我把这改写为开源志愿贡献的五个阶段，让它看起来更简单 </a:t>
            </a:r>
            <a:endParaRPr lang="en-GB" sz="1200" b="0" i="0" u="none" strike="noStrike" kern="1200" dirty="0">
              <a:ln>
                <a:noFill/>
              </a:ln>
              <a:effectLst/>
              <a:latin typeface="Times New Roman" pitchFamily="18"/>
            </a:endParaRP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763908A-6D74-114B-9CA9-2785A98CFE19}"/>
              </a:ext>
            </a:extLst>
          </p:cNvPr>
          <p:cNvSpPr txBox="1">
            <a:spLocks noGrp="1"/>
          </p:cNvSpPr>
          <p:nvPr>
            <p:ph type="sldNum" sz="quarter" idx="5"/>
          </p:nvPr>
        </p:nvSpPr>
        <p:spPr>
          <a:ln/>
        </p:spPr>
        <p:txBody>
          <a:bodyPr lIns="0" tIns="0" rIns="0" bIns="0" anchor="b" anchorCtr="1">
            <a:noAutofit/>
          </a:bodyPr>
          <a:lstStyle/>
          <a:p>
            <a:pPr lvl="0"/>
            <a:fld id="{ED952002-8587-E44C-A31A-055029305516}" type="slidenum">
              <a:t>25</a:t>
            </a:fld>
            <a:endParaRPr lang="en-US"/>
          </a:p>
        </p:txBody>
      </p:sp>
      <p:sp>
        <p:nvSpPr>
          <p:cNvPr id="2" name="Slide Image Placeholder 1">
            <a:extLst>
              <a:ext uri="{FF2B5EF4-FFF2-40B4-BE49-F238E27FC236}">
                <a16:creationId xmlns:a16="http://schemas.microsoft.com/office/drawing/2014/main" id="{79CFA350-35F4-3A49-B2E6-99562CF2E986}"/>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284EA2C-74AC-A243-A4E2-CC5F01AA9A64}"/>
              </a:ext>
            </a:extLst>
          </p:cNvPr>
          <p:cNvSpPr txBox="1">
            <a:spLocks noGrp="1"/>
          </p:cNvSpPr>
          <p:nvPr>
            <p:ph type="body" sz="quarter" idx="1"/>
          </p:nvPr>
        </p:nvSpPr>
        <p:spPr/>
        <p:txBody>
          <a:bodyPr/>
          <a:lstStyle/>
          <a:p>
            <a:r>
              <a:rPr lang="en-US" dirty="0" err="1"/>
              <a:t>双重视角或互补的方式</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92FE0F0-34FC-8A42-AF14-42BE477A6EF7}"/>
              </a:ext>
            </a:extLst>
          </p:cNvPr>
          <p:cNvSpPr txBox="1">
            <a:spLocks noGrp="1"/>
          </p:cNvSpPr>
          <p:nvPr>
            <p:ph type="sldNum" sz="quarter" idx="5"/>
          </p:nvPr>
        </p:nvSpPr>
        <p:spPr>
          <a:ln/>
        </p:spPr>
        <p:txBody>
          <a:bodyPr lIns="0" tIns="0" rIns="0" bIns="0" anchor="b" anchorCtr="1">
            <a:noAutofit/>
          </a:bodyPr>
          <a:lstStyle/>
          <a:p>
            <a:pPr lvl="0"/>
            <a:fld id="{67463BD8-016A-F84F-9FF8-1282B54EF09B}" type="slidenum">
              <a:t>26</a:t>
            </a:fld>
            <a:endParaRPr lang="en-US"/>
          </a:p>
        </p:txBody>
      </p:sp>
      <p:sp>
        <p:nvSpPr>
          <p:cNvPr id="2" name="Slide Image Placeholder 1">
            <a:extLst>
              <a:ext uri="{FF2B5EF4-FFF2-40B4-BE49-F238E27FC236}">
                <a16:creationId xmlns:a16="http://schemas.microsoft.com/office/drawing/2014/main" id="{7791D51E-90A0-7243-AB7A-D825249DAE6A}"/>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9C972B7-8821-644A-8827-74198C58D19E}"/>
              </a:ext>
            </a:extLst>
          </p:cNvPr>
          <p:cNvSpPr txBox="1">
            <a:spLocks noGrp="1"/>
          </p:cNvSpPr>
          <p:nvPr>
            <p:ph type="body" sz="quarter" idx="1"/>
          </p:nvPr>
        </p:nvSpPr>
        <p:spPr/>
        <p:txBody>
          <a:bodyPr>
            <a:spAutoFit/>
          </a:bodyPr>
          <a:lstStyle/>
          <a:p>
            <a:r>
              <a:rPr lang="zh-CN" altLang="en-US" sz="1200" b="0" i="0" u="none" strike="noStrike" kern="1200" dirty="0">
                <a:ln>
                  <a:noFill/>
                </a:ln>
                <a:effectLst/>
                <a:latin typeface="Times New Roman" pitchFamily="18"/>
              </a:rPr>
              <a:t>我会用一些最佳实践来描述这五个阶段 </a:t>
            </a:r>
            <a:endParaRPr lang="en-GB" sz="1200" b="0" i="0" u="none" strike="noStrike" kern="1200" dirty="0">
              <a:ln>
                <a:noFill/>
              </a:ln>
              <a:effectLst/>
              <a:latin typeface="Times New Roman" pitchFamily="18"/>
            </a:endParaRPr>
          </a:p>
          <a:p>
            <a:r>
              <a:rPr lang="en-GB" sz="1200" b="0" i="0" u="none" strike="noStrike" kern="1200" dirty="0">
                <a:ln>
                  <a:noFill/>
                </a:ln>
                <a:effectLst/>
                <a:latin typeface="Times New Roman" pitchFamily="18"/>
              </a:rPr>
              <a:t> </a:t>
            </a:r>
          </a:p>
          <a:p>
            <a:r>
              <a:rPr lang="zh-CN" altLang="en-US" sz="1200" b="0" i="0" u="none" strike="noStrike" kern="1200" dirty="0">
                <a:ln>
                  <a:noFill/>
                </a:ln>
                <a:effectLst/>
                <a:latin typeface="Times New Roman" pitchFamily="18"/>
              </a:rPr>
              <a:t>而最佳实践是一种被广泛接受的，通常是非正式定义的实现某事、做某事的方法 </a:t>
            </a:r>
            <a:endParaRPr lang="en-GB" sz="1200" b="0" i="0" u="none" strike="noStrike" kern="1200" dirty="0">
              <a:ln>
                <a:noFill/>
              </a:ln>
              <a:effectLst/>
              <a:latin typeface="Times New Roman" pitchFamily="18"/>
            </a:endParaRP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8BB131B-B245-114B-BF6F-66530C270EC3}"/>
              </a:ext>
            </a:extLst>
          </p:cNvPr>
          <p:cNvSpPr txBox="1">
            <a:spLocks noGrp="1"/>
          </p:cNvSpPr>
          <p:nvPr>
            <p:ph type="sldNum" sz="quarter" idx="5"/>
          </p:nvPr>
        </p:nvSpPr>
        <p:spPr>
          <a:ln/>
        </p:spPr>
        <p:txBody>
          <a:bodyPr lIns="0" tIns="0" rIns="0" bIns="0" anchor="b" anchorCtr="1">
            <a:noAutofit/>
          </a:bodyPr>
          <a:lstStyle/>
          <a:p>
            <a:pPr lvl="0"/>
            <a:fld id="{B3EF4294-9B5C-5241-9FD4-0F4E80F2D2A2}" type="slidenum">
              <a:t>27</a:t>
            </a:fld>
            <a:endParaRPr lang="en-US"/>
          </a:p>
        </p:txBody>
      </p:sp>
      <p:sp>
        <p:nvSpPr>
          <p:cNvPr id="2" name="Slide Image Placeholder 1">
            <a:extLst>
              <a:ext uri="{FF2B5EF4-FFF2-40B4-BE49-F238E27FC236}">
                <a16:creationId xmlns:a16="http://schemas.microsoft.com/office/drawing/2014/main" id="{52F49B50-6B36-A148-9382-5175E38F246B}"/>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F2DE6C2-B71E-3244-AD1C-6706B02F6491}"/>
              </a:ext>
            </a:extLst>
          </p:cNvPr>
          <p:cNvSpPr txBox="1">
            <a:spLocks noGrp="1"/>
          </p:cNvSpPr>
          <p:nvPr>
            <p:ph type="body" sz="quarter" idx="1"/>
          </p:nvPr>
        </p:nvSpPr>
        <p:spPr/>
        <p:txBody>
          <a:bodyPr/>
          <a:lstStyle/>
          <a:p>
            <a:r>
              <a:rPr lang="en-US" dirty="0" err="1"/>
              <a:t>有某个需求</a:t>
            </a:r>
            <a:r>
              <a:rPr lang="zh-CN" altLang="en-US" dirty="0"/>
              <a:t>，或遇到了某些问题，困惑</a:t>
            </a:r>
            <a:endParaRPr lang="en-GB" altLang="zh-CN" dirty="0"/>
          </a:p>
          <a:p>
            <a:endParaRPr lang="en-GB" dirty="0"/>
          </a:p>
          <a:p>
            <a:r>
              <a:rPr lang="zh-CN" altLang="en-US" dirty="0"/>
              <a:t>两个最佳实践：</a:t>
            </a:r>
            <a:endParaRPr lang="en-GB" altLang="zh-CN" dirty="0"/>
          </a:p>
          <a:p>
            <a:endParaRPr lang="en-GB" dirty="0"/>
          </a:p>
          <a:p>
            <a:r>
              <a:rPr lang="en-US" altLang="zh-CN" dirty="0"/>
              <a:t>-</a:t>
            </a:r>
            <a:r>
              <a:rPr lang="zh-CN" altLang="en-US" dirty="0"/>
              <a:t>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EEFE00-C758-1947-832B-EF5B488F1465}"/>
              </a:ext>
            </a:extLst>
          </p:cNvPr>
          <p:cNvSpPr txBox="1">
            <a:spLocks noGrp="1"/>
          </p:cNvSpPr>
          <p:nvPr>
            <p:ph type="sldNum" sz="quarter" idx="5"/>
          </p:nvPr>
        </p:nvSpPr>
        <p:spPr>
          <a:ln/>
        </p:spPr>
        <p:txBody>
          <a:bodyPr lIns="0" tIns="0" rIns="0" bIns="0" anchor="b" anchorCtr="1">
            <a:noAutofit/>
          </a:bodyPr>
          <a:lstStyle/>
          <a:p>
            <a:pPr lvl="0"/>
            <a:fld id="{B8FAA3FE-9D45-1D42-BFB0-64C9FD599531}" type="slidenum">
              <a:t>28</a:t>
            </a:fld>
            <a:endParaRPr lang="en-US"/>
          </a:p>
        </p:txBody>
      </p:sp>
      <p:sp>
        <p:nvSpPr>
          <p:cNvPr id="2" name="Slide Image Placeholder 1">
            <a:extLst>
              <a:ext uri="{FF2B5EF4-FFF2-40B4-BE49-F238E27FC236}">
                <a16:creationId xmlns:a16="http://schemas.microsoft.com/office/drawing/2014/main" id="{921D02FE-3D6B-CA4F-89C3-C7789432FEE3}"/>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C7ACA78-2BAE-2F44-837A-A37C43339EE2}"/>
              </a:ext>
            </a:extLst>
          </p:cNvPr>
          <p:cNvSpPr txBox="1">
            <a:spLocks noGrp="1"/>
          </p:cNvSpPr>
          <p:nvPr>
            <p:ph type="body" sz="quarter" idx="1"/>
          </p:nvPr>
        </p:nvSpPr>
        <p:spPr/>
        <p:txBody>
          <a:bodyPr/>
          <a:lstStyle/>
          <a:p>
            <a:r>
              <a:rPr lang="en-US" dirty="0" err="1"/>
              <a:t>项目需要准备好能够被发现</a:t>
            </a:r>
            <a:endParaRPr lang="en-US" dirty="0"/>
          </a:p>
          <a:p>
            <a:endParaRPr lang="en-US" dirty="0"/>
          </a:p>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了解常见的推广渠道，或了解志愿者喜欢的一些项目并在哪些渠道上活跃等。</a:t>
            </a:r>
            <a:endParaRPr lang="en-GB" sz="1200" b="0" i="0" u="none" strike="noStrike" kern="1200" dirty="0">
              <a:ln>
                <a:noFill/>
              </a:ln>
              <a:effectLst/>
              <a:latin typeface="Times New Roman" pitchFamily="18"/>
            </a:endParaRPr>
          </a:p>
          <a:p>
            <a:endParaRPr lang="en-US" dirty="0"/>
          </a:p>
          <a:p>
            <a:r>
              <a:rPr lang="en-US" dirty="0"/>
              <a:t>Hacker</a:t>
            </a:r>
            <a:r>
              <a:rPr lang="zh-CN" altLang="en-US" dirty="0"/>
              <a:t> </a:t>
            </a:r>
            <a:r>
              <a:rPr lang="en-US" altLang="zh-CN" dirty="0"/>
              <a:t>News</a:t>
            </a:r>
            <a:r>
              <a:rPr lang="zh-CN" altLang="en-US" dirty="0"/>
              <a:t>， </a:t>
            </a:r>
            <a:r>
              <a:rPr lang="en-US" altLang="zh-CN" dirty="0"/>
              <a:t>Reddit</a:t>
            </a:r>
            <a:r>
              <a:rPr lang="zh-CN" altLang="en-US" dirty="0"/>
              <a:t>，</a:t>
            </a:r>
            <a:r>
              <a:rPr lang="en-US" altLang="zh-CN" dirty="0"/>
              <a:t>Twitter</a:t>
            </a:r>
            <a:r>
              <a:rPr lang="zh-CN" altLang="en-US" dirty="0"/>
              <a:t>，微信公众号，微博官方账号</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7D14212-4EA0-CC44-8F4E-D7DF04C54363}"/>
              </a:ext>
            </a:extLst>
          </p:cNvPr>
          <p:cNvSpPr txBox="1">
            <a:spLocks noGrp="1"/>
          </p:cNvSpPr>
          <p:nvPr>
            <p:ph type="sldNum" sz="quarter" idx="5"/>
          </p:nvPr>
        </p:nvSpPr>
        <p:spPr>
          <a:ln/>
        </p:spPr>
        <p:txBody>
          <a:bodyPr lIns="0" tIns="0" rIns="0" bIns="0" anchor="b" anchorCtr="1">
            <a:noAutofit/>
          </a:bodyPr>
          <a:lstStyle/>
          <a:p>
            <a:pPr lvl="0"/>
            <a:fld id="{6750EE43-02DC-114E-91C1-DD65A67B4D2F}" type="slidenum">
              <a:t>29</a:t>
            </a:fld>
            <a:endParaRPr lang="en-US"/>
          </a:p>
        </p:txBody>
      </p:sp>
      <p:sp>
        <p:nvSpPr>
          <p:cNvPr id="2" name="Slide Image Placeholder 1">
            <a:extLst>
              <a:ext uri="{FF2B5EF4-FFF2-40B4-BE49-F238E27FC236}">
                <a16:creationId xmlns:a16="http://schemas.microsoft.com/office/drawing/2014/main" id="{11D7C5C3-5684-6249-A130-4EAADE5EECA1}"/>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3A34452-9B18-4040-9C89-14C069C9A518}"/>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首先最基本的，项目要有一个可以被搜索引擎收录的网站；</a:t>
            </a:r>
            <a:endParaRPr lang="en-GB" altLang="zh-CN" sz="1200" b="0" i="0" u="none" strike="noStrike" kern="1200" dirty="0">
              <a:ln>
                <a:noFill/>
              </a:ln>
              <a:effectLst/>
              <a:latin typeface="Times New Roman" pitchFamily="18"/>
            </a:endParaRPr>
          </a:p>
          <a:p>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然后，项目可以在官网上挂出一些大型，重要的项目；项目也可以出现在一些会议上展示自己，或者如果是基金会的话，他们甚至会举办自己的会议。</a:t>
            </a:r>
            <a:endParaRPr lang="en-GB" altLang="zh-CN" sz="1200" b="0" i="0" u="none" strike="noStrike" kern="1200" dirty="0">
              <a:ln>
                <a:noFill/>
              </a:ln>
              <a:effectLst/>
              <a:latin typeface="Times New Roman" pitchFamily="18"/>
            </a:endParaRPr>
          </a:p>
          <a:p>
            <a:endParaRPr lang="en-GB" sz="1200" b="0" i="0" u="none" strike="noStrike" kern="1200" dirty="0">
              <a:ln>
                <a:noFill/>
              </a:ln>
              <a:effectLst/>
              <a:latin typeface="Times New Roman" pitchFamily="18"/>
            </a:endParaRPr>
          </a:p>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这是我们都熟知的一些营销渠道，而开源项目也必须在这些平台上进行推广。</a:t>
            </a:r>
            <a:endParaRPr lang="en-GB" sz="1200" b="0" i="0" u="none" strike="noStrike" kern="1200" dirty="0">
              <a:ln>
                <a:noFill/>
              </a:ln>
              <a:effectLst/>
              <a:latin typeface="Times New Roman" pitchFamily="1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686AF6E-73AB-3941-A7DB-D41DCBFD1F08}"/>
              </a:ext>
            </a:extLst>
          </p:cNvPr>
          <p:cNvSpPr txBox="1">
            <a:spLocks noGrp="1"/>
          </p:cNvSpPr>
          <p:nvPr>
            <p:ph type="sldNum" sz="quarter" idx="5"/>
          </p:nvPr>
        </p:nvSpPr>
        <p:spPr>
          <a:ln/>
        </p:spPr>
        <p:txBody>
          <a:bodyPr lIns="0" tIns="0" rIns="0" bIns="0" anchor="b" anchorCtr="1">
            <a:noAutofit/>
          </a:bodyPr>
          <a:lstStyle/>
          <a:p>
            <a:pPr lvl="0"/>
            <a:fld id="{475C1D8B-BABA-5E47-AB51-C5FEC887D9B8}" type="slidenum">
              <a:t>3</a:t>
            </a:fld>
            <a:endParaRPr lang="en-US"/>
          </a:p>
        </p:txBody>
      </p:sp>
      <p:sp>
        <p:nvSpPr>
          <p:cNvPr id="2" name="Slide Image Placeholder 1">
            <a:extLst>
              <a:ext uri="{FF2B5EF4-FFF2-40B4-BE49-F238E27FC236}">
                <a16:creationId xmlns:a16="http://schemas.microsoft.com/office/drawing/2014/main" id="{19CA79B7-673E-E641-8352-32E15AE45D18}"/>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66DB13D-4240-4A44-A96B-DC341E95BB89}"/>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FECE454-2402-1147-917D-F42559FA3C9C}"/>
              </a:ext>
            </a:extLst>
          </p:cNvPr>
          <p:cNvSpPr txBox="1">
            <a:spLocks noGrp="1"/>
          </p:cNvSpPr>
          <p:nvPr>
            <p:ph type="sldNum" sz="quarter" idx="5"/>
          </p:nvPr>
        </p:nvSpPr>
        <p:spPr>
          <a:ln/>
        </p:spPr>
        <p:txBody>
          <a:bodyPr lIns="0" tIns="0" rIns="0" bIns="0" anchor="b" anchorCtr="1">
            <a:noAutofit/>
          </a:bodyPr>
          <a:lstStyle/>
          <a:p>
            <a:pPr lvl="0"/>
            <a:fld id="{3C53CD67-BC3B-8847-A615-DC2DB6E018A0}" type="slidenum">
              <a:t>30</a:t>
            </a:fld>
            <a:endParaRPr lang="en-US"/>
          </a:p>
        </p:txBody>
      </p:sp>
      <p:sp>
        <p:nvSpPr>
          <p:cNvPr id="2" name="Slide Image Placeholder 1">
            <a:extLst>
              <a:ext uri="{FF2B5EF4-FFF2-40B4-BE49-F238E27FC236}">
                <a16:creationId xmlns:a16="http://schemas.microsoft.com/office/drawing/2014/main" id="{F3B77B24-7363-EF47-801A-AC579258F9DB}"/>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7F85D358-2E89-814D-9FA8-68DF134A901A}"/>
              </a:ext>
            </a:extLst>
          </p:cNvPr>
          <p:cNvSpPr txBox="1">
            <a:spLocks noGrp="1"/>
          </p:cNvSpPr>
          <p:nvPr>
            <p:ph type="body" sz="quarter" idx="1"/>
          </p:nvPr>
        </p:nvSpPr>
        <p:spPr/>
        <p:txBody>
          <a:bodyPr/>
          <a:lstStyle/>
          <a:p>
            <a:endParaRPr lang="en-US" dirty="0"/>
          </a:p>
          <a:p>
            <a:r>
              <a:rPr lang="en-US" dirty="0" err="1"/>
              <a:t>在相关的地方都有账号</a:t>
            </a:r>
            <a:r>
              <a:rPr lang="zh-CN" altLang="en-US" dirty="0"/>
              <a:t>，</a:t>
            </a:r>
            <a:r>
              <a:rPr lang="en-US" altLang="zh-CN" dirty="0"/>
              <a:t>GitHub</a:t>
            </a:r>
          </a:p>
          <a:p>
            <a:endParaRPr lang="en-US" dirty="0"/>
          </a:p>
          <a:p>
            <a:r>
              <a:rPr lang="en-US" dirty="0"/>
              <a:t>Twitter</a:t>
            </a:r>
            <a:r>
              <a:rPr lang="zh-CN" altLang="en-US" dirty="0"/>
              <a:t>，</a:t>
            </a:r>
            <a:r>
              <a:rPr lang="en-US" altLang="zh-CN" dirty="0" err="1"/>
              <a:t>Youtube</a:t>
            </a:r>
            <a:r>
              <a:rPr lang="zh-CN" altLang="en-US" dirty="0"/>
              <a:t>放视频，</a:t>
            </a:r>
            <a:r>
              <a:rPr lang="en-US" dirty="0" err="1"/>
              <a:t>GitBook账号管理文档</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775775A-C191-EA4F-85F6-B95E5EA6A5DD}"/>
              </a:ext>
            </a:extLst>
          </p:cNvPr>
          <p:cNvSpPr txBox="1">
            <a:spLocks noGrp="1"/>
          </p:cNvSpPr>
          <p:nvPr>
            <p:ph type="sldNum" sz="quarter" idx="5"/>
          </p:nvPr>
        </p:nvSpPr>
        <p:spPr>
          <a:ln/>
        </p:spPr>
        <p:txBody>
          <a:bodyPr lIns="0" tIns="0" rIns="0" bIns="0" anchor="b" anchorCtr="1">
            <a:noAutofit/>
          </a:bodyPr>
          <a:lstStyle/>
          <a:p>
            <a:pPr lvl="0"/>
            <a:fld id="{79CBEDEF-D589-2A4C-B994-29C8CF4C90F6}" type="slidenum">
              <a:t>31</a:t>
            </a:fld>
            <a:endParaRPr lang="en-US"/>
          </a:p>
        </p:txBody>
      </p:sp>
      <p:sp>
        <p:nvSpPr>
          <p:cNvPr id="2" name="Slide Image Placeholder 1">
            <a:extLst>
              <a:ext uri="{FF2B5EF4-FFF2-40B4-BE49-F238E27FC236}">
                <a16:creationId xmlns:a16="http://schemas.microsoft.com/office/drawing/2014/main" id="{535CF564-9B41-DD4F-BF52-C667C2A450FE}"/>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C057822-7414-594B-ACB5-398DE6824472}"/>
              </a:ext>
            </a:extLst>
          </p:cNvPr>
          <p:cNvSpPr txBox="1">
            <a:spLocks noGrp="1"/>
          </p:cNvSpPr>
          <p:nvPr>
            <p:ph type="body" sz="quarter" idx="1"/>
          </p:nvPr>
        </p:nvSpPr>
        <p:spPr/>
        <p:txBody>
          <a:bodyPr/>
          <a:lstStyle/>
          <a:p>
            <a:r>
              <a:rPr lang="zh-CN" altLang="en-GB" sz="1200" b="0" i="0" u="none" strike="noStrike" kern="1200" dirty="0">
                <a:ln>
                  <a:noFill/>
                </a:ln>
                <a:effectLst/>
                <a:latin typeface="Times New Roman" pitchFamily="18"/>
              </a:rPr>
              <a:t>只是好奇</a:t>
            </a:r>
            <a:r>
              <a:rPr lang="zh-CN" altLang="en-US" sz="1200" b="0" i="0" u="none" strike="noStrike" kern="1200" dirty="0">
                <a:ln>
                  <a:noFill/>
                </a:ln>
                <a:effectLst/>
                <a:latin typeface="Times New Roman" pitchFamily="18"/>
              </a:rPr>
              <a:t>，或者是有某种需求</a:t>
            </a:r>
            <a:endParaRPr lang="en-GB" altLang="zh-CN" sz="1200" b="0" i="0" u="none" strike="noStrike" kern="1200" dirty="0">
              <a:ln>
                <a:noFill/>
              </a:ln>
              <a:effectLst/>
              <a:latin typeface="Times New Roman" pitchFamily="18"/>
            </a:endParaRPr>
          </a:p>
          <a:p>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因为现在志愿者正盯着某个网站，他们需要了解这个项目，他们想读一读这个项目 </a:t>
            </a:r>
            <a:r>
              <a:rPr lang="en-GB" sz="1200" b="0" i="0" u="none" strike="noStrike" kern="1200" dirty="0">
                <a:ln>
                  <a:noFill/>
                </a:ln>
                <a:effectLst/>
                <a:latin typeface="Times New Roman" pitchFamily="18"/>
              </a:rPr>
              <a:t>- </a:t>
            </a:r>
            <a:r>
              <a:rPr lang="zh-CN" altLang="en-US" sz="1200" b="0" i="0" u="none" strike="noStrike" kern="1200" dirty="0">
                <a:ln>
                  <a:noFill/>
                </a:ln>
                <a:effectLst/>
                <a:latin typeface="Times New Roman" pitchFamily="18"/>
              </a:rPr>
              <a:t>而这就是我们的目标。为了达到这个目的，项目需要解释自己</a:t>
            </a:r>
            <a:r>
              <a:rPr lang="en-GB" dirty="0">
                <a:effectLst/>
              </a:rPr>
              <a:t> </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5BA839D-D14B-384B-85B8-24507F49201E}"/>
              </a:ext>
            </a:extLst>
          </p:cNvPr>
          <p:cNvSpPr txBox="1">
            <a:spLocks noGrp="1"/>
          </p:cNvSpPr>
          <p:nvPr>
            <p:ph type="sldNum" sz="quarter" idx="5"/>
          </p:nvPr>
        </p:nvSpPr>
        <p:spPr>
          <a:ln/>
        </p:spPr>
        <p:txBody>
          <a:bodyPr lIns="0" tIns="0" rIns="0" bIns="0" anchor="b" anchorCtr="1">
            <a:noAutofit/>
          </a:bodyPr>
          <a:lstStyle/>
          <a:p>
            <a:pPr lvl="0"/>
            <a:fld id="{6EC0EDDA-F6BE-B143-BF9C-496D5E50879E}" type="slidenum">
              <a:t>32</a:t>
            </a:fld>
            <a:endParaRPr lang="en-US"/>
          </a:p>
        </p:txBody>
      </p:sp>
      <p:sp>
        <p:nvSpPr>
          <p:cNvPr id="2" name="Slide Image Placeholder 1">
            <a:extLst>
              <a:ext uri="{FF2B5EF4-FFF2-40B4-BE49-F238E27FC236}">
                <a16:creationId xmlns:a16="http://schemas.microsoft.com/office/drawing/2014/main" id="{DA2C4D1D-908A-3B46-AF9C-E9268EB31ED5}"/>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1A58AEB-AD33-BB41-8184-9FC78DC27659}"/>
              </a:ext>
            </a:extLst>
          </p:cNvPr>
          <p:cNvSpPr txBox="1">
            <a:spLocks noGrp="1"/>
          </p:cNvSpPr>
          <p:nvPr>
            <p:ph type="body" sz="quarter" idx="1"/>
          </p:nvPr>
        </p:nvSpPr>
        <p:spPr/>
        <p:txBody>
          <a:bodyPr/>
          <a:lstStyle/>
          <a:p>
            <a:r>
              <a:rPr lang="en-US" dirty="0" err="1"/>
              <a:t>最佳实践</a:t>
            </a:r>
            <a:endParaRPr lang="en-US" dirty="0"/>
          </a:p>
          <a:p>
            <a:endParaRPr lang="en-US" dirty="0"/>
          </a:p>
          <a:p>
            <a:r>
              <a:rPr lang="zh-CN" altLang="en-US" sz="1200" b="0" i="0" u="none" strike="noStrike" kern="1200" dirty="0">
                <a:ln>
                  <a:noFill/>
                </a:ln>
                <a:effectLst/>
                <a:latin typeface="Times New Roman" pitchFamily="18"/>
              </a:rPr>
              <a:t>总之让潜在的志愿者感觉一切都非常的简单。来访者或许只有在这个阶段了解到这个项目的全部内容，才有可能在未来成为志愿者。</a:t>
            </a:r>
            <a:endParaRPr lang="en-GB" altLang="zh-CN" sz="1200" b="0" i="0" u="none" strike="noStrike" kern="1200" dirty="0">
              <a:ln>
                <a:noFill/>
              </a:ln>
              <a:effectLst/>
              <a:latin typeface="Times New Roman" pitchFamily="18"/>
            </a:endParaRPr>
          </a:p>
          <a:p>
            <a:endParaRPr lang="en-GB"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其中也不免涉及到解释该项目社区是如何运作的。</a:t>
            </a:r>
            <a:endParaRPr lang="en-GB" sz="1200" b="0" i="0" u="none" strike="noStrike" kern="1200" dirty="0">
              <a:ln>
                <a:noFill/>
              </a:ln>
              <a:effectLst/>
              <a:latin typeface="Times New Roman" pitchFamily="18"/>
            </a:endParaRPr>
          </a:p>
          <a:p>
            <a:endParaRPr lang="en-US" dirty="0"/>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7249168-3725-BA45-99CC-EA34D9201D49}"/>
              </a:ext>
            </a:extLst>
          </p:cNvPr>
          <p:cNvSpPr txBox="1">
            <a:spLocks noGrp="1"/>
          </p:cNvSpPr>
          <p:nvPr>
            <p:ph type="sldNum" sz="quarter" idx="5"/>
          </p:nvPr>
        </p:nvSpPr>
        <p:spPr>
          <a:ln/>
        </p:spPr>
        <p:txBody>
          <a:bodyPr lIns="0" tIns="0" rIns="0" bIns="0" anchor="b" anchorCtr="1">
            <a:noAutofit/>
          </a:bodyPr>
          <a:lstStyle/>
          <a:p>
            <a:pPr lvl="0"/>
            <a:fld id="{315D2D1F-3BCA-AA40-BF82-FF59B52D73EC}" type="slidenum">
              <a:t>34</a:t>
            </a:fld>
            <a:endParaRPr lang="en-US"/>
          </a:p>
        </p:txBody>
      </p:sp>
      <p:sp>
        <p:nvSpPr>
          <p:cNvPr id="2" name="Slide Image Placeholder 1">
            <a:extLst>
              <a:ext uri="{FF2B5EF4-FFF2-40B4-BE49-F238E27FC236}">
                <a16:creationId xmlns:a16="http://schemas.microsoft.com/office/drawing/2014/main" id="{1F0D8F3E-2491-FF4A-8C00-4F5F345F5D03}"/>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396AA8E-15DA-5940-AF8F-606FDED821A4}"/>
              </a:ext>
            </a:extLst>
          </p:cNvPr>
          <p:cNvSpPr txBox="1">
            <a:spLocks noGrp="1"/>
          </p:cNvSpPr>
          <p:nvPr>
            <p:ph type="body" sz="quarter" idx="1"/>
          </p:nvPr>
        </p:nvSpPr>
        <p:spPr/>
        <p:txBody>
          <a:bodyPr>
            <a:spAutoFit/>
          </a:bodyPr>
          <a:lstStyle/>
          <a:p>
            <a:r>
              <a:rPr lang="zh-CN" altLang="en-US" sz="1200" b="0" i="0" u="none" strike="noStrike" kern="1200" dirty="0">
                <a:ln>
                  <a:noFill/>
                </a:ln>
                <a:effectLst/>
                <a:latin typeface="Times New Roman" pitchFamily="18"/>
              </a:rPr>
              <a:t>首先一个项目为何要帮助潜在的志愿者？在他们真的相信这个人以后会对项目有帮助之前，他们并没有动力去这样做。</a:t>
            </a:r>
            <a:r>
              <a:rPr lang="en-GB" dirty="0">
                <a:effectLst/>
              </a:rPr>
              <a:t> </a:t>
            </a:r>
            <a:r>
              <a:rPr lang="en-GB" dirty="0" err="1">
                <a:effectLst/>
              </a:rPr>
              <a:t>因为项目不希望分心</a:t>
            </a:r>
            <a:r>
              <a:rPr lang="zh-CN" altLang="en-US" dirty="0">
                <a:effectLst/>
              </a:rPr>
              <a:t>，但太多人问问题会消耗精力和时间，对项目没好处</a:t>
            </a:r>
            <a:endParaRPr lang="en-GB" altLang="zh-CN" sz="1200" b="0" i="0" u="none" strike="noStrike" kern="1200" dirty="0">
              <a:ln>
                <a:noFill/>
              </a:ln>
              <a:effectLst/>
              <a:latin typeface="Times New Roman" pitchFamily="18"/>
            </a:endParaRPr>
          </a:p>
          <a:p>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因此，一个志愿者或聪明的人如果想问关于项目的问题 ，会用一种表明他们是诚恳和开放的态度来做这件事。表明他们自己已经在网上投入了一些时间，而不是要偷走现有开发者的时间 。</a:t>
            </a:r>
            <a:r>
              <a:rPr lang="en-GB" dirty="0">
                <a:effectLst/>
              </a:rPr>
              <a:t> </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8EEED67-260B-114F-9D43-52B39875A3F6}"/>
              </a:ext>
            </a:extLst>
          </p:cNvPr>
          <p:cNvSpPr txBox="1">
            <a:spLocks noGrp="1"/>
          </p:cNvSpPr>
          <p:nvPr>
            <p:ph type="sldNum" sz="quarter" idx="5"/>
          </p:nvPr>
        </p:nvSpPr>
        <p:spPr>
          <a:ln/>
        </p:spPr>
        <p:txBody>
          <a:bodyPr lIns="0" tIns="0" rIns="0" bIns="0" anchor="b" anchorCtr="1">
            <a:noAutofit/>
          </a:bodyPr>
          <a:lstStyle/>
          <a:p>
            <a:pPr lvl="0"/>
            <a:fld id="{A6755C3D-0B04-8548-8B5A-6B58C8863431}" type="slidenum">
              <a:t>35</a:t>
            </a:fld>
            <a:endParaRPr lang="en-US"/>
          </a:p>
        </p:txBody>
      </p:sp>
      <p:sp>
        <p:nvSpPr>
          <p:cNvPr id="2" name="Slide Image Placeholder 1">
            <a:extLst>
              <a:ext uri="{FF2B5EF4-FFF2-40B4-BE49-F238E27FC236}">
                <a16:creationId xmlns:a16="http://schemas.microsoft.com/office/drawing/2014/main" id="{994E369D-8DC6-DA49-A8CE-E51717A1F6F8}"/>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58C66E98-BE96-AB4D-90DE-F3F87E304277}"/>
              </a:ext>
            </a:extLst>
          </p:cNvPr>
          <p:cNvSpPr txBox="1">
            <a:spLocks noGrp="1"/>
          </p:cNvSpPr>
          <p:nvPr>
            <p:ph type="body" sz="quarter" idx="1"/>
          </p:nvPr>
        </p:nvSpPr>
        <p:spPr/>
        <p:txBody>
          <a:bodyPr>
            <a:spAutoFit/>
          </a:bodyPr>
          <a:lstStyle/>
          <a:p>
            <a:r>
              <a:rPr lang="zh-CN" altLang="en-US" sz="1200" b="0" i="0" u="none" strike="noStrike" kern="1200" dirty="0">
                <a:ln>
                  <a:noFill/>
                </a:ln>
                <a:effectLst/>
                <a:latin typeface="Times New Roman" pitchFamily="18"/>
              </a:rPr>
              <a:t>以一种直观的描述性的方式说明问题和情况，他们做了什么，得到了什么结果，以及为什么没有达到预期的结果。</a:t>
            </a:r>
            <a:r>
              <a:rPr lang="en-GB" sz="1400" dirty="0">
                <a:effectLst/>
              </a:rPr>
              <a:t> </a:t>
            </a:r>
          </a:p>
          <a:p>
            <a:endParaRPr lang="en-GB" sz="1400" dirty="0">
              <a:effectLst/>
            </a:endParaRPr>
          </a:p>
          <a:p>
            <a:r>
              <a:rPr lang="zh-CN" altLang="en-US" sz="1200" b="0" i="0" u="none" strike="noStrike" kern="1200" dirty="0">
                <a:ln>
                  <a:noFill/>
                </a:ln>
                <a:effectLst/>
                <a:latin typeface="Times New Roman" pitchFamily="18"/>
              </a:rPr>
              <a:t>这里没有抱怨这个软件有多糟糕，导致了这样一个问题 。显然，如果提问者这样做的话会直接被忽略。</a:t>
            </a:r>
            <a:r>
              <a:rPr lang="en-GB" sz="1400" dirty="0">
                <a:effectLst/>
              </a:rPr>
              <a:t> </a:t>
            </a:r>
            <a:endParaRPr lang="en-US" sz="14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F3510D1-23A9-FF41-8A95-5AF07EEAF556}"/>
              </a:ext>
            </a:extLst>
          </p:cNvPr>
          <p:cNvSpPr txBox="1">
            <a:spLocks noGrp="1"/>
          </p:cNvSpPr>
          <p:nvPr>
            <p:ph type="sldNum" sz="quarter" idx="5"/>
          </p:nvPr>
        </p:nvSpPr>
        <p:spPr>
          <a:ln/>
        </p:spPr>
        <p:txBody>
          <a:bodyPr lIns="0" tIns="0" rIns="0" bIns="0" anchor="b" anchorCtr="1">
            <a:noAutofit/>
          </a:bodyPr>
          <a:lstStyle/>
          <a:p>
            <a:pPr lvl="0"/>
            <a:fld id="{48228B04-DB5A-094F-B1EA-79C50AA121F8}" type="slidenum">
              <a:t>36</a:t>
            </a:fld>
            <a:endParaRPr lang="en-US"/>
          </a:p>
        </p:txBody>
      </p:sp>
      <p:sp>
        <p:nvSpPr>
          <p:cNvPr id="2" name="Slide Image Placeholder 1">
            <a:extLst>
              <a:ext uri="{FF2B5EF4-FFF2-40B4-BE49-F238E27FC236}">
                <a16:creationId xmlns:a16="http://schemas.microsoft.com/office/drawing/2014/main" id="{59003DD7-AA85-8745-AE51-FA5C62493973}"/>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E0EDCBF5-6BC0-A943-A43E-E08A5A1917D2}"/>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你应该先说你想要什么  如“我想做</a:t>
            </a:r>
            <a:r>
              <a:rPr lang="en-GB" sz="1200" b="0" i="0" u="none" strike="noStrike" kern="1200" dirty="0">
                <a:ln>
                  <a:noFill/>
                </a:ln>
                <a:effectLst/>
                <a:latin typeface="Times New Roman" pitchFamily="18"/>
              </a:rPr>
              <a:t>X</a:t>
            </a:r>
            <a:r>
              <a:rPr lang="zh-CN" altLang="en-US" sz="1200" b="0" i="0" u="none" strike="noStrike" kern="1200" dirty="0">
                <a:ln>
                  <a:noFill/>
                </a:ln>
                <a:effectLst/>
                <a:latin typeface="Times New Roman" pitchFamily="18"/>
              </a:rPr>
              <a:t>”。然后为了达到目的，你做过哪些尝试，然后说明发生了什么，为什么它不是你期望发生的事情。</a:t>
            </a:r>
            <a:r>
              <a:rPr lang="en-GB" dirty="0">
                <a:effectLst/>
              </a:rPr>
              <a:t> </a:t>
            </a:r>
          </a:p>
          <a:p>
            <a:endParaRPr lang="en-GB" dirty="0">
              <a:effectLst/>
            </a:endParaRPr>
          </a:p>
          <a:p>
            <a:r>
              <a:rPr lang="en-GB" dirty="0" err="1">
                <a:effectLst/>
              </a:rPr>
              <a:t>调试工序</a:t>
            </a:r>
            <a:r>
              <a:rPr lang="zh-CN" altLang="en-US" dirty="0">
                <a:effectLst/>
              </a:rPr>
              <a:t>，描述生产环境，版本信息，配置信息</a:t>
            </a:r>
            <a:endParaRPr lang="en-GB" altLang="zh-CN" dirty="0">
              <a:effectLst/>
            </a:endParaRPr>
          </a:p>
          <a:p>
            <a:endParaRPr lang="en-GB" dirty="0">
              <a:effectLst/>
            </a:endParaRPr>
          </a:p>
          <a:p>
            <a:r>
              <a:rPr lang="en-US" dirty="0" err="1"/>
              <a:t>邮件列表上最好别有附件</a:t>
            </a:r>
            <a:endParaRPr lang="en-US" dirty="0"/>
          </a:p>
          <a:p>
            <a:endParaRPr lang="en-US" dirty="0"/>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786202D-2F70-B34B-A253-B539D106313F}"/>
              </a:ext>
            </a:extLst>
          </p:cNvPr>
          <p:cNvSpPr txBox="1">
            <a:spLocks noGrp="1"/>
          </p:cNvSpPr>
          <p:nvPr>
            <p:ph type="sldNum" sz="quarter" idx="5"/>
          </p:nvPr>
        </p:nvSpPr>
        <p:spPr>
          <a:ln/>
        </p:spPr>
        <p:txBody>
          <a:bodyPr lIns="0" tIns="0" rIns="0" bIns="0" anchor="b" anchorCtr="1">
            <a:noAutofit/>
          </a:bodyPr>
          <a:lstStyle/>
          <a:p>
            <a:pPr lvl="0"/>
            <a:fld id="{F7F71D18-A51C-F840-8493-705CF9566048}" type="slidenum">
              <a:t>37</a:t>
            </a:fld>
            <a:endParaRPr lang="en-US"/>
          </a:p>
        </p:txBody>
      </p:sp>
      <p:sp>
        <p:nvSpPr>
          <p:cNvPr id="2" name="Slide Image Placeholder 1">
            <a:extLst>
              <a:ext uri="{FF2B5EF4-FFF2-40B4-BE49-F238E27FC236}">
                <a16:creationId xmlns:a16="http://schemas.microsoft.com/office/drawing/2014/main" id="{E6E2E1C4-1927-3A45-9233-2A9922FAFD1E}"/>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B239B8E-5393-E340-83B9-B84800700C66}"/>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一文最早是由</a:t>
            </a:r>
            <a:r>
              <a:rPr lang="en-GB" sz="1200" b="0" i="0" u="none" strike="noStrike" kern="1200" dirty="0">
                <a:ln>
                  <a:noFill/>
                </a:ln>
                <a:effectLst/>
                <a:latin typeface="Times New Roman" pitchFamily="18"/>
              </a:rPr>
              <a:t>Eric Steven Raymond</a:t>
            </a:r>
            <a:r>
              <a:rPr lang="zh-CN" altLang="en-US" sz="1200" b="0" i="0" u="none" strike="noStrike" kern="1200" dirty="0">
                <a:ln>
                  <a:noFill/>
                </a:ln>
                <a:effectLst/>
                <a:latin typeface="Times New Roman" pitchFamily="18"/>
              </a:rPr>
              <a:t>所撰写，说明了</a:t>
            </a:r>
            <a:r>
              <a:rPr lang="zh-CN" altLang="en-US" sz="1200" b="0" i="0" u="none" strike="noStrike" kern="1200" dirty="0">
                <a:ln>
                  <a:noFill/>
                </a:ln>
                <a:effectLst/>
                <a:latin typeface="Times New Roman" pitchFamily="18"/>
                <a:hlinkClick r:id="rId3" tooltip="作者"/>
              </a:rPr>
              <a:t>作者</a:t>
            </a:r>
            <a:r>
              <a:rPr lang="zh-CN" altLang="en-US" sz="1200" b="0" i="0" u="none" strike="noStrike" kern="1200" dirty="0">
                <a:ln>
                  <a:noFill/>
                </a:ln>
                <a:effectLst/>
                <a:latin typeface="Times New Roman" pitchFamily="18"/>
              </a:rPr>
              <a:t>所认为一位发问者事前应该要做好什么，而什么</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8C2B39-9795-6846-9523-4201F06F93C1}"/>
              </a:ext>
            </a:extLst>
          </p:cNvPr>
          <p:cNvSpPr txBox="1">
            <a:spLocks noGrp="1"/>
          </p:cNvSpPr>
          <p:nvPr>
            <p:ph type="sldNum" sz="quarter" idx="5"/>
          </p:nvPr>
        </p:nvSpPr>
        <p:spPr>
          <a:ln/>
        </p:spPr>
        <p:txBody>
          <a:bodyPr lIns="0" tIns="0" rIns="0" bIns="0" anchor="b" anchorCtr="1">
            <a:noAutofit/>
          </a:bodyPr>
          <a:lstStyle/>
          <a:p>
            <a:pPr lvl="0"/>
            <a:fld id="{AF3249F8-ED05-5D42-B756-B60F31D0AAE5}" type="slidenum">
              <a:t>38</a:t>
            </a:fld>
            <a:endParaRPr lang="en-US"/>
          </a:p>
        </p:txBody>
      </p:sp>
      <p:sp>
        <p:nvSpPr>
          <p:cNvPr id="2" name="Slide Image Placeholder 1">
            <a:extLst>
              <a:ext uri="{FF2B5EF4-FFF2-40B4-BE49-F238E27FC236}">
                <a16:creationId xmlns:a16="http://schemas.microsoft.com/office/drawing/2014/main" id="{893D89A7-B38B-8E4E-8ACB-2B04AE58E658}"/>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D803D0A-38CA-764B-B83E-8D3F6FDADE2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79B2D8-380A-8442-A509-8C9C85540547}"/>
              </a:ext>
            </a:extLst>
          </p:cNvPr>
          <p:cNvSpPr txBox="1">
            <a:spLocks noGrp="1"/>
          </p:cNvSpPr>
          <p:nvPr>
            <p:ph type="sldNum" sz="quarter" idx="5"/>
          </p:nvPr>
        </p:nvSpPr>
        <p:spPr>
          <a:ln/>
        </p:spPr>
        <p:txBody>
          <a:bodyPr lIns="0" tIns="0" rIns="0" bIns="0" anchor="b" anchorCtr="1">
            <a:noAutofit/>
          </a:bodyPr>
          <a:lstStyle/>
          <a:p>
            <a:pPr lvl="0"/>
            <a:fld id="{999DC8AF-B33E-DE49-A68A-DDCAAF5A71F7}" type="slidenum">
              <a:t>39</a:t>
            </a:fld>
            <a:endParaRPr lang="en-US"/>
          </a:p>
        </p:txBody>
      </p:sp>
      <p:sp>
        <p:nvSpPr>
          <p:cNvPr id="2" name="Slide Image Placeholder 1">
            <a:extLst>
              <a:ext uri="{FF2B5EF4-FFF2-40B4-BE49-F238E27FC236}">
                <a16:creationId xmlns:a16="http://schemas.microsoft.com/office/drawing/2014/main" id="{5C14D249-59D5-F14E-A912-CA6A00BEBCCB}"/>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C9B4559-6120-5D44-9077-CF9706654FDE}"/>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前执行董事苏</a:t>
            </a:r>
            <a:r>
              <a:rPr lang="en-GB" sz="1200" b="0" i="0" u="none" strike="noStrike" kern="1200" dirty="0">
                <a:ln>
                  <a:noFill/>
                </a:ln>
                <a:effectLst/>
                <a:latin typeface="Times New Roman" pitchFamily="18"/>
              </a:rPr>
              <a:t>-Sue </a:t>
            </a:r>
            <a:r>
              <a:rPr lang="en-GB" sz="1200" b="0" i="0" u="none" strike="noStrike" kern="1200" dirty="0" err="1">
                <a:ln>
                  <a:noFill/>
                </a:ln>
                <a:effectLst/>
                <a:latin typeface="Times New Roman" pitchFamily="18"/>
              </a:rPr>
              <a:t>Gardne</a:t>
            </a:r>
            <a:r>
              <a:rPr lang="zh-CN" altLang="en-US" sz="1200" b="0" i="0" u="none" strike="noStrike" kern="1200" dirty="0">
                <a:ln>
                  <a:noFill/>
                </a:ln>
                <a:effectLst/>
                <a:latin typeface="Times New Roman" pitchFamily="18"/>
              </a:rPr>
              <a:t>，给出的如何同社区或在社区内沟通的建议。</a:t>
            </a:r>
            <a:r>
              <a:rPr lang="en-GB" dirty="0">
                <a:effectLst/>
              </a:rPr>
              <a:t>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5B2D009-6E4F-7F49-BA02-8411D851B141}"/>
              </a:ext>
            </a:extLst>
          </p:cNvPr>
          <p:cNvSpPr txBox="1">
            <a:spLocks noGrp="1"/>
          </p:cNvSpPr>
          <p:nvPr>
            <p:ph type="sldNum" sz="quarter" idx="5"/>
          </p:nvPr>
        </p:nvSpPr>
        <p:spPr>
          <a:ln/>
        </p:spPr>
        <p:txBody>
          <a:bodyPr lIns="0" tIns="0" rIns="0" bIns="0" anchor="b" anchorCtr="1">
            <a:noAutofit/>
          </a:bodyPr>
          <a:lstStyle/>
          <a:p>
            <a:pPr lvl="0"/>
            <a:fld id="{F1D334E5-12D9-8348-A57E-BE1E0C867AC9}" type="slidenum">
              <a:t>40</a:t>
            </a:fld>
            <a:endParaRPr lang="en-US"/>
          </a:p>
        </p:txBody>
      </p:sp>
      <p:sp>
        <p:nvSpPr>
          <p:cNvPr id="2" name="Slide Image Placeholder 1">
            <a:extLst>
              <a:ext uri="{FF2B5EF4-FFF2-40B4-BE49-F238E27FC236}">
                <a16:creationId xmlns:a16="http://schemas.microsoft.com/office/drawing/2014/main" id="{EB576591-3CEE-504A-9D30-59D41E73CE20}"/>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2C4486F-37B4-A047-8B26-2CD61C30BCAD}"/>
              </a:ext>
            </a:extLst>
          </p:cNvPr>
          <p:cNvSpPr txBox="1">
            <a:spLocks noGrp="1"/>
          </p:cNvSpPr>
          <p:nvPr>
            <p:ph type="body" sz="quarter" idx="1"/>
          </p:nvPr>
        </p:nvSpPr>
        <p:spPr/>
        <p:txBody>
          <a:bodyPr/>
          <a:lstStyle/>
          <a:p>
            <a:pPr marL="0" marR="0" lvl="0" indent="0" defTabSz="914400" eaLnBrk="1" fontAlgn="auto" latinLnBrk="0" hangingPunct="0">
              <a:lnSpc>
                <a:spcPct val="100000"/>
              </a:lnSpc>
              <a:spcBef>
                <a:spcPts val="0"/>
              </a:spcBef>
              <a:spcAft>
                <a:spcPts val="567"/>
              </a:spcAft>
              <a:buClrTx/>
              <a:buSzTx/>
              <a:buFontTx/>
              <a:buNone/>
              <a:tabLst/>
              <a:defRPr/>
            </a:pPr>
            <a:r>
              <a:rPr lang="zh-CN" altLang="en-GB" sz="1200" b="0" i="0" u="none" strike="noStrike" kern="1200" dirty="0">
                <a:ln>
                  <a:noFill/>
                </a:ln>
                <a:effectLst/>
                <a:latin typeface="Times New Roman" pitchFamily="18"/>
              </a:rPr>
              <a:t>怎样联系到你</a:t>
            </a:r>
            <a:r>
              <a:rPr lang="zh-CN" altLang="en-US" sz="1200" b="0" i="0" u="none" strike="noStrike" kern="1200" dirty="0">
                <a:ln>
                  <a:noFill/>
                </a:ln>
                <a:effectLst/>
                <a:latin typeface="Times New Roman" pitchFamily="18"/>
              </a:rPr>
              <a:t> </a:t>
            </a:r>
            <a:r>
              <a:rPr lang="en-US" altLang="zh-CN" sz="1200" b="0" i="0" u="none" strike="noStrike" kern="1200" dirty="0">
                <a:ln>
                  <a:noFill/>
                </a:ln>
                <a:effectLst/>
                <a:latin typeface="Times New Roman" pitchFamily="18"/>
              </a:rPr>
              <a:t>-</a:t>
            </a:r>
            <a:r>
              <a:rPr lang="zh-CN" altLang="en-US" sz="1200" b="0" i="0" u="none" strike="noStrike" kern="1200" dirty="0">
                <a:ln>
                  <a:noFill/>
                </a:ln>
                <a:effectLst/>
                <a:latin typeface="Times New Roman" pitchFamily="18"/>
              </a:rPr>
              <a:t> 合适的论坛或者邮件列表</a:t>
            </a:r>
            <a:endParaRPr lang="en-GB" altLang="zh-CN" sz="1200" b="0" i="0" u="none" strike="noStrike" kern="1200" dirty="0">
              <a:ln>
                <a:noFill/>
              </a:ln>
              <a:effectLst/>
              <a:latin typeface="Times New Roman" pitchFamily="18"/>
            </a:endParaRPr>
          </a:p>
          <a:p>
            <a:pPr marL="0" marR="0" lvl="0" indent="0" defTabSz="914400" eaLnBrk="1" fontAlgn="auto" latinLnBrk="0" hangingPunct="0">
              <a:lnSpc>
                <a:spcPct val="100000"/>
              </a:lnSpc>
              <a:spcBef>
                <a:spcPts val="0"/>
              </a:spcBef>
              <a:spcAft>
                <a:spcPts val="567"/>
              </a:spcAft>
              <a:buClrTx/>
              <a:buSzTx/>
              <a:buFontTx/>
              <a:buNone/>
              <a:tabLst/>
              <a:defRPr/>
            </a:pPr>
            <a:endParaRPr lang="en-GB" altLang="zh-CN" sz="1200" b="0" i="0" u="none" strike="noStrike" kern="1200" dirty="0">
              <a:ln>
                <a:noFill/>
              </a:ln>
              <a:effectLst/>
              <a:latin typeface="Times New Roman" pitchFamily="18"/>
            </a:endParaRPr>
          </a:p>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欢迎 </a:t>
            </a:r>
            <a:r>
              <a:rPr lang="en-US" altLang="zh-CN" sz="1200" b="0" i="0" u="none" strike="noStrike" kern="1200" dirty="0">
                <a:ln>
                  <a:noFill/>
                </a:ln>
                <a:effectLst/>
                <a:latin typeface="Times New Roman" pitchFamily="18"/>
              </a:rPr>
              <a:t>-</a:t>
            </a:r>
            <a:r>
              <a:rPr lang="zh-CN" altLang="en-US" sz="1200" b="0" i="0" u="none" strike="noStrike" kern="1200" dirty="0">
                <a:ln>
                  <a:noFill/>
                </a:ln>
                <a:effectLst/>
                <a:latin typeface="Times New Roman" pitchFamily="18"/>
              </a:rPr>
              <a:t> 去个人网站上打招呼</a:t>
            </a:r>
            <a:endParaRPr lang="en-GB" altLang="zh-CN" sz="1200" b="0" i="0" u="none" strike="noStrike" kern="1200" dirty="0">
              <a:ln>
                <a:noFill/>
              </a:ln>
              <a:effectLst/>
              <a:latin typeface="Times New Roman" pitchFamily="18"/>
            </a:endParaRPr>
          </a:p>
          <a:p>
            <a:pPr marL="0" marR="0" lvl="0" indent="0" defTabSz="914400" eaLnBrk="1" fontAlgn="auto" latinLnBrk="0" hangingPunct="0">
              <a:lnSpc>
                <a:spcPct val="100000"/>
              </a:lnSpc>
              <a:spcBef>
                <a:spcPts val="0"/>
              </a:spcBef>
              <a:spcAft>
                <a:spcPts val="567"/>
              </a:spcAft>
              <a:buClrTx/>
              <a:buSzTx/>
              <a:buFontTx/>
              <a:buNone/>
              <a:tabLst/>
              <a:defRPr/>
            </a:pPr>
            <a:endParaRPr lang="en-GB" altLang="zh-CN" sz="1200" b="0" i="0" u="none" strike="noStrike" kern="1200" dirty="0">
              <a:ln>
                <a:noFill/>
              </a:ln>
              <a:effectLst/>
              <a:latin typeface="Times New Roman" pitchFamily="18"/>
            </a:endParaRPr>
          </a:p>
          <a:p>
            <a:pPr marL="0" marR="0" lvl="0" indent="0" defTabSz="914400" eaLnBrk="1" fontAlgn="auto" latinLnBrk="0" hangingPunct="0">
              <a:lnSpc>
                <a:spcPct val="100000"/>
              </a:lnSpc>
              <a:spcBef>
                <a:spcPts val="0"/>
              </a:spcBef>
              <a:spcAft>
                <a:spcPts val="567"/>
              </a:spcAft>
              <a:buClrTx/>
              <a:buSzTx/>
              <a:buFontTx/>
              <a:buNone/>
              <a:tabLst/>
              <a:defRPr/>
            </a:pPr>
            <a:endParaRPr lang="en-GB" altLang="zh-CN" sz="1200" b="0" i="0" u="none" strike="noStrike" kern="1200" dirty="0">
              <a:ln>
                <a:noFill/>
              </a:ln>
              <a:effectLst/>
              <a:latin typeface="Times New Roman" pitchFamily="18"/>
            </a:endParaRPr>
          </a:p>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一些冗余重复的问题，如果有人问了别人问过的同样的问题，不要无礼，只需简单明了地将他引导到归档好的邮件列表中。在那里，也许这个问题以前已经被回答过了。</a:t>
            </a:r>
            <a:endParaRPr lang="en-GB" sz="1200" b="0" i="0" u="none" strike="noStrike" kern="1200" dirty="0">
              <a:ln>
                <a:noFill/>
              </a:ln>
              <a:effectLst/>
              <a:latin typeface="Times New Roman" pitchFamily="18"/>
            </a:endParaRPr>
          </a:p>
          <a:p>
            <a:endParaRPr lang="en-US" dirty="0"/>
          </a:p>
          <a:p>
            <a:r>
              <a:rPr lang="en-US" dirty="0" err="1"/>
              <a:t>设置简单的任务</a:t>
            </a:r>
            <a:r>
              <a:rPr lang="zh-CN" altLang="en-US" dirty="0"/>
              <a:t>，让他们意识到参与贡献是非常容易的 </a:t>
            </a:r>
            <a:r>
              <a:rPr lang="en-US" altLang="zh-CN" dirty="0"/>
              <a:t>-</a:t>
            </a:r>
            <a:r>
              <a:rPr lang="zh-CN" altLang="en-US" dirty="0"/>
              <a:t> 如果心怀感激</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1052CB0-60E9-0A4D-9DE8-6FDC72968C10}"/>
              </a:ext>
            </a:extLst>
          </p:cNvPr>
          <p:cNvSpPr txBox="1">
            <a:spLocks noGrp="1"/>
          </p:cNvSpPr>
          <p:nvPr>
            <p:ph type="sldNum" sz="quarter" idx="5"/>
          </p:nvPr>
        </p:nvSpPr>
        <p:spPr>
          <a:ln/>
        </p:spPr>
        <p:txBody>
          <a:bodyPr lIns="0" tIns="0" rIns="0" bIns="0" anchor="b" anchorCtr="1">
            <a:noAutofit/>
          </a:bodyPr>
          <a:lstStyle/>
          <a:p>
            <a:pPr lvl="0"/>
            <a:fld id="{8FAD8E78-070F-994E-A14D-1CCDF218E6EB}" type="slidenum">
              <a:t>4</a:t>
            </a:fld>
            <a:endParaRPr lang="en-US"/>
          </a:p>
        </p:txBody>
      </p:sp>
      <p:sp>
        <p:nvSpPr>
          <p:cNvPr id="2" name="Slide Image Placeholder 1">
            <a:extLst>
              <a:ext uri="{FF2B5EF4-FFF2-40B4-BE49-F238E27FC236}">
                <a16:creationId xmlns:a16="http://schemas.microsoft.com/office/drawing/2014/main" id="{1C51A09C-C5A1-7548-AA7F-03C12F6A9244}"/>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97A4752-44AB-934F-B03E-0EB2BF99526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BA02F73-83AC-3340-B4B8-624575DCF3A1}"/>
              </a:ext>
            </a:extLst>
          </p:cNvPr>
          <p:cNvSpPr txBox="1">
            <a:spLocks noGrp="1"/>
          </p:cNvSpPr>
          <p:nvPr>
            <p:ph type="sldNum" sz="quarter" idx="5"/>
          </p:nvPr>
        </p:nvSpPr>
        <p:spPr>
          <a:ln/>
        </p:spPr>
        <p:txBody>
          <a:bodyPr lIns="0" tIns="0" rIns="0" bIns="0" anchor="b" anchorCtr="1">
            <a:noAutofit/>
          </a:bodyPr>
          <a:lstStyle/>
          <a:p>
            <a:pPr lvl="0"/>
            <a:fld id="{E178B2F7-E278-064D-BC16-66C9D044A41A}" type="slidenum">
              <a:t>41</a:t>
            </a:fld>
            <a:endParaRPr lang="en-US"/>
          </a:p>
        </p:txBody>
      </p:sp>
      <p:sp>
        <p:nvSpPr>
          <p:cNvPr id="2" name="Slide Image Placeholder 1">
            <a:extLst>
              <a:ext uri="{FF2B5EF4-FFF2-40B4-BE49-F238E27FC236}">
                <a16:creationId xmlns:a16="http://schemas.microsoft.com/office/drawing/2014/main" id="{C68A6148-B34F-9D41-9969-849F2D1AC8AA}"/>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8351B2-0083-2C41-B20A-CDAF099A1638}"/>
              </a:ext>
            </a:extLst>
          </p:cNvPr>
          <p:cNvSpPr txBox="1">
            <a:spLocks noGrp="1"/>
          </p:cNvSpPr>
          <p:nvPr>
            <p:ph type="body" sz="quarter" idx="1"/>
          </p:nvPr>
        </p:nvSpPr>
        <p:spPr/>
        <p:txBody>
          <a:bodyPr/>
          <a:lstStyle/>
          <a:p>
            <a:r>
              <a:rPr lang="en-US" dirty="0" err="1"/>
              <a:t>刚刚是广义上的贡献者</a:t>
            </a:r>
            <a:r>
              <a:rPr lang="zh-CN" altLang="en-US" dirty="0"/>
              <a:t>，对于开发者，</a:t>
            </a:r>
            <a:endParaRPr lang="en-GB" altLang="zh-CN" dirty="0"/>
          </a:p>
          <a:p>
            <a:endParaRPr lang="en-GB" dirty="0"/>
          </a:p>
          <a:p>
            <a:r>
              <a:rPr lang="zh-CN" altLang="en-US" dirty="0"/>
              <a:t>提供工具权限 </a:t>
            </a:r>
            <a:r>
              <a:rPr lang="en-US" altLang="zh-CN" dirty="0"/>
              <a:t>-</a:t>
            </a:r>
            <a:r>
              <a:rPr lang="zh-CN" altLang="en-US" dirty="0"/>
              <a:t> 使用</a:t>
            </a:r>
            <a:r>
              <a:rPr lang="en-US" altLang="zh-CN" dirty="0"/>
              <a:t>bug</a:t>
            </a:r>
            <a:r>
              <a:rPr lang="zh-CN" altLang="en-US" dirty="0"/>
              <a:t>追踪器的权限</a:t>
            </a:r>
            <a:endParaRPr lang="en-GB" altLang="zh-CN" dirty="0"/>
          </a:p>
          <a:p>
            <a:endParaRPr lang="en-GB" dirty="0"/>
          </a:p>
          <a:p>
            <a:r>
              <a:rPr lang="zh-CN" altLang="en-US" dirty="0"/>
              <a:t>展示项目的路线图和需求</a:t>
            </a:r>
            <a:endParaRPr lang="en-GB" altLang="zh-CN" dirty="0"/>
          </a:p>
          <a:p>
            <a:endParaRPr lang="en-GB" dirty="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360363"/>
            <a:ext cx="8636001" cy="4859337"/>
          </a:xfrm>
        </p:spPr>
      </p:sp>
      <p:sp>
        <p:nvSpPr>
          <p:cNvPr id="3" name="Notes Placeholder 2"/>
          <p:cNvSpPr>
            <a:spLocks noGrp="1"/>
          </p:cNvSpPr>
          <p:nvPr>
            <p:ph type="body" idx="1"/>
          </p:nvPr>
        </p:nvSpPr>
        <p:spPr/>
        <p:txBody>
          <a:bodyPr/>
          <a:lstStyle/>
          <a:p>
            <a:r>
              <a:rPr lang="en-US" dirty="0" err="1"/>
              <a:t>从提出问题到花时间成为贡献者有一个鸿沟</a:t>
            </a:r>
            <a:endParaRPr lang="en-US" dirty="0"/>
          </a:p>
          <a:p>
            <a:endParaRPr lang="en-US" dirty="0"/>
          </a:p>
          <a:p>
            <a:r>
              <a:rPr lang="en-US" dirty="0" err="1"/>
              <a:t>开发者向劳动力市场发出信号</a:t>
            </a:r>
            <a:r>
              <a:rPr lang="zh-CN" altLang="en-US" dirty="0"/>
              <a:t>，开源路径</a:t>
            </a:r>
            <a:r>
              <a:rPr lang="en-US" dirty="0" err="1"/>
              <a:t>与雇主更强的经济谈判地位</a:t>
            </a:r>
            <a:endParaRPr lang="en-US" dirty="0"/>
          </a:p>
          <a:p>
            <a:endParaRPr lang="en-US" dirty="0"/>
          </a:p>
          <a:p>
            <a:r>
              <a:rPr lang="en-US" dirty="0" err="1"/>
              <a:t>社会动机可能是更重要的动机</a:t>
            </a:r>
            <a:r>
              <a:rPr lang="zh-CN" altLang="en-US" dirty="0"/>
              <a:t>，论文 </a:t>
            </a:r>
            <a:r>
              <a:rPr lang="en-US" altLang="zh-CN" dirty="0"/>
              <a:t>-</a:t>
            </a:r>
            <a:r>
              <a:rPr lang="zh-CN" altLang="en-US" dirty="0"/>
              <a:t> 因为利他主义（责任感）和社会价值留下来</a:t>
            </a:r>
            <a:endParaRPr lang="en-US" dirty="0"/>
          </a:p>
        </p:txBody>
      </p:sp>
      <p:sp>
        <p:nvSpPr>
          <p:cNvPr id="4" name="Slide Number Placeholder 3"/>
          <p:cNvSpPr>
            <a:spLocks noGrp="1"/>
          </p:cNvSpPr>
          <p:nvPr>
            <p:ph type="sldNum" sz="quarter" idx="5"/>
          </p:nvPr>
        </p:nvSpPr>
        <p:spPr/>
        <p:txBody>
          <a:bodyPr/>
          <a:lstStyle/>
          <a:p>
            <a:pPr lvl="0"/>
            <a:fld id="{329D5F48-7773-5148-8D10-6DFEA03CFB48}" type="slidenum">
              <a:rPr lang="en-GB" smtClean="0"/>
              <a:t>42</a:t>
            </a:fld>
            <a:endParaRPr lang="en-GB"/>
          </a:p>
        </p:txBody>
      </p:sp>
    </p:spTree>
    <p:extLst>
      <p:ext uri="{BB962C8B-B14F-4D97-AF65-F5344CB8AC3E}">
        <p14:creationId xmlns:p14="http://schemas.microsoft.com/office/powerpoint/2010/main" val="1614168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99EE50-3BA3-9F43-9BD7-96196D6B1AEB}"/>
              </a:ext>
            </a:extLst>
          </p:cNvPr>
          <p:cNvSpPr txBox="1">
            <a:spLocks noGrp="1"/>
          </p:cNvSpPr>
          <p:nvPr>
            <p:ph type="sldNum" sz="quarter" idx="5"/>
          </p:nvPr>
        </p:nvSpPr>
        <p:spPr>
          <a:ln/>
        </p:spPr>
        <p:txBody>
          <a:bodyPr lIns="0" tIns="0" rIns="0" bIns="0" anchor="b" anchorCtr="1">
            <a:noAutofit/>
          </a:bodyPr>
          <a:lstStyle/>
          <a:p>
            <a:pPr lvl="0"/>
            <a:fld id="{17A74CEC-9AE2-134A-B7D6-D9C9E7C82494}" type="slidenum">
              <a:t>43</a:t>
            </a:fld>
            <a:endParaRPr lang="en-US"/>
          </a:p>
        </p:txBody>
      </p:sp>
      <p:sp>
        <p:nvSpPr>
          <p:cNvPr id="2" name="Slide Image Placeholder 1">
            <a:extLst>
              <a:ext uri="{FF2B5EF4-FFF2-40B4-BE49-F238E27FC236}">
                <a16:creationId xmlns:a16="http://schemas.microsoft.com/office/drawing/2014/main" id="{CFB5F1A7-4F51-AE47-9DC0-6D6B7AC2EACB}"/>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3E1973A-7FF6-FF4C-998E-6174CFBB7803}"/>
              </a:ext>
            </a:extLst>
          </p:cNvPr>
          <p:cNvSpPr txBox="1">
            <a:spLocks noGrp="1"/>
          </p:cNvSpPr>
          <p:nvPr>
            <p:ph type="body" sz="quarter" idx="1"/>
          </p:nvPr>
        </p:nvSpPr>
        <p:spPr/>
        <p:txBody>
          <a:bodyPr>
            <a:spAutoFit/>
          </a:bodyPr>
          <a:lstStyle/>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如开放</a:t>
            </a:r>
            <a:r>
              <a:rPr lang="en-GB" sz="1200" b="0" i="0" u="none" strike="noStrike" kern="1200" dirty="0">
                <a:ln>
                  <a:noFill/>
                </a:ln>
                <a:effectLst/>
                <a:latin typeface="Times New Roman" pitchFamily="18"/>
              </a:rPr>
              <a:t>bug</a:t>
            </a:r>
            <a:r>
              <a:rPr lang="zh-CN" altLang="en-US" sz="1200" b="0" i="0" u="none" strike="noStrike" kern="1200" dirty="0">
                <a:ln>
                  <a:noFill/>
                </a:ln>
                <a:effectLst/>
                <a:latin typeface="Times New Roman" pitchFamily="18"/>
              </a:rPr>
              <a:t>跟踪器，这样如果有人想提交一个</a:t>
            </a:r>
            <a:r>
              <a:rPr lang="en-GB" sz="1200" b="0" i="0" u="none" strike="noStrike" kern="1200" dirty="0">
                <a:ln>
                  <a:noFill/>
                </a:ln>
                <a:effectLst/>
                <a:latin typeface="Times New Roman" pitchFamily="18"/>
              </a:rPr>
              <a:t>bug </a:t>
            </a:r>
            <a:r>
              <a:rPr lang="zh-CN" altLang="en-US" sz="1200" b="0" i="0" u="none" strike="noStrike" kern="1200" dirty="0">
                <a:ln>
                  <a:noFill/>
                </a:ln>
                <a:effectLst/>
                <a:latin typeface="Times New Roman" pitchFamily="18"/>
              </a:rPr>
              <a:t>，他们就不需要向一个不认识的人请求访问</a:t>
            </a:r>
            <a:r>
              <a:rPr lang="en-GB" sz="1200" b="0" i="0" u="none" strike="noStrike" kern="1200" dirty="0">
                <a:ln>
                  <a:noFill/>
                </a:ln>
                <a:effectLst/>
                <a:latin typeface="Times New Roman" pitchFamily="18"/>
              </a:rPr>
              <a:t>bug</a:t>
            </a:r>
            <a:r>
              <a:rPr lang="zh-CN" altLang="en-US" sz="1200" b="0" i="0" u="none" strike="noStrike" kern="1200" dirty="0">
                <a:ln>
                  <a:noFill/>
                </a:ln>
                <a:effectLst/>
                <a:latin typeface="Times New Roman" pitchFamily="18"/>
              </a:rPr>
              <a:t>跟踪器了。可以周期性地，允许人们开放式的提交</a:t>
            </a:r>
            <a:r>
              <a:rPr lang="en-GB" sz="1200" b="0" i="0" u="none" strike="noStrike" kern="1200" dirty="0">
                <a:ln>
                  <a:noFill/>
                </a:ln>
                <a:effectLst/>
                <a:latin typeface="Times New Roman" pitchFamily="18"/>
              </a:rPr>
              <a:t>bug</a:t>
            </a:r>
            <a:r>
              <a:rPr lang="zh-CN" altLang="en-US" sz="1200" b="0" i="0" u="none" strike="noStrike" kern="1200" dirty="0">
                <a:ln>
                  <a:noFill/>
                </a:ln>
                <a:effectLst/>
                <a:latin typeface="Times New Roman" pitchFamily="18"/>
              </a:rPr>
              <a:t>。 </a:t>
            </a:r>
            <a:endParaRPr lang="en-GB" altLang="zh-CN" sz="1200" b="0" i="0" u="none" strike="noStrike" kern="1200" dirty="0">
              <a:ln>
                <a:noFill/>
              </a:ln>
              <a:effectLst/>
              <a:latin typeface="Times New Roman" pitchFamily="18"/>
            </a:endParaRPr>
          </a:p>
          <a:p>
            <a:pPr marL="0" marR="0" lvl="0" indent="0" defTabSz="914400" eaLnBrk="1" fontAlgn="auto" latinLnBrk="0" hangingPunct="0">
              <a:lnSpc>
                <a:spcPct val="100000"/>
              </a:lnSpc>
              <a:spcBef>
                <a:spcPts val="0"/>
              </a:spcBef>
              <a:spcAft>
                <a:spcPts val="567"/>
              </a:spcAft>
              <a:buClrTx/>
              <a:buSzTx/>
              <a:buFontTx/>
              <a:buNone/>
              <a:tabLst/>
              <a:defRPr/>
            </a:pPr>
            <a:endParaRPr lang="en-GB" sz="1200" b="0" i="0" u="none" strike="noStrike" kern="1200" dirty="0">
              <a:ln>
                <a:noFill/>
              </a:ln>
              <a:effectLst/>
              <a:latin typeface="Times New Roman" pitchFamily="18"/>
            </a:endParaRPr>
          </a:p>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路线图，设置简单任务</a:t>
            </a:r>
            <a:endParaRPr lang="en-GB" sz="1200" b="0" i="0" u="none" strike="noStrike" kern="1200" dirty="0">
              <a:ln>
                <a:noFill/>
              </a:ln>
              <a:effectLst/>
              <a:latin typeface="Times New Roman" pitchFamily="18"/>
            </a:endParaRPr>
          </a:p>
          <a:p>
            <a:endParaRPr lang="en-GB"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邮件列表 </a:t>
            </a:r>
            <a:r>
              <a:rPr lang="en-US" altLang="zh-CN" sz="1200" b="0" i="0" u="none" strike="noStrike" kern="1200" dirty="0">
                <a:ln>
                  <a:noFill/>
                </a:ln>
                <a:effectLst/>
                <a:latin typeface="Times New Roman" pitchFamily="18"/>
              </a:rPr>
              <a:t>open</a:t>
            </a:r>
            <a:r>
              <a:rPr lang="zh-CN" altLang="en-US" sz="1200" b="0" i="0" u="none" strike="noStrike" kern="1200" dirty="0">
                <a:ln>
                  <a:noFill/>
                </a:ln>
                <a:effectLst/>
                <a:latin typeface="Times New Roman" pitchFamily="18"/>
              </a:rPr>
              <a:t> </a:t>
            </a:r>
            <a:r>
              <a:rPr lang="en-US" altLang="zh-CN" sz="1200" b="0" i="0" u="none" strike="noStrike" kern="1200" dirty="0">
                <a:ln>
                  <a:noFill/>
                </a:ln>
                <a:effectLst/>
                <a:latin typeface="Times New Roman" pitchFamily="18"/>
              </a:rPr>
              <a:t>-</a:t>
            </a:r>
            <a:r>
              <a:rPr lang="zh-CN" altLang="en-US" sz="1200" b="0" i="0" u="none" strike="noStrike" kern="1200" dirty="0">
                <a:ln>
                  <a:noFill/>
                </a:ln>
                <a:effectLst/>
                <a:latin typeface="Times New Roman" pitchFamily="18"/>
              </a:rPr>
              <a:t> </a:t>
            </a:r>
            <a:r>
              <a:rPr lang="en-US" altLang="zh-CN" sz="1200" b="0" i="0" u="none" strike="noStrike" kern="1200" dirty="0">
                <a:ln>
                  <a:noFill/>
                </a:ln>
                <a:effectLst/>
                <a:latin typeface="Times New Roman" pitchFamily="18"/>
              </a:rPr>
              <a:t>call</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AF79DC-B28F-6941-A59A-2E4E495BA7FA}"/>
              </a:ext>
            </a:extLst>
          </p:cNvPr>
          <p:cNvSpPr txBox="1">
            <a:spLocks noGrp="1"/>
          </p:cNvSpPr>
          <p:nvPr>
            <p:ph type="sldNum" sz="quarter" idx="5"/>
          </p:nvPr>
        </p:nvSpPr>
        <p:spPr>
          <a:ln/>
        </p:spPr>
        <p:txBody>
          <a:bodyPr lIns="0" tIns="0" rIns="0" bIns="0" anchor="b" anchorCtr="1">
            <a:noAutofit/>
          </a:bodyPr>
          <a:lstStyle/>
          <a:p>
            <a:pPr lvl="0"/>
            <a:fld id="{137D779F-8D1E-EA47-9117-F7E8568639B6}" type="slidenum">
              <a:t>44</a:t>
            </a:fld>
            <a:endParaRPr lang="en-US"/>
          </a:p>
        </p:txBody>
      </p:sp>
      <p:sp>
        <p:nvSpPr>
          <p:cNvPr id="2" name="Slide Image Placeholder 1">
            <a:extLst>
              <a:ext uri="{FF2B5EF4-FFF2-40B4-BE49-F238E27FC236}">
                <a16:creationId xmlns:a16="http://schemas.microsoft.com/office/drawing/2014/main" id="{DBB70882-A8DB-BD45-B897-8985D1108ECA}"/>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03F087A-3754-B44F-99D9-DC6FF65F6C47}"/>
              </a:ext>
            </a:extLst>
          </p:cNvPr>
          <p:cNvSpPr txBox="1">
            <a:spLocks noGrp="1"/>
          </p:cNvSpPr>
          <p:nvPr>
            <p:ph type="body" sz="quarter" idx="1"/>
          </p:nvPr>
        </p:nvSpPr>
        <p:spPr/>
        <p:txBody>
          <a:bodyPr/>
          <a:lstStyle/>
          <a:p>
            <a:r>
              <a:rPr lang="en-US" dirty="0" err="1"/>
              <a:t>常规贡献者</a:t>
            </a:r>
            <a:r>
              <a:rPr lang="zh-CN" altLang="en-US" dirty="0"/>
              <a:t>不断做贡献：也许是业余时间，也许是</a:t>
            </a:r>
            <a:r>
              <a:rPr lang="zh-CN" altLang="en-GB" dirty="0"/>
              <a:t>有偿时间</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AB4951-B651-6A47-AAD3-021984B37C1A}"/>
              </a:ext>
            </a:extLst>
          </p:cNvPr>
          <p:cNvSpPr txBox="1">
            <a:spLocks noGrp="1"/>
          </p:cNvSpPr>
          <p:nvPr>
            <p:ph type="sldNum" sz="quarter" idx="5"/>
          </p:nvPr>
        </p:nvSpPr>
        <p:spPr>
          <a:ln/>
        </p:spPr>
        <p:txBody>
          <a:bodyPr lIns="0" tIns="0" rIns="0" bIns="0" anchor="b" anchorCtr="1">
            <a:noAutofit/>
          </a:bodyPr>
          <a:lstStyle/>
          <a:p>
            <a:pPr lvl="0"/>
            <a:fld id="{4DC269D3-7F97-9542-89EA-C5CE18B2167A}" type="slidenum">
              <a:t>45</a:t>
            </a:fld>
            <a:endParaRPr lang="en-US"/>
          </a:p>
        </p:txBody>
      </p:sp>
      <p:sp>
        <p:nvSpPr>
          <p:cNvPr id="2" name="Slide Image Placeholder 1">
            <a:extLst>
              <a:ext uri="{FF2B5EF4-FFF2-40B4-BE49-F238E27FC236}">
                <a16:creationId xmlns:a16="http://schemas.microsoft.com/office/drawing/2014/main" id="{E749DD49-D24C-144A-AA2D-CC52220A6DD9}"/>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E8D2EA2F-0C69-5141-BAC9-4AFA21C29048}"/>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项目负责人需要保持人们做贡献的积极性。这也意味着软件或项目的结构必须使容易让人们参与进来</a:t>
            </a:r>
            <a:endParaRPr lang="en-GB" altLang="zh-CN" sz="1200" b="0" i="0" u="none" strike="noStrike" kern="1200" dirty="0">
              <a:ln>
                <a:noFill/>
              </a:ln>
              <a:effectLst/>
              <a:latin typeface="Times New Roman" pitchFamily="18"/>
            </a:endParaRPr>
          </a:p>
          <a:p>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为了在完成工作的同时也能保持开发者的积极性，你应该使他们开发功能。</a:t>
            </a:r>
            <a:r>
              <a:rPr lang="en-GB" dirty="0">
                <a:effectLst/>
              </a:rPr>
              <a:t> </a:t>
            </a:r>
            <a:endParaRPr lang="en-GB" altLang="zh-CN" sz="1200" b="0" i="0" u="none" strike="noStrike" kern="1200" dirty="0">
              <a:ln>
                <a:noFill/>
              </a:ln>
              <a:effectLst/>
              <a:latin typeface="Times New Roman" pitchFamily="18"/>
            </a:endParaRPr>
          </a:p>
          <a:p>
            <a:endParaRPr lang="en-GB" sz="1200" b="0" i="0" u="none" strike="noStrike" kern="1200" dirty="0">
              <a:ln>
                <a:noFill/>
              </a:ln>
              <a:effectLst/>
              <a:latin typeface="Times New Roman" pitchFamily="18"/>
            </a:endParaRPr>
          </a:p>
          <a:p>
            <a:r>
              <a:rPr lang="en-US" dirty="0" err="1"/>
              <a:t>历史上开源项目是面向组件的开发</a:t>
            </a:r>
            <a:r>
              <a:rPr lang="zh-CN" altLang="en-US" dirty="0"/>
              <a:t> </a:t>
            </a:r>
            <a:r>
              <a:rPr lang="en-US" altLang="zh-CN" dirty="0"/>
              <a:t>-</a:t>
            </a:r>
            <a:r>
              <a:rPr lang="zh-CN" altLang="en-US" dirty="0"/>
              <a:t> 分布式工作，使人们有明确的责任，将人们的责任和技术边界相一致</a:t>
            </a:r>
            <a:endParaRPr lang="en-GB" altLang="zh-CN" dirty="0"/>
          </a:p>
          <a:p>
            <a:endParaRPr lang="en-GB" dirty="0"/>
          </a:p>
          <a:p>
            <a:r>
              <a:rPr lang="en-US" altLang="zh-CN" dirty="0"/>
              <a:t>Agile</a:t>
            </a:r>
            <a:r>
              <a:rPr lang="zh-CN" altLang="en-US" dirty="0"/>
              <a:t>开发就是面向工程的 </a:t>
            </a:r>
            <a:r>
              <a:rPr lang="en-US" altLang="zh-CN" dirty="0"/>
              <a:t>-</a:t>
            </a:r>
            <a:r>
              <a:rPr lang="zh-CN" altLang="en-US" dirty="0"/>
              <a:t> 每个人都可以改变所有的东西</a:t>
            </a:r>
            <a:endParaRPr lang="en-US" dirty="0"/>
          </a:p>
        </p:txBody>
      </p:sp>
    </p:spTree>
    <p:extLst>
      <p:ext uri="{BB962C8B-B14F-4D97-AF65-F5344CB8AC3E}">
        <p14:creationId xmlns:p14="http://schemas.microsoft.com/office/powerpoint/2010/main" val="3309359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E01E1A0-7216-3441-814D-B811BB81FB51}"/>
              </a:ext>
            </a:extLst>
          </p:cNvPr>
          <p:cNvSpPr txBox="1">
            <a:spLocks noGrp="1"/>
          </p:cNvSpPr>
          <p:nvPr>
            <p:ph type="sldNum" sz="quarter" idx="5"/>
          </p:nvPr>
        </p:nvSpPr>
        <p:spPr>
          <a:ln/>
        </p:spPr>
        <p:txBody>
          <a:bodyPr lIns="0" tIns="0" rIns="0" bIns="0" anchor="b" anchorCtr="1">
            <a:noAutofit/>
          </a:bodyPr>
          <a:lstStyle/>
          <a:p>
            <a:pPr lvl="0"/>
            <a:fld id="{5CFFD8FF-DBA7-8542-AA46-0E329BEBC857}" type="slidenum">
              <a:t>46</a:t>
            </a:fld>
            <a:endParaRPr lang="en-US"/>
          </a:p>
        </p:txBody>
      </p:sp>
      <p:sp>
        <p:nvSpPr>
          <p:cNvPr id="2" name="Slide Image Placeholder 1">
            <a:extLst>
              <a:ext uri="{FF2B5EF4-FFF2-40B4-BE49-F238E27FC236}">
                <a16:creationId xmlns:a16="http://schemas.microsoft.com/office/drawing/2014/main" id="{043E6651-2A19-EB44-99C4-AF12362CEA14}"/>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22DE056-E51D-9F40-9BD4-A14DA021AAD2}"/>
              </a:ext>
            </a:extLst>
          </p:cNvPr>
          <p:cNvSpPr txBox="1">
            <a:spLocks noGrp="1"/>
          </p:cNvSpPr>
          <p:nvPr>
            <p:ph type="body" sz="quarter" idx="1"/>
          </p:nvPr>
        </p:nvSpPr>
        <p:spPr/>
        <p:txBody>
          <a:bodyPr/>
          <a:lstStyle/>
          <a:p>
            <a:r>
              <a:rPr lang="en-US" dirty="0" err="1"/>
              <a:t>让贡献者感到不适</a:t>
            </a:r>
            <a:r>
              <a:rPr lang="zh-CN" altLang="en-US" dirty="0"/>
              <a:t> </a:t>
            </a:r>
            <a:r>
              <a:rPr lang="en-US" altLang="zh-CN" dirty="0"/>
              <a:t>–</a:t>
            </a:r>
            <a:r>
              <a:rPr lang="zh-CN" altLang="en-US" dirty="0"/>
              <a:t> 反应并感谢</a:t>
            </a:r>
            <a:endParaRPr lang="en-GB" altLang="zh-CN" dirty="0"/>
          </a:p>
          <a:p>
            <a:endParaRPr lang="en-US" dirty="0"/>
          </a:p>
          <a:p>
            <a:pPr marL="0" marR="0" lvl="0" indent="0" defTabSz="914400" eaLnBrk="1" fontAlgn="auto" latinLnBrk="0" hangingPunct="0">
              <a:lnSpc>
                <a:spcPct val="100000"/>
              </a:lnSpc>
              <a:spcBef>
                <a:spcPts val="0"/>
              </a:spcBef>
              <a:spcAft>
                <a:spcPts val="567"/>
              </a:spcAft>
              <a:buClrTx/>
              <a:buSzTx/>
              <a:buFontTx/>
              <a:buNone/>
              <a:tabLst/>
              <a:defRPr/>
            </a:pPr>
            <a:r>
              <a:rPr lang="en-US" dirty="0" err="1"/>
              <a:t>commiter有责任保证质量</a:t>
            </a:r>
            <a:r>
              <a:rPr lang="zh-CN" altLang="en-US" dirty="0"/>
              <a:t> </a:t>
            </a:r>
            <a:r>
              <a:rPr lang="en-US" altLang="zh-CN" dirty="0"/>
              <a:t>–</a:t>
            </a:r>
            <a:r>
              <a:rPr lang="zh-CN" altLang="en-US" dirty="0"/>
              <a:t> 编程规范，（好的贡献者会提前遵守，没有的话负责人要引导），因此贡献被转化为了两者间的对话，</a:t>
            </a:r>
            <a:r>
              <a:rPr lang="zh-CN" altLang="en-US" sz="1200" b="0" i="0" u="none" strike="noStrike" kern="1200" dirty="0">
                <a:ln>
                  <a:noFill/>
                </a:ln>
                <a:effectLst/>
                <a:latin typeface="Times New Roman" pitchFamily="18"/>
              </a:rPr>
              <a:t>接受者</a:t>
            </a:r>
            <a:r>
              <a:rPr lang="en-GB" sz="1200" b="0" i="0" u="none" strike="noStrike" kern="1200" dirty="0">
                <a:ln>
                  <a:noFill/>
                </a:ln>
                <a:effectLst/>
                <a:latin typeface="Times New Roman" pitchFamily="18"/>
              </a:rPr>
              <a:t>(</a:t>
            </a:r>
            <a:r>
              <a:rPr lang="en-GB" sz="1200" b="0" i="0" u="none" strike="noStrike" kern="1200" dirty="0" err="1">
                <a:ln>
                  <a:noFill/>
                </a:ln>
                <a:effectLst/>
                <a:latin typeface="Times New Roman" pitchFamily="18"/>
              </a:rPr>
              <a:t>commiter</a:t>
            </a:r>
            <a:r>
              <a:rPr lang="en-GB" sz="1200" b="0" i="0" u="none" strike="noStrike" kern="1200" dirty="0">
                <a:ln>
                  <a:noFill/>
                </a:ln>
                <a:effectLst/>
                <a:latin typeface="Times New Roman" pitchFamily="18"/>
              </a:rPr>
              <a:t>)</a:t>
            </a:r>
            <a:r>
              <a:rPr lang="zh-CN" altLang="en-US" sz="1200" b="0" i="0" u="none" strike="noStrike" kern="1200" dirty="0">
                <a:ln>
                  <a:noFill/>
                </a:ln>
                <a:effectLst/>
                <a:latin typeface="Times New Roman" pitchFamily="18"/>
              </a:rPr>
              <a:t>和贡献者进行接触，以确保贡献能正常推动。</a:t>
            </a:r>
            <a:endParaRPr lang="en-GB" sz="1200" b="0" i="0" u="none" strike="noStrike" kern="1200" dirty="0">
              <a:ln>
                <a:noFill/>
              </a:ln>
              <a:effectLst/>
              <a:latin typeface="Times New Roman" pitchFamily="18"/>
            </a:endParaRPr>
          </a:p>
          <a:p>
            <a:endParaRPr lang="en-GB" altLang="zh-CN" dirty="0"/>
          </a:p>
          <a:p>
            <a:r>
              <a:rPr lang="zh-CN" altLang="en-GB" dirty="0"/>
              <a:t>大的贡献</a:t>
            </a:r>
            <a:r>
              <a:rPr lang="zh-CN" altLang="en-US" dirty="0"/>
              <a:t> </a:t>
            </a:r>
            <a:r>
              <a:rPr lang="en-US" altLang="zh-CN" dirty="0"/>
              <a:t>–</a:t>
            </a:r>
            <a:r>
              <a:rPr lang="zh-CN" altLang="en-US" dirty="0"/>
              <a:t> 逐步提供信用</a:t>
            </a:r>
            <a:endParaRPr lang="en-GB" altLang="zh-CN" dirty="0"/>
          </a:p>
          <a:p>
            <a:endParaRPr lang="en-US" dirty="0"/>
          </a:p>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那些考虑到项目的长期性和质量的项目负责人也更有可能拒绝任何他们无法进行质量评估的大型贡献。所以贡献必须是高质量的，否则就会被拒绝。</a:t>
            </a:r>
            <a:endParaRPr lang="en-GB" altLang="zh-CN" sz="1200" b="0" i="0" u="none" strike="noStrike" kern="1200" dirty="0">
              <a:ln>
                <a:noFill/>
              </a:ln>
              <a:effectLst/>
              <a:latin typeface="Times New Roman" pitchFamily="18"/>
            </a:endParaRPr>
          </a:p>
          <a:p>
            <a:pPr marL="0" marR="0" lvl="0" indent="0" defTabSz="914400" eaLnBrk="1" fontAlgn="auto" latinLnBrk="0" hangingPunct="0">
              <a:lnSpc>
                <a:spcPct val="100000"/>
              </a:lnSpc>
              <a:spcBef>
                <a:spcPts val="0"/>
              </a:spcBef>
              <a:spcAft>
                <a:spcPts val="567"/>
              </a:spcAft>
              <a:buClrTx/>
              <a:buSzTx/>
              <a:buFontTx/>
              <a:buNone/>
              <a:tabLst/>
              <a:defRPr/>
            </a:pPr>
            <a:endParaRPr lang="en-GB" sz="1200" b="0" i="0" u="none" strike="noStrike" kern="1200" dirty="0">
              <a:ln>
                <a:noFill/>
              </a:ln>
              <a:effectLst/>
              <a:latin typeface="Times New Roman" pitchFamily="18"/>
            </a:endParaRPr>
          </a:p>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提供反馈 </a:t>
            </a:r>
            <a:r>
              <a:rPr lang="en-US" altLang="zh-CN" sz="1200" b="0" i="0" u="none" strike="noStrike" kern="1200" dirty="0">
                <a:ln>
                  <a:noFill/>
                </a:ln>
                <a:effectLst/>
                <a:latin typeface="Times New Roman" pitchFamily="18"/>
              </a:rPr>
              <a:t>-</a:t>
            </a:r>
            <a:r>
              <a:rPr lang="zh-CN" altLang="en-US" sz="1200" b="0" i="0" u="none" strike="noStrike" kern="1200" dirty="0">
                <a:ln>
                  <a:noFill/>
                </a:ln>
                <a:effectLst/>
                <a:latin typeface="Times New Roman" pitchFamily="18"/>
              </a:rPr>
              <a:t> 多多表扬，具体批评</a:t>
            </a:r>
            <a:endParaRPr lang="en-GB" altLang="zh-CN" sz="1200" b="0" i="0" u="none" strike="noStrike" kern="1200" dirty="0">
              <a:ln>
                <a:noFill/>
              </a:ln>
              <a:effectLst/>
              <a:latin typeface="Times New Roman" pitchFamily="18"/>
            </a:endParaRPr>
          </a:p>
          <a:p>
            <a:pPr marL="0" marR="0" lvl="0" indent="0" defTabSz="914400" eaLnBrk="1" fontAlgn="auto" latinLnBrk="0" hangingPunct="0">
              <a:lnSpc>
                <a:spcPct val="100000"/>
              </a:lnSpc>
              <a:spcBef>
                <a:spcPts val="0"/>
              </a:spcBef>
              <a:spcAft>
                <a:spcPts val="567"/>
              </a:spcAft>
              <a:buClrTx/>
              <a:buSzTx/>
              <a:buFontTx/>
              <a:buNone/>
              <a:tabLst/>
              <a:defRPr/>
            </a:pPr>
            <a:endParaRPr lang="en-GB" sz="1200" b="0" i="0" u="none" strike="noStrike" kern="1200" dirty="0">
              <a:ln>
                <a:noFill/>
              </a:ln>
              <a:effectLst/>
              <a:latin typeface="Times New Roman" pitchFamily="18"/>
            </a:endParaRPr>
          </a:p>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体现公信力</a:t>
            </a:r>
            <a:endParaRPr lang="en-GB" sz="1200" b="0" i="0" u="none" strike="noStrike" kern="1200" dirty="0">
              <a:ln>
                <a:noFill/>
              </a:ln>
              <a:effectLst/>
              <a:latin typeface="Times New Roman" pitchFamily="18"/>
            </a:endParaRPr>
          </a:p>
          <a:p>
            <a:endParaRPr lang="en-US" dirty="0"/>
          </a:p>
        </p:txBody>
      </p:sp>
    </p:spTree>
    <p:extLst>
      <p:ext uri="{BB962C8B-B14F-4D97-AF65-F5344CB8AC3E}">
        <p14:creationId xmlns:p14="http://schemas.microsoft.com/office/powerpoint/2010/main" val="395864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ABCBC3D-216D-A748-A8CF-8811D0E2278F}"/>
              </a:ext>
            </a:extLst>
          </p:cNvPr>
          <p:cNvSpPr txBox="1">
            <a:spLocks noGrp="1"/>
          </p:cNvSpPr>
          <p:nvPr>
            <p:ph type="sldNum" sz="quarter" idx="5"/>
          </p:nvPr>
        </p:nvSpPr>
        <p:spPr>
          <a:ln/>
        </p:spPr>
        <p:txBody>
          <a:bodyPr lIns="0" tIns="0" rIns="0" bIns="0" anchor="b" anchorCtr="1">
            <a:noAutofit/>
          </a:bodyPr>
          <a:lstStyle/>
          <a:p>
            <a:pPr lvl="0"/>
            <a:fld id="{5A12D97D-B107-6449-A585-1455A7D6A11E}" type="slidenum">
              <a:t>47</a:t>
            </a:fld>
            <a:endParaRPr lang="en-US"/>
          </a:p>
        </p:txBody>
      </p:sp>
      <p:sp>
        <p:nvSpPr>
          <p:cNvPr id="2" name="Slide Image Placeholder 1">
            <a:extLst>
              <a:ext uri="{FF2B5EF4-FFF2-40B4-BE49-F238E27FC236}">
                <a16:creationId xmlns:a16="http://schemas.microsoft.com/office/drawing/2014/main" id="{3B7A92FD-B87B-3C49-A850-54CE806AD8D1}"/>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554DAD31-A37C-B74E-B969-017F33B4301C}"/>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一个新的贡献者可能是因为遇到了一些问题而开始就一件事做贡献，也许这个项目解决了他们</a:t>
            </a:r>
            <a:r>
              <a:rPr lang="en-GB" sz="1200" b="0" i="0" u="none" strike="noStrike" kern="1200" dirty="0">
                <a:ln>
                  <a:noFill/>
                </a:ln>
                <a:effectLst/>
                <a:latin typeface="Times New Roman" pitchFamily="18"/>
              </a:rPr>
              <a:t>80%</a:t>
            </a:r>
            <a:r>
              <a:rPr lang="zh-CN" altLang="en-US" sz="1200" b="0" i="0" u="none" strike="noStrike" kern="1200" dirty="0">
                <a:ln>
                  <a:noFill/>
                </a:ln>
                <a:effectLst/>
                <a:latin typeface="Times New Roman" pitchFamily="18"/>
              </a:rPr>
              <a:t>的问题，所以他们自己编程解决剩下的</a:t>
            </a:r>
            <a:r>
              <a:rPr lang="en-GB" sz="1200" b="0" i="0" u="none" strike="noStrike" kern="1200" dirty="0">
                <a:ln>
                  <a:noFill/>
                </a:ln>
                <a:effectLst/>
                <a:latin typeface="Times New Roman" pitchFamily="18"/>
              </a:rPr>
              <a:t>20%</a:t>
            </a:r>
            <a:r>
              <a:rPr lang="zh-CN" altLang="en-US" sz="1200" b="0" i="0" u="none" strike="noStrike" kern="1200" dirty="0">
                <a:ln>
                  <a:noFill/>
                </a:ln>
                <a:effectLst/>
                <a:latin typeface="Times New Roman" pitchFamily="18"/>
              </a:rPr>
              <a:t>。与一个项目的最初联系几乎总是与具体手头的问题相关</a:t>
            </a:r>
            <a:r>
              <a:rPr lang="en-GB" dirty="0">
                <a:effectLst/>
              </a:rPr>
              <a:t> </a:t>
            </a:r>
          </a:p>
          <a:p>
            <a:endParaRPr lang="en-GB" dirty="0">
              <a:effectLst/>
            </a:endParaRPr>
          </a:p>
          <a:p>
            <a:r>
              <a:rPr lang="en-GB" dirty="0" err="1">
                <a:effectLst/>
              </a:rPr>
              <a:t>如果产生了忠诚度</a:t>
            </a:r>
            <a:r>
              <a:rPr lang="zh-CN" altLang="en-US" dirty="0">
                <a:effectLst/>
              </a:rPr>
              <a:t>，会参与到具体问题以外的事情，开始更广泛的支持</a:t>
            </a:r>
            <a:endParaRPr lang="en-GB" altLang="zh-CN" dirty="0">
              <a:effectLst/>
            </a:endParaRPr>
          </a:p>
          <a:p>
            <a:endParaRPr lang="en-GB" dirty="0">
              <a:effectLst/>
            </a:endParaRPr>
          </a:p>
          <a:p>
            <a:r>
              <a:rPr lang="zh-CN" altLang="en-US" dirty="0">
                <a:effectLst/>
              </a:rPr>
              <a:t>不有趣但对项目来说很重要 </a:t>
            </a:r>
            <a:r>
              <a:rPr lang="en-US" altLang="zh-CN" dirty="0">
                <a:effectLst/>
              </a:rPr>
              <a:t>–</a:t>
            </a:r>
            <a:r>
              <a:rPr lang="zh-CN" altLang="en-US" dirty="0">
                <a:effectLst/>
              </a:rPr>
              <a:t> 整理</a:t>
            </a:r>
            <a:r>
              <a:rPr lang="en-US" altLang="zh-CN" dirty="0">
                <a:effectLst/>
              </a:rPr>
              <a:t>wiki</a:t>
            </a:r>
            <a:r>
              <a:rPr lang="zh-CN" altLang="en-US" dirty="0">
                <a:effectLst/>
              </a:rPr>
              <a:t>，参加会议，帮助推广，这种事情和加入这个项目的最初动机没什么关系了</a:t>
            </a:r>
            <a:endParaRPr lang="en-US" dirty="0"/>
          </a:p>
        </p:txBody>
      </p:sp>
    </p:spTree>
    <p:extLst>
      <p:ext uri="{BB962C8B-B14F-4D97-AF65-F5344CB8AC3E}">
        <p14:creationId xmlns:p14="http://schemas.microsoft.com/office/powerpoint/2010/main" val="1913366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D9C2EC0-74A1-964F-9E78-DACE43CE23EB}"/>
              </a:ext>
            </a:extLst>
          </p:cNvPr>
          <p:cNvSpPr txBox="1">
            <a:spLocks noGrp="1"/>
          </p:cNvSpPr>
          <p:nvPr>
            <p:ph type="sldNum" sz="quarter" idx="5"/>
          </p:nvPr>
        </p:nvSpPr>
        <p:spPr>
          <a:ln/>
        </p:spPr>
        <p:txBody>
          <a:bodyPr lIns="0" tIns="0" rIns="0" bIns="0" anchor="b" anchorCtr="1">
            <a:noAutofit/>
          </a:bodyPr>
          <a:lstStyle/>
          <a:p>
            <a:pPr lvl="0"/>
            <a:fld id="{1AE8297A-197B-224E-B320-CD5CA872676E}" type="slidenum">
              <a:t>48</a:t>
            </a:fld>
            <a:endParaRPr lang="en-US"/>
          </a:p>
        </p:txBody>
      </p:sp>
      <p:sp>
        <p:nvSpPr>
          <p:cNvPr id="2" name="Slide Image Placeholder 1">
            <a:extLst>
              <a:ext uri="{FF2B5EF4-FFF2-40B4-BE49-F238E27FC236}">
                <a16:creationId xmlns:a16="http://schemas.microsoft.com/office/drawing/2014/main" id="{46D44A9B-B434-1B40-B625-755CA96D460E}"/>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01B430F-A4DA-C64D-8A2F-57A5F8B32680}"/>
              </a:ext>
            </a:extLst>
          </p:cNvPr>
          <p:cNvSpPr txBox="1">
            <a:spLocks noGrp="1"/>
          </p:cNvSpPr>
          <p:nvPr>
            <p:ph type="body" sz="quarter" idx="1"/>
          </p:nvPr>
        </p:nvSpPr>
        <p:spPr/>
        <p:txBody>
          <a:bodyPr/>
          <a:lstStyle/>
          <a:p>
            <a:r>
              <a:rPr lang="en-US" dirty="0" err="1"/>
              <a:t>定期的贡献者</a:t>
            </a:r>
            <a:r>
              <a:rPr lang="zh-CN" altLang="en-US" dirty="0"/>
              <a:t> 应该参与到项目的决策过程中去，</a:t>
            </a:r>
            <a:r>
              <a:rPr lang="zh-CN" altLang="en-US" sz="1200" b="0" i="0" u="none" strike="noStrike" kern="1200" dirty="0">
                <a:ln>
                  <a:noFill/>
                </a:ln>
                <a:effectLst/>
                <a:latin typeface="Times New Roman" pitchFamily="18"/>
              </a:rPr>
              <a:t>因为他们有能力，他们在项目中积极工作，他们对项目有一些了解，可以在邮件列表中参与决策。</a:t>
            </a:r>
            <a:r>
              <a:rPr lang="en-GB" dirty="0">
                <a:effectLst/>
              </a:rPr>
              <a:t> </a:t>
            </a:r>
          </a:p>
          <a:p>
            <a:endParaRPr lang="en-GB" altLang="zh-CN" dirty="0">
              <a:effectLst/>
            </a:endParaRPr>
          </a:p>
          <a:p>
            <a:r>
              <a:rPr lang="zh-CN" altLang="en-US" sz="1200" b="0" i="0" u="none" strike="noStrike" kern="1200" dirty="0">
                <a:ln>
                  <a:noFill/>
                </a:ln>
                <a:effectLst/>
                <a:latin typeface="Times New Roman" pitchFamily="18"/>
              </a:rPr>
              <a:t>影响组织结构的决定。理想情况下，是基于有实质争论和论据得出结论的讨论</a:t>
            </a:r>
            <a:endParaRPr lang="en-GB" dirty="0">
              <a:effectLst/>
            </a:endParaRPr>
          </a:p>
          <a:p>
            <a:endParaRPr lang="en-GB" altLang="zh-CN" dirty="0">
              <a:effectLst/>
            </a:endParaRPr>
          </a:p>
          <a:p>
            <a:r>
              <a:rPr lang="zh-CN" altLang="en-GB" dirty="0">
                <a:effectLst/>
              </a:rPr>
              <a:t>讨论很久</a:t>
            </a:r>
            <a:r>
              <a:rPr lang="zh-CN" altLang="en-US" dirty="0">
                <a:effectLst/>
              </a:rPr>
              <a:t> </a:t>
            </a:r>
            <a:r>
              <a:rPr lang="en-US" altLang="zh-CN" dirty="0">
                <a:effectLst/>
              </a:rPr>
              <a:t>–</a:t>
            </a:r>
            <a:r>
              <a:rPr lang="zh-CN" altLang="en-US" dirty="0">
                <a:effectLst/>
              </a:rPr>
              <a:t> 只专注于技术相关问题和可能的解决方案</a:t>
            </a:r>
            <a:endParaRPr lang="en-GB" altLang="zh-CN" dirty="0">
              <a:effectLst/>
            </a:endParaRPr>
          </a:p>
          <a:p>
            <a:endParaRPr lang="en-GB" altLang="zh-CN" dirty="0">
              <a:effectLst/>
            </a:endParaRPr>
          </a:p>
          <a:p>
            <a:r>
              <a:rPr lang="zh-CN" altLang="en-US" dirty="0">
                <a:effectLst/>
              </a:rPr>
              <a:t>但也不希望有公司领导的角色一锤定音 </a:t>
            </a:r>
            <a:r>
              <a:rPr lang="en-US" altLang="zh-CN" dirty="0">
                <a:effectLst/>
              </a:rPr>
              <a:t>–</a:t>
            </a:r>
            <a:r>
              <a:rPr lang="zh-CN" altLang="en-US" dirty="0">
                <a:effectLst/>
              </a:rPr>
              <a:t> 人们会离开 </a:t>
            </a:r>
            <a:endParaRPr lang="en-GB" altLang="zh-CN" dirty="0">
              <a:effectLst/>
            </a:endParaRPr>
          </a:p>
          <a:p>
            <a:endParaRPr lang="en-GB" altLang="zh-CN" dirty="0">
              <a:effectLst/>
            </a:endParaRPr>
          </a:p>
          <a:p>
            <a:r>
              <a:rPr lang="zh-CN" altLang="en-US" dirty="0">
                <a:effectLst/>
              </a:rPr>
              <a:t>容忍冗长讨论 </a:t>
            </a:r>
            <a:r>
              <a:rPr lang="en-US" altLang="zh-CN" dirty="0">
                <a:effectLst/>
              </a:rPr>
              <a:t>–</a:t>
            </a:r>
            <a:r>
              <a:rPr lang="zh-CN" altLang="en-US" dirty="0">
                <a:effectLst/>
              </a:rPr>
              <a:t> 最好是每个人被说服，或持友好态度</a:t>
            </a:r>
            <a:endParaRPr lang="en-GB" altLang="zh-CN" dirty="0">
              <a:effectLst/>
            </a:endParaRPr>
          </a:p>
          <a:p>
            <a:endParaRPr lang="en-GB" altLang="zh-CN" dirty="0">
              <a:effectLst/>
            </a:endParaRPr>
          </a:p>
          <a:p>
            <a:r>
              <a:rPr lang="zh-CN" altLang="en-US" dirty="0">
                <a:effectLst/>
              </a:rPr>
              <a:t>投票是为了快速决定一些问题：要不要？是不是？</a:t>
            </a:r>
            <a:endParaRPr lang="en-GB" altLang="zh-CN" dirty="0">
              <a:effectLst/>
            </a:endParaRPr>
          </a:p>
          <a:p>
            <a:endParaRPr lang="en-GB" altLang="zh-CN" dirty="0">
              <a:effectLst/>
            </a:endParaRPr>
          </a:p>
          <a:p>
            <a:r>
              <a:rPr lang="zh-CN" altLang="en-US" sz="1200" b="0" i="0" u="none" strike="noStrike" kern="1200" dirty="0">
                <a:ln>
                  <a:noFill/>
                </a:ln>
                <a:effectLst/>
                <a:latin typeface="Times New Roman" pitchFamily="18"/>
              </a:rPr>
              <a:t>做出决定的方式是通过写一封总结性的电子邮件，将其发送到邮件列表中。在那里它可以被广泛阅读，也会被归档。这样未来某一天，你可以在邮件列表的存档中找到那封邮件，让大家一起参考</a:t>
            </a:r>
            <a:r>
              <a:rPr lang="en-GB" dirty="0">
                <a:effectLst/>
              </a:rPr>
              <a:t> </a:t>
            </a:r>
            <a:endParaRPr lang="en-GB" altLang="zh-CN" dirty="0">
              <a:effectLst/>
            </a:endParaRPr>
          </a:p>
          <a:p>
            <a:endParaRPr lang="en-GB" altLang="zh-CN" dirty="0"/>
          </a:p>
        </p:txBody>
      </p:sp>
    </p:spTree>
    <p:extLst>
      <p:ext uri="{BB962C8B-B14F-4D97-AF65-F5344CB8AC3E}">
        <p14:creationId xmlns:p14="http://schemas.microsoft.com/office/powerpoint/2010/main" val="3819610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C2370D-FB89-B24E-8B7D-22A09636DB67}"/>
              </a:ext>
            </a:extLst>
          </p:cNvPr>
          <p:cNvSpPr txBox="1">
            <a:spLocks noGrp="1"/>
          </p:cNvSpPr>
          <p:nvPr>
            <p:ph type="sldNum" sz="quarter" idx="5"/>
          </p:nvPr>
        </p:nvSpPr>
        <p:spPr>
          <a:ln/>
        </p:spPr>
        <p:txBody>
          <a:bodyPr lIns="0" tIns="0" rIns="0" bIns="0" anchor="b" anchorCtr="1">
            <a:noAutofit/>
          </a:bodyPr>
          <a:lstStyle/>
          <a:p>
            <a:pPr lvl="0"/>
            <a:fld id="{36E67DBA-0D61-5B46-8500-F846909E4D74}" type="slidenum">
              <a:t>49</a:t>
            </a:fld>
            <a:endParaRPr lang="en-US"/>
          </a:p>
        </p:txBody>
      </p:sp>
      <p:sp>
        <p:nvSpPr>
          <p:cNvPr id="2" name="Slide Image Placeholder 1">
            <a:extLst>
              <a:ext uri="{FF2B5EF4-FFF2-40B4-BE49-F238E27FC236}">
                <a16:creationId xmlns:a16="http://schemas.microsoft.com/office/drawing/2014/main" id="{B58C4A9D-7AE1-5E4C-B9C8-C96940EA9942}"/>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305AEE7-466D-A643-AA5C-FC0C0C4BD35F}"/>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因此，决定如何花费时间来获得贡献者并不容易 </a:t>
            </a:r>
            <a:r>
              <a:rPr lang="en-GB" sz="1200" b="0" i="0" u="none" strike="noStrike" kern="1200" dirty="0">
                <a:ln>
                  <a:noFill/>
                </a:ln>
                <a:effectLst/>
                <a:latin typeface="Times New Roman" pitchFamily="18"/>
              </a:rPr>
              <a:t>-  </a:t>
            </a:r>
            <a:r>
              <a:rPr lang="zh-CN" altLang="en-US" sz="1200" b="0" i="0" u="none" strike="noStrike" kern="1200" dirty="0">
                <a:ln>
                  <a:noFill/>
                </a:ln>
                <a:effectLst/>
                <a:latin typeface="Times New Roman" pitchFamily="18"/>
              </a:rPr>
              <a:t>如果你把时间花在错误的人身上怎么办？这绝不会给项目带来好的结果</a:t>
            </a:r>
            <a:r>
              <a:rPr lang="en-GB" dirty="0">
                <a:effectLst/>
              </a:rPr>
              <a:t> </a:t>
            </a:r>
            <a:endParaRPr lang="en-US" dirty="0"/>
          </a:p>
        </p:txBody>
      </p:sp>
    </p:spTree>
    <p:extLst>
      <p:ext uri="{BB962C8B-B14F-4D97-AF65-F5344CB8AC3E}">
        <p14:creationId xmlns:p14="http://schemas.microsoft.com/office/powerpoint/2010/main" val="36328901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888A41B-1F0E-4C49-999B-2BE58C88BD7A}"/>
              </a:ext>
            </a:extLst>
          </p:cNvPr>
          <p:cNvSpPr txBox="1">
            <a:spLocks noGrp="1"/>
          </p:cNvSpPr>
          <p:nvPr>
            <p:ph type="sldNum" sz="quarter" idx="5"/>
          </p:nvPr>
        </p:nvSpPr>
        <p:spPr>
          <a:ln/>
        </p:spPr>
        <p:txBody>
          <a:bodyPr lIns="0" tIns="0" rIns="0" bIns="0" anchor="b" anchorCtr="1">
            <a:noAutofit/>
          </a:bodyPr>
          <a:lstStyle/>
          <a:p>
            <a:pPr lvl="0"/>
            <a:fld id="{E6CB7EC3-F2DC-414D-B52E-DCDD4FAB2F92}" type="slidenum">
              <a:t>50</a:t>
            </a:fld>
            <a:endParaRPr lang="en-US"/>
          </a:p>
        </p:txBody>
      </p:sp>
      <p:sp>
        <p:nvSpPr>
          <p:cNvPr id="2" name="Slide Image Placeholder 1">
            <a:extLst>
              <a:ext uri="{FF2B5EF4-FFF2-40B4-BE49-F238E27FC236}">
                <a16:creationId xmlns:a16="http://schemas.microsoft.com/office/drawing/2014/main" id="{11A796C7-E4FC-6944-ADA9-EA9338CFC3BB}"/>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3AC58DB-CD37-D046-8713-BAE7EFC53315}"/>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要意识到时间是珍贵资源，而招聘会占用了你本来可以用于开发软件的时间 </a:t>
            </a:r>
            <a:endParaRPr lang="en-GB" altLang="zh-CN" sz="1200" b="0" i="0" u="none" strike="noStrike" kern="1200" dirty="0">
              <a:ln>
                <a:noFill/>
              </a:ln>
              <a:effectLst/>
              <a:latin typeface="Times New Roman" pitchFamily="18"/>
            </a:endParaRPr>
          </a:p>
          <a:p>
            <a:endParaRPr lang="en-GB" sz="1200" b="0" i="0" u="none" strike="noStrike" kern="1200" dirty="0">
              <a:ln>
                <a:noFill/>
              </a:ln>
              <a:effectLst/>
              <a:latin typeface="Times New Roman" pitchFamily="18"/>
            </a:endParaRPr>
          </a:p>
          <a:p>
            <a:r>
              <a:rPr lang="zh-CN" altLang="en-GB" sz="1200" b="0" i="0" u="none" strike="noStrike" kern="1200" dirty="0">
                <a:ln>
                  <a:noFill/>
                </a:ln>
                <a:effectLst/>
                <a:latin typeface="Times New Roman" pitchFamily="18"/>
              </a:rPr>
              <a:t>招聘视作投资</a:t>
            </a:r>
            <a:r>
              <a:rPr lang="zh-CN" altLang="en-US" sz="1200" b="0" i="0" u="none" strike="noStrike" kern="1200" dirty="0">
                <a:ln>
                  <a:noFill/>
                </a:ln>
                <a:effectLst/>
                <a:latin typeface="Times New Roman" pitchFamily="18"/>
              </a:rPr>
              <a:t> </a:t>
            </a:r>
            <a:r>
              <a:rPr lang="en-US" altLang="zh-CN" sz="1200" b="0" i="0" u="none" strike="noStrike" kern="1200" dirty="0">
                <a:ln>
                  <a:noFill/>
                </a:ln>
                <a:effectLst/>
                <a:latin typeface="Times New Roman" pitchFamily="18"/>
              </a:rPr>
              <a:t>–</a:t>
            </a:r>
            <a:r>
              <a:rPr lang="zh-CN" altLang="en-US" sz="1200" b="0" i="0" u="none" strike="noStrike" kern="1200" dirty="0">
                <a:ln>
                  <a:noFill/>
                </a:ln>
                <a:effectLst/>
                <a:latin typeface="Times New Roman" pitchFamily="18"/>
              </a:rPr>
              <a:t> 投资的是时间</a:t>
            </a:r>
            <a:endParaRPr lang="en-GB" altLang="zh-CN" sz="1200" b="0" i="0" u="none" strike="noStrike" kern="1200" dirty="0">
              <a:ln>
                <a:noFill/>
              </a:ln>
              <a:effectLst/>
              <a:latin typeface="Times New Roman" pitchFamily="18"/>
            </a:endParaRPr>
          </a:p>
          <a:p>
            <a:endParaRPr lang="en-GB"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你需要观察得到的反馈或反应，逐步行动，并在此基础上逐步思考是否投入更多的时间。</a:t>
            </a:r>
            <a:r>
              <a:rPr lang="en-GB" dirty="0">
                <a:effectLst/>
              </a:rPr>
              <a:t> </a:t>
            </a:r>
          </a:p>
          <a:p>
            <a:endParaRPr lang="en-GB" sz="1200" b="0" i="0" u="none" strike="noStrike" kern="1200" dirty="0">
              <a:ln>
                <a:noFill/>
              </a:ln>
              <a:effectLst/>
              <a:latin typeface="Times New Roman" pitchFamily="18"/>
            </a:endParaRPr>
          </a:p>
          <a:p>
            <a:r>
              <a:rPr lang="en-GB" sz="1200" b="0" i="0" u="none" strike="noStrike" kern="1200" dirty="0" err="1">
                <a:ln>
                  <a:noFill/>
                </a:ln>
                <a:effectLst/>
                <a:latin typeface="Times New Roman" pitchFamily="18"/>
              </a:rPr>
              <a:t>除非看到</a:t>
            </a:r>
            <a:r>
              <a:rPr lang="zh-CN" altLang="en-US" sz="1200" b="0" i="0" u="none" strike="noStrike" kern="1200" dirty="0">
                <a:ln>
                  <a:noFill/>
                </a:ln>
                <a:effectLst/>
                <a:latin typeface="Times New Roman" pitchFamily="18"/>
              </a:rPr>
              <a:t> 有帮助的意愿，采取行动，</a:t>
            </a:r>
            <a:r>
              <a:rPr lang="zh-CN" altLang="en-GB" sz="1200" b="0" i="0" u="none" strike="noStrike" kern="1200" dirty="0">
                <a:ln>
                  <a:noFill/>
                </a:ln>
                <a:effectLst/>
                <a:latin typeface="Times New Roman" pitchFamily="18"/>
              </a:rPr>
              <a:t>花</a:t>
            </a:r>
            <a:r>
              <a:rPr lang="zh-CN" altLang="en-US" sz="1200" b="0" i="0" u="none" strike="noStrike" kern="1200" dirty="0">
                <a:ln>
                  <a:noFill/>
                </a:ln>
                <a:effectLst/>
                <a:latin typeface="Times New Roman" pitchFamily="18"/>
              </a:rPr>
              <a:t>额外的时间</a:t>
            </a:r>
            <a:endParaRPr lang="en-GB" altLang="zh-CN" sz="1200" b="0" i="0" u="none" strike="noStrike" kern="1200" dirty="0">
              <a:ln>
                <a:noFill/>
              </a:ln>
              <a:effectLst/>
              <a:latin typeface="Times New Roman" pitchFamily="18"/>
            </a:endParaRPr>
          </a:p>
          <a:p>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判断：他阅读过相关材料和手册，才有资格参与这个项目</a:t>
            </a:r>
            <a:endParaRPr lang="en-GB" altLang="zh-CN" sz="1200" b="0" i="0" u="none" strike="noStrike" kern="1200" dirty="0">
              <a:ln>
                <a:noFill/>
              </a:ln>
              <a:effectLst/>
              <a:latin typeface="Times New Roman" pitchFamily="18"/>
            </a:endParaRPr>
          </a:p>
          <a:p>
            <a:endParaRPr lang="en-GB"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如果只是撞进来，以糟糕的方式提问</a:t>
            </a:r>
            <a:endParaRPr lang="en-GB" sz="1200" b="0" i="0" u="none" strike="noStrike" kern="1200" dirty="0">
              <a:ln>
                <a:noFill/>
              </a:ln>
              <a:effectLst/>
              <a:latin typeface="Times New Roman" pitchFamily="18"/>
            </a:endParaRPr>
          </a:p>
          <a:p>
            <a:endParaRPr lang="en-US" dirty="0"/>
          </a:p>
        </p:txBody>
      </p:sp>
    </p:spTree>
    <p:extLst>
      <p:ext uri="{BB962C8B-B14F-4D97-AF65-F5344CB8AC3E}">
        <p14:creationId xmlns:p14="http://schemas.microsoft.com/office/powerpoint/2010/main" val="377237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360363"/>
            <a:ext cx="8636001" cy="4859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329D5F48-7773-5148-8D10-6DFEA03CFB48}" type="slidenum">
              <a:rPr lang="en-GB" smtClean="0"/>
              <a:t>5</a:t>
            </a:fld>
            <a:endParaRPr lang="en-GB"/>
          </a:p>
        </p:txBody>
      </p:sp>
    </p:spTree>
    <p:extLst>
      <p:ext uri="{BB962C8B-B14F-4D97-AF65-F5344CB8AC3E}">
        <p14:creationId xmlns:p14="http://schemas.microsoft.com/office/powerpoint/2010/main" val="652995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119507-E6F8-4041-BA69-21DBF1308A54}"/>
              </a:ext>
            </a:extLst>
          </p:cNvPr>
          <p:cNvSpPr txBox="1">
            <a:spLocks noGrp="1"/>
          </p:cNvSpPr>
          <p:nvPr>
            <p:ph type="sldNum" sz="quarter" idx="5"/>
          </p:nvPr>
        </p:nvSpPr>
        <p:spPr>
          <a:ln/>
        </p:spPr>
        <p:txBody>
          <a:bodyPr lIns="0" tIns="0" rIns="0" bIns="0" anchor="b" anchorCtr="1">
            <a:noAutofit/>
          </a:bodyPr>
          <a:lstStyle/>
          <a:p>
            <a:pPr lvl="0"/>
            <a:fld id="{F0129A2B-BCC5-1745-8C2D-6B2A931916C1}" type="slidenum">
              <a:t>51</a:t>
            </a:fld>
            <a:endParaRPr lang="en-US"/>
          </a:p>
        </p:txBody>
      </p:sp>
      <p:sp>
        <p:nvSpPr>
          <p:cNvPr id="2" name="Slide Image Placeholder 1">
            <a:extLst>
              <a:ext uri="{FF2B5EF4-FFF2-40B4-BE49-F238E27FC236}">
                <a16:creationId xmlns:a16="http://schemas.microsoft.com/office/drawing/2014/main" id="{6585FD78-3C5F-BC41-BEBF-106553B50E27}"/>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2A5DE10-7D09-9E48-800D-D65540845457}"/>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而作为项目的领导者，他们需要通过承担责任来证明能够胜任，这就像领导力一样，是一种社会性的工作。</a:t>
            </a:r>
            <a:r>
              <a:rPr lang="en-GB" dirty="0">
                <a:effectLst/>
              </a:rPr>
              <a:t> </a:t>
            </a:r>
          </a:p>
          <a:p>
            <a:endParaRPr lang="en-GB" dirty="0">
              <a:effectLst/>
            </a:endParaRPr>
          </a:p>
          <a:p>
            <a:r>
              <a:rPr lang="en-GB" dirty="0" err="1">
                <a:effectLst/>
              </a:rPr>
              <a:t>赞美</a:t>
            </a:r>
            <a:r>
              <a:rPr lang="zh-CN" altLang="en-US" dirty="0">
                <a:effectLst/>
              </a:rPr>
              <a:t>，表扬</a:t>
            </a:r>
            <a:endParaRPr lang="en-GB" altLang="zh-CN" dirty="0">
              <a:effectLst/>
            </a:endParaRPr>
          </a:p>
          <a:p>
            <a:endParaRPr lang="en-GB" dirty="0">
              <a:effectLst/>
            </a:endParaRPr>
          </a:p>
          <a:p>
            <a:r>
              <a:rPr lang="zh-CN" altLang="en-US" dirty="0">
                <a:effectLst/>
              </a:rPr>
              <a:t>项目以外的地方 </a:t>
            </a:r>
            <a:r>
              <a:rPr lang="en-US" altLang="zh-CN" dirty="0">
                <a:effectLst/>
              </a:rPr>
              <a:t>–</a:t>
            </a:r>
            <a:r>
              <a:rPr lang="zh-CN" altLang="en-US" dirty="0">
                <a:effectLst/>
              </a:rPr>
              <a:t> 开发者的公司领导</a:t>
            </a:r>
            <a:endParaRPr lang="en-GB" altLang="zh-CN" dirty="0">
              <a:effectLst/>
            </a:endParaRPr>
          </a:p>
          <a:p>
            <a:endParaRPr lang="en-GB" dirty="0">
              <a:effectLst/>
            </a:endParaRPr>
          </a:p>
          <a:p>
            <a:r>
              <a:rPr lang="zh-CN" altLang="en-US" dirty="0">
                <a:effectLst/>
              </a:rPr>
              <a:t>提供礼品 </a:t>
            </a:r>
            <a:r>
              <a:rPr lang="en-US" altLang="zh-CN" dirty="0">
                <a:effectLst/>
              </a:rPr>
              <a:t>–</a:t>
            </a:r>
            <a:r>
              <a:rPr lang="zh-CN" altLang="en-US" dirty="0">
                <a:effectLst/>
              </a:rPr>
              <a:t> </a:t>
            </a:r>
            <a:r>
              <a:rPr lang="en-US" altLang="zh-CN" dirty="0">
                <a:effectLst/>
              </a:rPr>
              <a:t>T</a:t>
            </a:r>
            <a:r>
              <a:rPr lang="zh-CN" altLang="en-US" dirty="0">
                <a:effectLst/>
              </a:rPr>
              <a:t>恤</a:t>
            </a:r>
            <a:endParaRPr lang="en-US" dirty="0"/>
          </a:p>
        </p:txBody>
      </p:sp>
    </p:spTree>
    <p:extLst>
      <p:ext uri="{BB962C8B-B14F-4D97-AF65-F5344CB8AC3E}">
        <p14:creationId xmlns:p14="http://schemas.microsoft.com/office/powerpoint/2010/main" val="13516555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31EE24-AD6B-6F4B-B13C-B53A9B0094A9}"/>
              </a:ext>
            </a:extLst>
          </p:cNvPr>
          <p:cNvSpPr txBox="1">
            <a:spLocks noGrp="1"/>
          </p:cNvSpPr>
          <p:nvPr>
            <p:ph type="sldNum" sz="quarter" idx="5"/>
          </p:nvPr>
        </p:nvSpPr>
        <p:spPr>
          <a:ln/>
        </p:spPr>
        <p:txBody>
          <a:bodyPr lIns="0" tIns="0" rIns="0" bIns="0" anchor="b" anchorCtr="1">
            <a:noAutofit/>
          </a:bodyPr>
          <a:lstStyle/>
          <a:p>
            <a:pPr lvl="0"/>
            <a:fld id="{601D9C4D-DC9B-174F-B71A-DEFAACD741A5}" type="slidenum">
              <a:t>52</a:t>
            </a:fld>
            <a:endParaRPr lang="en-US"/>
          </a:p>
        </p:txBody>
      </p:sp>
      <p:sp>
        <p:nvSpPr>
          <p:cNvPr id="2" name="Slide Image Placeholder 1">
            <a:extLst>
              <a:ext uri="{FF2B5EF4-FFF2-40B4-BE49-F238E27FC236}">
                <a16:creationId xmlns:a16="http://schemas.microsoft.com/office/drawing/2014/main" id="{282AB453-2391-FC41-9BD6-5F0F4AF46960}"/>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C046199-E8F5-EF41-A9D0-8293B604A0AC}"/>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项目领导者还有一个关键工作是确定是否有必要将一个普通贡献者提升为</a:t>
            </a:r>
            <a:r>
              <a:rPr lang="en-GB" sz="1200" b="0" i="0" u="none" strike="noStrike" kern="1200" dirty="0">
                <a:ln>
                  <a:noFill/>
                </a:ln>
                <a:effectLst/>
                <a:latin typeface="Times New Roman" pitchFamily="18"/>
              </a:rPr>
              <a:t>committer</a:t>
            </a:r>
            <a:r>
              <a:rPr lang="zh-CN" altLang="en-US" sz="1200" b="0" i="0" u="none" strike="noStrike" kern="1200" dirty="0">
                <a:ln>
                  <a:noFill/>
                </a:ln>
                <a:effectLst/>
                <a:latin typeface="Times New Roman" pitchFamily="18"/>
              </a:rPr>
              <a:t>。这也是为数不多的不能公开进行的事情之一， 因为它是个社交敏感话题。</a:t>
            </a:r>
            <a:r>
              <a:rPr lang="en-GB" dirty="0">
                <a:effectLst/>
              </a:rPr>
              <a:t> </a:t>
            </a:r>
            <a:endParaRPr lang="en-US" dirty="0"/>
          </a:p>
        </p:txBody>
      </p:sp>
    </p:spTree>
    <p:extLst>
      <p:ext uri="{BB962C8B-B14F-4D97-AF65-F5344CB8AC3E}">
        <p14:creationId xmlns:p14="http://schemas.microsoft.com/office/powerpoint/2010/main" val="3562694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E17EE4-DD98-C44B-AB7B-184B4796C503}"/>
              </a:ext>
            </a:extLst>
          </p:cNvPr>
          <p:cNvSpPr txBox="1">
            <a:spLocks noGrp="1"/>
          </p:cNvSpPr>
          <p:nvPr>
            <p:ph type="sldNum" sz="quarter" idx="5"/>
          </p:nvPr>
        </p:nvSpPr>
        <p:spPr>
          <a:ln/>
        </p:spPr>
        <p:txBody>
          <a:bodyPr lIns="0" tIns="0" rIns="0" bIns="0" anchor="b" anchorCtr="1">
            <a:noAutofit/>
          </a:bodyPr>
          <a:lstStyle/>
          <a:p>
            <a:pPr lvl="0"/>
            <a:fld id="{7E64A63A-C168-0F4C-84CA-7730F7076C31}" type="slidenum">
              <a:t>53</a:t>
            </a:fld>
            <a:endParaRPr lang="en-US"/>
          </a:p>
        </p:txBody>
      </p:sp>
      <p:sp>
        <p:nvSpPr>
          <p:cNvPr id="2" name="Slide Image Placeholder 1">
            <a:extLst>
              <a:ext uri="{FF2B5EF4-FFF2-40B4-BE49-F238E27FC236}">
                <a16:creationId xmlns:a16="http://schemas.microsoft.com/office/drawing/2014/main" id="{3A1B7900-3D3C-9945-ABD3-E9B869F7D713}"/>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2060DA1-7B09-3C48-9CBE-89A7B0E146BA}"/>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难缠的人 </a:t>
            </a:r>
            <a:endParaRPr lang="en-GB" altLang="zh-CN" sz="1200" b="0" i="0" u="none" strike="noStrike" kern="1200" dirty="0">
              <a:ln>
                <a:noFill/>
              </a:ln>
              <a:effectLst/>
              <a:latin typeface="Times New Roman" pitchFamily="18"/>
            </a:endParaRPr>
          </a:p>
          <a:p>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不管他们的动机是什么 。他们只是不合适的人，可能会对项目产生影响。</a:t>
            </a:r>
            <a:r>
              <a:rPr lang="en-GB" dirty="0">
                <a:effectLst/>
              </a:rPr>
              <a:t> </a:t>
            </a:r>
          </a:p>
          <a:p>
            <a:endParaRPr lang="en-US" dirty="0"/>
          </a:p>
          <a:p>
            <a:r>
              <a:rPr lang="zh-CN" altLang="en-US" sz="1200" b="0" i="0" u="none" strike="noStrike" kern="1200" dirty="0">
                <a:ln>
                  <a:noFill/>
                </a:ln>
                <a:effectLst/>
                <a:latin typeface="Times New Roman" pitchFamily="18"/>
              </a:rPr>
              <a:t>你需要了解这些有毒的人来自哪里，然后识别他们</a:t>
            </a:r>
            <a:r>
              <a:rPr lang="en-GB" dirty="0">
                <a:effectLst/>
              </a:rPr>
              <a:t> </a:t>
            </a:r>
            <a:endParaRPr lang="en-US" dirty="0"/>
          </a:p>
        </p:txBody>
      </p:sp>
    </p:spTree>
    <p:extLst>
      <p:ext uri="{BB962C8B-B14F-4D97-AF65-F5344CB8AC3E}">
        <p14:creationId xmlns:p14="http://schemas.microsoft.com/office/powerpoint/2010/main" val="2816135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50197EB-E3B8-C641-BBAF-D390D184777F}"/>
              </a:ext>
            </a:extLst>
          </p:cNvPr>
          <p:cNvSpPr txBox="1">
            <a:spLocks noGrp="1"/>
          </p:cNvSpPr>
          <p:nvPr>
            <p:ph type="sldNum" sz="quarter" idx="5"/>
          </p:nvPr>
        </p:nvSpPr>
        <p:spPr>
          <a:ln/>
        </p:spPr>
        <p:txBody>
          <a:bodyPr lIns="0" tIns="0" rIns="0" bIns="0" anchor="b" anchorCtr="1">
            <a:noAutofit/>
          </a:bodyPr>
          <a:lstStyle/>
          <a:p>
            <a:pPr lvl="0"/>
            <a:fld id="{AB5CB10D-1E45-CA4D-A52F-4F2E140C364A}" type="slidenum">
              <a:t>54</a:t>
            </a:fld>
            <a:endParaRPr lang="en-US"/>
          </a:p>
        </p:txBody>
      </p:sp>
      <p:sp>
        <p:nvSpPr>
          <p:cNvPr id="2" name="Slide Image Placeholder 1">
            <a:extLst>
              <a:ext uri="{FF2B5EF4-FFF2-40B4-BE49-F238E27FC236}">
                <a16:creationId xmlns:a16="http://schemas.microsoft.com/office/drawing/2014/main" id="{C8B08085-1189-3448-81C2-D78C6CD78746}"/>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8C53627-8093-7B48-959B-A329A44AD3F0}"/>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所以你需要让你的社区保持健康。 这样，对于那些有意或无意想伤害社区的人来说，就没有了任何筹码。</a:t>
            </a:r>
            <a:endParaRPr lang="en-GB" altLang="zh-CN" sz="1200" b="0" i="0" u="none" strike="noStrike" kern="1200" dirty="0">
              <a:ln>
                <a:noFill/>
              </a:ln>
              <a:effectLst/>
              <a:latin typeface="Times New Roman" pitchFamily="18"/>
            </a:endParaRPr>
          </a:p>
          <a:p>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所以建立一个健康的社区是主要的准备措施，也是你本来就会希望去做的事情，所以这是一个双赢策略</a:t>
            </a:r>
            <a:r>
              <a:rPr lang="en-GB" dirty="0">
                <a:effectLst/>
              </a:rPr>
              <a:t> </a:t>
            </a:r>
          </a:p>
          <a:p>
            <a:endParaRPr lang="en-GB" dirty="0">
              <a:effectLst/>
            </a:endParaRPr>
          </a:p>
          <a:p>
            <a:r>
              <a:rPr lang="zh-CN" altLang="en-US" sz="1200" b="0" i="0" u="none" strike="noStrike" kern="1200" dirty="0">
                <a:ln>
                  <a:noFill/>
                </a:ln>
                <a:effectLst/>
                <a:latin typeface="Times New Roman" pitchFamily="18"/>
              </a:rPr>
              <a:t>公开的书面存档，完整的和存档的交流。因为当所有的决定都被记录在案时，阴谋论就无处遁形了。 </a:t>
            </a:r>
            <a:endParaRPr lang="en-US" dirty="0"/>
          </a:p>
        </p:txBody>
      </p:sp>
    </p:spTree>
    <p:extLst>
      <p:ext uri="{BB962C8B-B14F-4D97-AF65-F5344CB8AC3E}">
        <p14:creationId xmlns:p14="http://schemas.microsoft.com/office/powerpoint/2010/main" val="6708137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527CB50-2C23-E84F-B723-D56514A881BE}"/>
              </a:ext>
            </a:extLst>
          </p:cNvPr>
          <p:cNvSpPr txBox="1">
            <a:spLocks noGrp="1"/>
          </p:cNvSpPr>
          <p:nvPr>
            <p:ph type="sldNum" sz="quarter" idx="5"/>
          </p:nvPr>
        </p:nvSpPr>
        <p:spPr>
          <a:ln/>
        </p:spPr>
        <p:txBody>
          <a:bodyPr lIns="0" tIns="0" rIns="0" bIns="0" anchor="b" anchorCtr="1">
            <a:noAutofit/>
          </a:bodyPr>
          <a:lstStyle/>
          <a:p>
            <a:pPr lvl="0"/>
            <a:fld id="{A1B245C7-5301-174D-8060-E8EA7277E9C5}" type="slidenum">
              <a:t>55</a:t>
            </a:fld>
            <a:endParaRPr lang="en-US"/>
          </a:p>
        </p:txBody>
      </p:sp>
      <p:sp>
        <p:nvSpPr>
          <p:cNvPr id="2" name="Slide Image Placeholder 1">
            <a:extLst>
              <a:ext uri="{FF2B5EF4-FFF2-40B4-BE49-F238E27FC236}">
                <a16:creationId xmlns:a16="http://schemas.microsoft.com/office/drawing/2014/main" id="{80425C4B-AD08-A646-A373-F3D9DF26291D}"/>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1A48EF5-2DF2-2E45-AA30-1F4772868362}"/>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他们没有阅读过任何项目希望人们如何举止得体的文档，也就是社区守则</a:t>
            </a:r>
            <a:r>
              <a:rPr lang="en-GB" dirty="0">
                <a:effectLst/>
              </a:rPr>
              <a:t> </a:t>
            </a:r>
          </a:p>
          <a:p>
            <a:endParaRPr lang="en-GB" dirty="0">
              <a:effectLst/>
            </a:endParaRPr>
          </a:p>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他不一定非得是个傻子或混蛋，而仅仅只是在这个项目中，或在这种情况下，一个难解决的人。</a:t>
            </a:r>
            <a:endParaRPr lang="en-GB" sz="1200" b="0" i="0" u="none" strike="noStrike" kern="1200" dirty="0">
              <a:ln>
                <a:noFill/>
              </a:ln>
              <a:effectLst/>
              <a:latin typeface="Times New Roman" pitchFamily="18"/>
            </a:endParaRPr>
          </a:p>
          <a:p>
            <a:endParaRPr lang="en-US" dirty="0"/>
          </a:p>
        </p:txBody>
      </p:sp>
    </p:spTree>
    <p:extLst>
      <p:ext uri="{BB962C8B-B14F-4D97-AF65-F5344CB8AC3E}">
        <p14:creationId xmlns:p14="http://schemas.microsoft.com/office/powerpoint/2010/main" val="7041109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FCC925F-0D76-2146-B3D5-8088C731A99E}"/>
              </a:ext>
            </a:extLst>
          </p:cNvPr>
          <p:cNvSpPr txBox="1">
            <a:spLocks noGrp="1"/>
          </p:cNvSpPr>
          <p:nvPr>
            <p:ph type="sldNum" sz="quarter" idx="5"/>
          </p:nvPr>
        </p:nvSpPr>
        <p:spPr>
          <a:ln/>
        </p:spPr>
        <p:txBody>
          <a:bodyPr lIns="0" tIns="0" rIns="0" bIns="0" anchor="b" anchorCtr="1">
            <a:noAutofit/>
          </a:bodyPr>
          <a:lstStyle/>
          <a:p>
            <a:pPr lvl="0"/>
            <a:fld id="{A8AB096A-BA6B-5F40-93E6-7805CC7118AF}" type="slidenum">
              <a:t>56</a:t>
            </a:fld>
            <a:endParaRPr lang="en-US"/>
          </a:p>
        </p:txBody>
      </p:sp>
      <p:sp>
        <p:nvSpPr>
          <p:cNvPr id="2" name="Slide Image Placeholder 1">
            <a:extLst>
              <a:ext uri="{FF2B5EF4-FFF2-40B4-BE49-F238E27FC236}">
                <a16:creationId xmlns:a16="http://schemas.microsoft.com/office/drawing/2014/main" id="{E5F265F5-95B9-C24E-BCEA-B1742E00F55C}"/>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C4586C3B-2CC3-664B-8EB7-2C24BBA49AFC}"/>
              </a:ext>
            </a:extLst>
          </p:cNvPr>
          <p:cNvSpPr txBox="1">
            <a:spLocks noGrp="1"/>
          </p:cNvSpPr>
          <p:nvPr>
            <p:ph type="body" sz="quarter" idx="1"/>
          </p:nvPr>
        </p:nvSpPr>
        <p:spPr/>
        <p:txBody>
          <a:bodyPr/>
          <a:lstStyle/>
          <a:p>
            <a:pPr marL="0" marR="0" lvl="0" indent="0" defTabSz="914400" eaLnBrk="1" fontAlgn="auto" latinLnBrk="0" hangingPunct="0">
              <a:lnSpc>
                <a:spcPct val="100000"/>
              </a:lnSpc>
              <a:spcBef>
                <a:spcPts val="0"/>
              </a:spcBef>
              <a:spcAft>
                <a:spcPts val="567"/>
              </a:spcAft>
              <a:buClrTx/>
              <a:buSzTx/>
              <a:buFontTx/>
              <a:buNone/>
              <a:tabLst/>
              <a:defRPr/>
            </a:pPr>
            <a:r>
              <a:rPr lang="zh-CN" altLang="en-US" sz="1200" b="0" i="0" u="none" strike="noStrike" kern="1200" dirty="0">
                <a:ln>
                  <a:noFill/>
                </a:ln>
                <a:effectLst/>
                <a:latin typeface="Times New Roman" pitchFamily="18"/>
              </a:rPr>
              <a:t>显然有时候你不能任由他去，你必须采取某些措施。这意味着你要把他们从邮件列表中删除 ，并阻止他们干扰项目的交流和合作。</a:t>
            </a:r>
            <a:endParaRPr lang="en-GB" sz="1200" b="0" i="0" u="none" strike="noStrike" kern="1200" dirty="0">
              <a:ln>
                <a:noFill/>
              </a:ln>
              <a:effectLst/>
              <a:latin typeface="Times New Roman" pitchFamily="18"/>
            </a:endParaRPr>
          </a:p>
          <a:p>
            <a:endParaRPr lang="en-US" dirty="0"/>
          </a:p>
        </p:txBody>
      </p:sp>
    </p:spTree>
    <p:extLst>
      <p:ext uri="{BB962C8B-B14F-4D97-AF65-F5344CB8AC3E}">
        <p14:creationId xmlns:p14="http://schemas.microsoft.com/office/powerpoint/2010/main" val="26140850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9F0920F-712C-194F-A61F-64D195087B18}"/>
              </a:ext>
            </a:extLst>
          </p:cNvPr>
          <p:cNvSpPr txBox="1">
            <a:spLocks noGrp="1"/>
          </p:cNvSpPr>
          <p:nvPr>
            <p:ph type="sldNum" sz="quarter" idx="5"/>
          </p:nvPr>
        </p:nvSpPr>
        <p:spPr>
          <a:ln/>
        </p:spPr>
        <p:txBody>
          <a:bodyPr lIns="0" tIns="0" rIns="0" bIns="0" anchor="b" anchorCtr="1">
            <a:noAutofit/>
          </a:bodyPr>
          <a:lstStyle/>
          <a:p>
            <a:pPr lvl="0"/>
            <a:fld id="{30F3B8D6-BEB2-A647-8763-A89736089AB7}" type="slidenum">
              <a:t>57</a:t>
            </a:fld>
            <a:endParaRPr lang="en-US"/>
          </a:p>
        </p:txBody>
      </p:sp>
      <p:sp>
        <p:nvSpPr>
          <p:cNvPr id="2" name="Slide Image Placeholder 1">
            <a:extLst>
              <a:ext uri="{FF2B5EF4-FFF2-40B4-BE49-F238E27FC236}">
                <a16:creationId xmlns:a16="http://schemas.microsoft.com/office/drawing/2014/main" id="{8E42DB9B-0BDB-5442-8863-A5A153503232}"/>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78AB9E5-D149-C247-92BB-BDF50DC88C48}"/>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志愿者从最初的寻找者，到访问者、与项目接触、做出贡献到成为项目负责人</a:t>
            </a:r>
            <a:endParaRPr lang="en-GB" altLang="zh-CN" sz="1200" b="0" i="0" u="none" strike="noStrike" kern="1200" dirty="0">
              <a:ln>
                <a:noFill/>
              </a:ln>
              <a:effectLst/>
              <a:latin typeface="Times New Roman" pitchFamily="18"/>
            </a:endParaRPr>
          </a:p>
          <a:p>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项目如何通过推广宣传和解释项目，以匹配到志同道合的贡献者，与贡献者接触，与他们一起工作，点亮他们的职业前景。</a:t>
            </a:r>
            <a:endParaRPr lang="en-GB" altLang="zh-CN" sz="1200" b="0" i="0" u="none" strike="noStrike" kern="1200" dirty="0">
              <a:ln>
                <a:noFill/>
              </a:ln>
              <a:effectLst/>
              <a:latin typeface="Times New Roman" pitchFamily="18"/>
            </a:endParaRPr>
          </a:p>
          <a:p>
            <a:endParaRPr lang="en-GB"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这节课的内容就到此为止，我们研究了开源项目社区的结构，</a:t>
            </a:r>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其中人们所扮演的项目角色以及开源项目参与者可参考的职业阶段</a:t>
            </a:r>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然后是开放项目社区的</a:t>
            </a:r>
            <a:r>
              <a:rPr lang="en-GB" sz="1200" b="0" i="0" u="none" strike="noStrike" kern="1200" dirty="0">
                <a:ln>
                  <a:noFill/>
                </a:ln>
                <a:effectLst/>
                <a:latin typeface="Times New Roman" pitchFamily="18"/>
              </a:rPr>
              <a:t>3-4-5</a:t>
            </a:r>
            <a:r>
              <a:rPr lang="zh-CN" altLang="en-US" sz="1200" b="0" i="0" u="none" strike="noStrike" kern="1200" dirty="0">
                <a:ln>
                  <a:noFill/>
                </a:ln>
                <a:effectLst/>
                <a:latin typeface="Times New Roman" pitchFamily="18"/>
              </a:rPr>
              <a:t>模式。</a:t>
            </a:r>
            <a:endParaRPr lang="en-GB" altLang="zh-CN" sz="1200" b="0" i="0" u="none" strike="noStrike" kern="1200" dirty="0">
              <a:ln>
                <a:noFill/>
              </a:ln>
              <a:effectLst/>
              <a:latin typeface="Times New Roman" pitchFamily="18"/>
            </a:endParaRPr>
          </a:p>
          <a:p>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包括了开放合作的三个原则，开放式交流的四种做法，和开源志愿服务的五个阶段。</a:t>
            </a:r>
            <a:endParaRPr lang="en-GB" sz="1200" b="0" i="0" u="none" strike="noStrike" kern="1200" dirty="0">
              <a:ln>
                <a:noFill/>
              </a:ln>
              <a:effectLst/>
              <a:latin typeface="Times New Roman" pitchFamily="18"/>
            </a:endParaRPr>
          </a:p>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803E9AE-06D8-2347-8F05-6057A01C1CEE}"/>
              </a:ext>
            </a:extLst>
          </p:cNvPr>
          <p:cNvSpPr txBox="1">
            <a:spLocks noGrp="1"/>
          </p:cNvSpPr>
          <p:nvPr>
            <p:ph type="sldNum" sz="quarter" idx="5"/>
          </p:nvPr>
        </p:nvSpPr>
        <p:spPr>
          <a:ln/>
        </p:spPr>
        <p:txBody>
          <a:bodyPr lIns="0" tIns="0" rIns="0" bIns="0" anchor="b" anchorCtr="1">
            <a:noAutofit/>
          </a:bodyPr>
          <a:lstStyle/>
          <a:p>
            <a:pPr lvl="0"/>
            <a:fld id="{6B9A8013-F273-654D-AAA0-BC13640F1A31}" type="slidenum">
              <a:t>58</a:t>
            </a:fld>
            <a:endParaRPr lang="en-US"/>
          </a:p>
        </p:txBody>
      </p:sp>
      <p:sp>
        <p:nvSpPr>
          <p:cNvPr id="2" name="Slide Image Placeholder 1">
            <a:extLst>
              <a:ext uri="{FF2B5EF4-FFF2-40B4-BE49-F238E27FC236}">
                <a16:creationId xmlns:a16="http://schemas.microsoft.com/office/drawing/2014/main" id="{ACDDD4BF-47FE-0042-AE0E-440FB0CE09DB}"/>
              </a:ext>
            </a:extLst>
          </p:cNvPr>
          <p:cNvSpPr>
            <a:spLocks noGrp="1" noRot="1" noChangeAspect="1" noResize="1"/>
          </p:cNvSpPr>
          <p:nvPr>
            <p:ph type="sldImg"/>
          </p:nvPr>
        </p:nvSpPr>
        <p:spPr>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7A61F7E-C2E5-F347-9887-70C99DAF511C}"/>
              </a:ext>
            </a:extLst>
          </p:cNvPr>
          <p:cNvSpPr txBox="1">
            <a:spLocks noGrp="1"/>
          </p:cNvSpPr>
          <p:nvPr>
            <p:ph type="body" sz="quarter" idx="1"/>
          </p:nvPr>
        </p:nvSpPr>
        <p:spPr/>
        <p:txBody>
          <a:bodyPr>
            <a:spAutoFit/>
          </a:bodyPr>
          <a:lstStyle/>
          <a:p>
            <a:pPr lvl="0"/>
            <a:r>
              <a:rPr lang="en-US" sz="2000"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360363"/>
            <a:ext cx="8636001" cy="4859337"/>
          </a:xfrm>
        </p:spPr>
      </p:sp>
      <p:sp>
        <p:nvSpPr>
          <p:cNvPr id="3" name="Notes Placeholder 2"/>
          <p:cNvSpPr>
            <a:spLocks noGrp="1"/>
          </p:cNvSpPr>
          <p:nvPr>
            <p:ph type="body" idx="1"/>
          </p:nvPr>
        </p:nvSpPr>
        <p:spPr/>
        <p:txBody>
          <a:bodyPr/>
          <a:lstStyle/>
          <a:p>
            <a:r>
              <a:rPr lang="en-US" dirty="0"/>
              <a:t>SugarCRM</a:t>
            </a:r>
            <a:r>
              <a:rPr lang="zh-CN" altLang="en-US" dirty="0"/>
              <a:t>：开源的</a:t>
            </a:r>
            <a:r>
              <a:rPr lang="zh-CN" altLang="en-GB" dirty="0"/>
              <a:t>面向于客户关系的管理软件</a:t>
            </a:r>
            <a:r>
              <a:rPr lang="zh-CN" altLang="en-US" dirty="0"/>
              <a:t>（商业利益）</a:t>
            </a:r>
            <a:endParaRPr lang="en-US" dirty="0"/>
          </a:p>
          <a:p>
            <a:endParaRPr lang="en-US" dirty="0"/>
          </a:p>
          <a:p>
            <a:r>
              <a:rPr lang="en-US" dirty="0" err="1"/>
              <a:t>发行版</a:t>
            </a:r>
            <a:r>
              <a:rPr lang="zh-CN" altLang="en-US" dirty="0"/>
              <a:t>：社区所有模块组合在一起的完整发行版</a:t>
            </a:r>
            <a:endParaRPr lang="en-GB" altLang="zh-CN" dirty="0"/>
          </a:p>
          <a:p>
            <a:endParaRPr lang="en-GB" altLang="zh-CN" dirty="0"/>
          </a:p>
          <a:p>
            <a:r>
              <a:rPr lang="zh-CN" altLang="en-GB" dirty="0"/>
              <a:t>严格来说</a:t>
            </a:r>
            <a:r>
              <a:rPr lang="zh-CN" altLang="en-US" dirty="0"/>
              <a:t>，没有</a:t>
            </a:r>
            <a:r>
              <a:rPr lang="en-US" altLang="zh-CN" dirty="0"/>
              <a:t>Linux</a:t>
            </a:r>
            <a:r>
              <a:rPr lang="zh-CN" altLang="en-US" dirty="0"/>
              <a:t>操作系统，</a:t>
            </a:r>
            <a:r>
              <a:rPr lang="en-US" altLang="zh-CN" dirty="0"/>
              <a:t>Linux</a:t>
            </a:r>
            <a:r>
              <a:rPr lang="zh-CN" altLang="en-US" dirty="0"/>
              <a:t>只是一个内核，</a:t>
            </a:r>
            <a:r>
              <a:rPr lang="en-US" altLang="zh-CN" dirty="0"/>
              <a:t>Linux</a:t>
            </a:r>
            <a:r>
              <a:rPr lang="zh-CN" altLang="en-US" dirty="0"/>
              <a:t>发行版是</a:t>
            </a:r>
            <a:r>
              <a:rPr lang="en-GB" sz="1200" b="0" i="0" u="none" strike="noStrike" kern="1200" dirty="0">
                <a:ln>
                  <a:noFill/>
                </a:ln>
                <a:effectLst/>
                <a:latin typeface="Times New Roman" pitchFamily="18"/>
              </a:rPr>
              <a:t>Linux</a:t>
            </a:r>
            <a:r>
              <a:rPr lang="zh-CN" altLang="en-US" sz="1200" b="0" i="0" u="none" strike="noStrike" kern="1200" dirty="0">
                <a:ln>
                  <a:noFill/>
                </a:ln>
                <a:effectLst/>
                <a:latin typeface="Times New Roman" pitchFamily="18"/>
              </a:rPr>
              <a:t>内核、</a:t>
            </a:r>
            <a:r>
              <a:rPr lang="en-GB" sz="1200" b="0" i="0" u="none" strike="noStrike" kern="1200" dirty="0">
                <a:ln>
                  <a:noFill/>
                </a:ln>
                <a:effectLst/>
                <a:latin typeface="Times New Roman" pitchFamily="18"/>
              </a:rPr>
              <a:t>GNU </a:t>
            </a:r>
            <a:r>
              <a:rPr lang="zh-CN" altLang="en-US" sz="1200" b="0" i="0" u="none" strike="noStrike" kern="1200" dirty="0">
                <a:ln>
                  <a:noFill/>
                </a:ln>
                <a:effectLst/>
                <a:latin typeface="Times New Roman" pitchFamily="18"/>
              </a:rPr>
              <a:t>工具、附加软件和</a:t>
            </a:r>
            <a:r>
              <a:rPr lang="zh-CN" altLang="en-US" sz="1200" b="0" i="0" u="none" strike="noStrike" kern="1200" dirty="0">
                <a:ln>
                  <a:noFill/>
                </a:ln>
                <a:effectLst/>
                <a:latin typeface="Times New Roman" pitchFamily="18"/>
                <a:hlinkClick r:id="rId3"/>
              </a:rPr>
              <a:t>软件包管理器</a:t>
            </a:r>
            <a:r>
              <a:rPr lang="zh-CN" altLang="en-US" sz="1200" b="0" i="0" u="none" strike="noStrike" kern="1200" dirty="0">
                <a:ln>
                  <a:noFill/>
                </a:ln>
                <a:effectLst/>
                <a:latin typeface="Times New Roman" pitchFamily="18"/>
              </a:rPr>
              <a:t>组成的一整套</a:t>
            </a:r>
            <a:r>
              <a:rPr lang="zh-CN" altLang="en-US" dirty="0"/>
              <a:t>完整的操作系统</a:t>
            </a:r>
            <a:endParaRPr lang="en-GB" altLang="zh-CN" dirty="0"/>
          </a:p>
          <a:p>
            <a:endParaRPr lang="en-GB" altLang="zh-CN" dirty="0"/>
          </a:p>
          <a:p>
            <a:r>
              <a:rPr lang="en-US" altLang="zh-CN" dirty="0"/>
              <a:t>Debian</a:t>
            </a:r>
            <a:r>
              <a:rPr lang="zh-CN" altLang="en-US" dirty="0"/>
              <a:t>发行版是完全基于社区的，而反之红帽</a:t>
            </a:r>
            <a:r>
              <a:rPr lang="zh-CN" altLang="en-GB" dirty="0"/>
              <a:t>发行版</a:t>
            </a:r>
            <a:r>
              <a:rPr lang="zh-CN" altLang="en-US" dirty="0"/>
              <a:t>，</a:t>
            </a:r>
            <a:r>
              <a:rPr lang="zh-CN" altLang="en-US" sz="1200" b="0" i="0" u="none" strike="noStrike" kern="1200" dirty="0">
                <a:ln>
                  <a:noFill/>
                </a:ln>
                <a:effectLst/>
                <a:latin typeface="Times New Roman" pitchFamily="18"/>
              </a:rPr>
              <a:t>由</a:t>
            </a:r>
            <a:r>
              <a:rPr lang="en-GB" sz="1200" b="0" i="0" u="none" strike="noStrike" kern="1200" dirty="0">
                <a:ln>
                  <a:noFill/>
                </a:ln>
                <a:effectLst/>
                <a:latin typeface="Times New Roman" pitchFamily="18"/>
              </a:rPr>
              <a:t>Red Hat</a:t>
            </a:r>
            <a:r>
              <a:rPr lang="zh-CN" altLang="en-US" sz="1200" b="0" i="0" u="none" strike="noStrike" kern="1200" dirty="0">
                <a:ln>
                  <a:noFill/>
                </a:ln>
                <a:effectLst/>
                <a:latin typeface="Times New Roman" pitchFamily="18"/>
              </a:rPr>
              <a:t>开发的商业市场导向的</a:t>
            </a:r>
            <a:r>
              <a:rPr lang="en-GB" sz="1200" b="0" i="0" u="none" strike="noStrike" kern="1200" dirty="0">
                <a:ln>
                  <a:noFill/>
                </a:ln>
                <a:effectLst/>
                <a:latin typeface="Times New Roman" pitchFamily="18"/>
              </a:rPr>
              <a:t>Linux</a:t>
            </a:r>
            <a:r>
              <a:rPr lang="zh-CN" altLang="en-US" sz="1200" b="0" i="0" u="none" strike="noStrike" kern="1200" dirty="0">
                <a:ln>
                  <a:noFill/>
                </a:ln>
                <a:effectLst/>
                <a:latin typeface="Times New Roman" pitchFamily="18"/>
              </a:rPr>
              <a:t>发行版。</a:t>
            </a:r>
            <a:endParaRPr lang="en-GB" altLang="zh-CN" dirty="0"/>
          </a:p>
          <a:p>
            <a:endParaRPr lang="en-US" dirty="0"/>
          </a:p>
        </p:txBody>
      </p:sp>
      <p:sp>
        <p:nvSpPr>
          <p:cNvPr id="4" name="Slide Number Placeholder 3"/>
          <p:cNvSpPr>
            <a:spLocks noGrp="1"/>
          </p:cNvSpPr>
          <p:nvPr>
            <p:ph type="sldNum" sz="quarter" idx="5"/>
          </p:nvPr>
        </p:nvSpPr>
        <p:spPr/>
        <p:txBody>
          <a:bodyPr/>
          <a:lstStyle/>
          <a:p>
            <a:pPr lvl="0"/>
            <a:fld id="{329D5F48-7773-5148-8D10-6DFEA03CFB48}" type="slidenum">
              <a:rPr lang="en-GB" smtClean="0"/>
              <a:t>6</a:t>
            </a:fld>
            <a:endParaRPr lang="en-GB"/>
          </a:p>
        </p:txBody>
      </p:sp>
    </p:spTree>
    <p:extLst>
      <p:ext uri="{BB962C8B-B14F-4D97-AF65-F5344CB8AC3E}">
        <p14:creationId xmlns:p14="http://schemas.microsoft.com/office/powerpoint/2010/main" val="3156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6C404B5-A814-9F41-9C7D-749F711D0461}"/>
              </a:ext>
            </a:extLst>
          </p:cNvPr>
          <p:cNvSpPr txBox="1">
            <a:spLocks noGrp="1"/>
          </p:cNvSpPr>
          <p:nvPr>
            <p:ph type="sldNum" sz="quarter" idx="5"/>
          </p:nvPr>
        </p:nvSpPr>
        <p:spPr>
          <a:ln/>
        </p:spPr>
        <p:txBody>
          <a:bodyPr lIns="0" tIns="0" rIns="0" bIns="0" anchor="b" anchorCtr="1">
            <a:noAutofit/>
          </a:bodyPr>
          <a:lstStyle/>
          <a:p>
            <a:pPr lvl="0"/>
            <a:fld id="{01B41359-BB44-C242-B1B9-C7B692FE65E5}" type="slidenum">
              <a:t>7</a:t>
            </a:fld>
            <a:endParaRPr lang="en-US"/>
          </a:p>
        </p:txBody>
      </p:sp>
      <p:sp>
        <p:nvSpPr>
          <p:cNvPr id="2" name="Slide Image Placeholder 1">
            <a:extLst>
              <a:ext uri="{FF2B5EF4-FFF2-40B4-BE49-F238E27FC236}">
                <a16:creationId xmlns:a16="http://schemas.microsoft.com/office/drawing/2014/main" id="{F7843175-CE4F-9A4D-8174-8D187DD025B7}"/>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861E73F-7B3A-3746-BE34-1FCEB9D4B35D}"/>
              </a:ext>
            </a:extLst>
          </p:cNvPr>
          <p:cNvSpPr txBox="1">
            <a:spLocks noGrp="1"/>
          </p:cNvSpPr>
          <p:nvPr>
            <p:ph type="body" sz="quarter" idx="1"/>
          </p:nvPr>
        </p:nvSpPr>
        <p:spPr/>
        <p:txBody>
          <a:bodyPr/>
          <a:lstStyle/>
          <a:p>
            <a:r>
              <a:rPr lang="zh-CN" altLang="en-US" sz="1200" b="0" i="0" u="none" strike="noStrike" kern="1200" dirty="0">
                <a:ln>
                  <a:noFill/>
                </a:ln>
                <a:effectLst/>
                <a:latin typeface="Times New Roman" pitchFamily="18"/>
              </a:rPr>
              <a:t>开源也可以不是社区导向的。</a:t>
            </a:r>
            <a:endParaRPr lang="en-GB" altLang="zh-CN" sz="1200" b="0" i="0" u="none" strike="noStrike" kern="1200" dirty="0">
              <a:ln>
                <a:noFill/>
              </a:ln>
              <a:effectLst/>
              <a:latin typeface="Times New Roman" pitchFamily="18"/>
            </a:endParaRPr>
          </a:p>
          <a:p>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区分商业开源和社区开源。</a:t>
            </a:r>
            <a:r>
              <a:rPr lang="en-GB" dirty="0">
                <a:effectLst/>
              </a:rPr>
              <a: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8B16B09-9FF1-0F4E-8AEB-9D46C349759F}"/>
              </a:ext>
            </a:extLst>
          </p:cNvPr>
          <p:cNvSpPr txBox="1">
            <a:spLocks noGrp="1"/>
          </p:cNvSpPr>
          <p:nvPr>
            <p:ph type="sldNum" sz="quarter" idx="5"/>
          </p:nvPr>
        </p:nvSpPr>
        <p:spPr>
          <a:ln/>
        </p:spPr>
        <p:txBody>
          <a:bodyPr lIns="0" tIns="0" rIns="0" bIns="0" anchor="b" anchorCtr="1">
            <a:noAutofit/>
          </a:bodyPr>
          <a:lstStyle/>
          <a:p>
            <a:pPr lvl="0"/>
            <a:fld id="{CAB991C8-29C1-114A-88BB-830A230FFD0E}" type="slidenum">
              <a:t>8</a:t>
            </a:fld>
            <a:endParaRPr lang="en-US"/>
          </a:p>
        </p:txBody>
      </p:sp>
      <p:sp>
        <p:nvSpPr>
          <p:cNvPr id="2" name="Slide Image Placeholder 1">
            <a:extLst>
              <a:ext uri="{FF2B5EF4-FFF2-40B4-BE49-F238E27FC236}">
                <a16:creationId xmlns:a16="http://schemas.microsoft.com/office/drawing/2014/main" id="{1FC000E6-16A8-BF49-B3E7-A708A1D90AF7}"/>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A6966BC-26C2-BE4B-83CF-904204ED0DED}"/>
              </a:ext>
            </a:extLst>
          </p:cNvPr>
          <p:cNvSpPr txBox="1">
            <a:spLocks noGrp="1"/>
          </p:cNvSpPr>
          <p:nvPr>
            <p:ph type="body" sz="quarter" idx="1"/>
          </p:nvPr>
        </p:nvSpPr>
        <p:spPr/>
        <p:txBody>
          <a:bodyPr/>
          <a:lstStyle/>
          <a:p>
            <a:r>
              <a:rPr lang="en-US" dirty="0" err="1"/>
              <a:t>人们扮演不同的角色</a:t>
            </a:r>
            <a:r>
              <a:rPr lang="zh-CN" altLang="en-US" dirty="0"/>
              <a:t>，项目赋予他们的权利</a:t>
            </a:r>
            <a:endParaRPr lang="en-GB" altLang="zh-CN" dirty="0"/>
          </a:p>
          <a:p>
            <a:endParaRPr lang="en-GB" dirty="0"/>
          </a:p>
          <a:p>
            <a:r>
              <a:rPr lang="zh-CN" altLang="en-US" dirty="0"/>
              <a:t>项目中具有可继承性的角色迁移模式</a:t>
            </a:r>
            <a:endParaRPr lang="en-GB" altLang="zh-CN" dirty="0"/>
          </a:p>
          <a:p>
            <a:endParaRPr lang="en-GB" dirty="0"/>
          </a:p>
          <a:p>
            <a:r>
              <a:rPr lang="zh-CN" altLang="en-US" dirty="0"/>
              <a:t>颜色区分 </a:t>
            </a:r>
            <a:r>
              <a:rPr lang="en-US" altLang="zh-CN" dirty="0"/>
              <a:t>-</a:t>
            </a:r>
            <a:r>
              <a:rPr lang="zh-CN" altLang="en-US" dirty="0"/>
              <a:t> 使用、贡献、引导</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5253105-8075-2248-93D1-9A5ADDE80FBA}"/>
              </a:ext>
            </a:extLst>
          </p:cNvPr>
          <p:cNvSpPr txBox="1">
            <a:spLocks noGrp="1"/>
          </p:cNvSpPr>
          <p:nvPr>
            <p:ph type="sldNum" sz="quarter" idx="5"/>
          </p:nvPr>
        </p:nvSpPr>
        <p:spPr>
          <a:ln/>
        </p:spPr>
        <p:txBody>
          <a:bodyPr lIns="0" tIns="0" rIns="0" bIns="0" anchor="b" anchorCtr="1">
            <a:noAutofit/>
          </a:bodyPr>
          <a:lstStyle/>
          <a:p>
            <a:pPr lvl="0"/>
            <a:fld id="{BCB946BE-97EB-BC49-BA14-E65D480EE390}" type="slidenum">
              <a:t>9</a:t>
            </a:fld>
            <a:endParaRPr lang="en-US"/>
          </a:p>
        </p:txBody>
      </p:sp>
      <p:sp>
        <p:nvSpPr>
          <p:cNvPr id="2" name="Slide Image Placeholder 1">
            <a:extLst>
              <a:ext uri="{FF2B5EF4-FFF2-40B4-BE49-F238E27FC236}">
                <a16:creationId xmlns:a16="http://schemas.microsoft.com/office/drawing/2014/main" id="{66790020-B52C-CE4D-BDED-8F001C3E34F7}"/>
              </a:ext>
            </a:extLst>
          </p:cNvPr>
          <p:cNvSpPr>
            <a:spLocks noGrp="1" noRot="1" noChangeAspect="1" noResize="1"/>
          </p:cNvSpPr>
          <p:nvPr>
            <p:ph type="sldImg"/>
          </p:nvPr>
        </p:nvSpPr>
        <p:spPr>
          <a:xfrm>
            <a:off x="-538163" y="360363"/>
            <a:ext cx="8636001" cy="4859337"/>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F449F3D4-20EC-8447-9069-8E899931B052}"/>
              </a:ext>
            </a:extLst>
          </p:cNvPr>
          <p:cNvSpPr txBox="1">
            <a:spLocks noGrp="1"/>
          </p:cNvSpPr>
          <p:nvPr>
            <p:ph type="body" sz="quarter" idx="1"/>
          </p:nvPr>
        </p:nvSpPr>
        <p:spPr/>
        <p:txBody>
          <a:bodyPr/>
          <a:lstStyle/>
          <a:p>
            <a:r>
              <a:rPr lang="zh-CN" altLang="en-GB" sz="1200" b="0" i="0" u="none" strike="noStrike" kern="1200" dirty="0">
                <a:ln>
                  <a:noFill/>
                </a:ln>
                <a:effectLst/>
                <a:latin typeface="Times New Roman" pitchFamily="18"/>
              </a:rPr>
              <a:t>定期</a:t>
            </a:r>
            <a:r>
              <a:rPr lang="zh-CN" altLang="en-US" sz="1200" b="0" i="0" u="none" strike="noStrike" kern="1200" dirty="0">
                <a:ln>
                  <a:noFill/>
                </a:ln>
                <a:effectLst/>
                <a:latin typeface="Times New Roman" pitchFamily="18"/>
              </a:rPr>
              <a:t>、持续、高质量的做贡献，晋升为</a:t>
            </a:r>
            <a:r>
              <a:rPr lang="en-US" altLang="zh-CN" sz="1200" b="0" i="0" u="none" strike="noStrike" kern="1200" dirty="0" err="1">
                <a:ln>
                  <a:noFill/>
                </a:ln>
                <a:effectLst/>
                <a:latin typeface="Times New Roman" pitchFamily="18"/>
              </a:rPr>
              <a:t>commiter</a:t>
            </a:r>
            <a:endParaRPr lang="en-US" altLang="zh-CN" sz="1200" b="0" i="0" u="none" strike="noStrike" kern="1200" dirty="0">
              <a:ln>
                <a:noFill/>
              </a:ln>
              <a:effectLst/>
              <a:latin typeface="Times New Roman" pitchFamily="18"/>
            </a:endParaRPr>
          </a:p>
          <a:p>
            <a:endParaRPr lang="en-US" altLang="zh-CN" sz="1200" b="0" i="0" u="none" strike="noStrike" kern="1200" dirty="0">
              <a:ln>
                <a:noFill/>
              </a:ln>
              <a:effectLst/>
              <a:latin typeface="Times New Roman" pitchFamily="18"/>
            </a:endParaRPr>
          </a:p>
          <a:p>
            <a:r>
              <a:rPr lang="en-US" altLang="zh-CN" sz="1200" b="0" i="0" u="none" strike="noStrike" kern="1200" dirty="0" err="1">
                <a:ln>
                  <a:noFill/>
                </a:ln>
                <a:effectLst/>
                <a:latin typeface="Times New Roman" pitchFamily="18"/>
              </a:rPr>
              <a:t>commiter</a:t>
            </a:r>
            <a:r>
              <a:rPr lang="zh-CN" altLang="en-US" sz="1200" b="0" i="0" u="none" strike="noStrike" kern="1200" dirty="0">
                <a:ln>
                  <a:noFill/>
                </a:ln>
                <a:effectLst/>
                <a:latin typeface="Times New Roman" pitchFamily="18"/>
              </a:rPr>
              <a:t>引领着项目的发展，可能有一个</a:t>
            </a:r>
            <a:r>
              <a:rPr lang="en-US" altLang="zh-CN" sz="1200" b="0" i="0" u="none" strike="noStrike" kern="1200" dirty="0">
                <a:ln>
                  <a:noFill/>
                </a:ln>
                <a:effectLst/>
                <a:latin typeface="Times New Roman" pitchFamily="18"/>
              </a:rPr>
              <a:t>/</a:t>
            </a:r>
            <a:r>
              <a:rPr lang="zh-CN" altLang="en-US" sz="1200" b="0" i="0" u="none" strike="noStrike" kern="1200" dirty="0">
                <a:ln>
                  <a:noFill/>
                </a:ln>
                <a:effectLst/>
                <a:latin typeface="Times New Roman" pitchFamily="18"/>
              </a:rPr>
              <a:t>可能有多个</a:t>
            </a:r>
            <a:r>
              <a:rPr lang="en-US" altLang="zh-CN" sz="1200" b="0" i="0" u="none" strike="noStrike" kern="1200" dirty="0" err="1">
                <a:ln>
                  <a:noFill/>
                </a:ln>
                <a:effectLst/>
                <a:latin typeface="Times New Roman" pitchFamily="18"/>
              </a:rPr>
              <a:t>commiter</a:t>
            </a:r>
            <a:r>
              <a:rPr lang="zh-CN" altLang="en-US" sz="1200" b="0" i="0" u="none" strike="noStrike" kern="1200" dirty="0">
                <a:ln>
                  <a:noFill/>
                </a:ln>
                <a:effectLst/>
                <a:latin typeface="Times New Roman" pitchFamily="18"/>
              </a:rPr>
              <a:t> </a:t>
            </a:r>
            <a:r>
              <a:rPr lang="en-US" altLang="zh-CN" sz="1200" b="0" i="0" u="none" strike="noStrike" kern="1200" dirty="0">
                <a:ln>
                  <a:noFill/>
                </a:ln>
                <a:effectLst/>
                <a:latin typeface="Times New Roman" pitchFamily="18"/>
              </a:rPr>
              <a:t>team</a:t>
            </a:r>
            <a:endParaRPr lang="en-GB" altLang="zh-CN" sz="1200" b="0" i="0" u="none" strike="noStrike" kern="1200" dirty="0">
              <a:ln>
                <a:noFill/>
              </a:ln>
              <a:effectLst/>
              <a:latin typeface="Times New Roman" pitchFamily="18"/>
            </a:endParaRPr>
          </a:p>
          <a:p>
            <a:endParaRPr lang="en-GB" altLang="zh-CN" sz="1200" b="0" i="0" u="none" strike="noStrike" kern="1200" dirty="0">
              <a:ln>
                <a:noFill/>
              </a:ln>
              <a:effectLst/>
              <a:latin typeface="Times New Roman" pitchFamily="18"/>
            </a:endParaRPr>
          </a:p>
          <a:p>
            <a:r>
              <a:rPr lang="zh-CN" altLang="en-US" sz="1200" b="0" i="0" u="none" strike="noStrike" kern="1200" dirty="0">
                <a:ln>
                  <a:noFill/>
                </a:ln>
                <a:effectLst/>
                <a:latin typeface="Times New Roman" pitchFamily="18"/>
              </a:rPr>
              <a:t>基本的，简化版本的开源职业路径。但开源软件基金会的出现扩展出了一个更复杂的职业模型</a:t>
            </a:r>
            <a:r>
              <a:rPr lang="en-GB" dirty="0">
                <a:effectLst/>
              </a:rPr>
              <a: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2900-E4B1-0E4B-AD41-19E501ACFBE8}"/>
              </a:ext>
            </a:extLst>
          </p:cNvPr>
          <p:cNvSpPr>
            <a:spLocks noGrp="1"/>
          </p:cNvSpPr>
          <p:nvPr>
            <p:ph type="ctrTitle"/>
          </p:nvPr>
        </p:nvSpPr>
        <p:spPr>
          <a:xfrm>
            <a:off x="1260475" y="928688"/>
            <a:ext cx="7559675" cy="1973262"/>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540E1AE-4EAF-3244-A22B-55E93BFAEB69}"/>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A2F3FA-3841-204A-9141-0C5DABD3057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7D5459C-0C6F-FE4C-B866-B824BD9C0731}"/>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982D6ED3-B5AD-8743-981F-198144C00B57}"/>
              </a:ext>
            </a:extLst>
          </p:cNvPr>
          <p:cNvSpPr>
            <a:spLocks noGrp="1"/>
          </p:cNvSpPr>
          <p:nvPr>
            <p:ph type="sldNum" sz="quarter" idx="12"/>
          </p:nvPr>
        </p:nvSpPr>
        <p:spPr/>
        <p:txBody>
          <a:bodyPr/>
          <a:lstStyle/>
          <a:p>
            <a:pPr lvl="0"/>
            <a:fld id="{DC5A4F78-FA19-744F-BC21-F28C27563FDC}" type="slidenum">
              <a:t>‹#›</a:t>
            </a:fld>
            <a:endParaRPr lang="en-US"/>
          </a:p>
        </p:txBody>
      </p:sp>
    </p:spTree>
    <p:extLst>
      <p:ext uri="{BB962C8B-B14F-4D97-AF65-F5344CB8AC3E}">
        <p14:creationId xmlns:p14="http://schemas.microsoft.com/office/powerpoint/2010/main" val="299764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3FBF-40AB-D249-858D-FE492414290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99E4B0-0BA7-3E4E-9FF5-1F0F191858F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F4C6DD-411B-BF46-84E1-15D6E42A336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2242DB3-BC2B-9745-81F4-14E949630D12}"/>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395D420-73FE-584E-B15F-8C8074532B58}"/>
              </a:ext>
            </a:extLst>
          </p:cNvPr>
          <p:cNvSpPr>
            <a:spLocks noGrp="1"/>
          </p:cNvSpPr>
          <p:nvPr>
            <p:ph type="sldNum" sz="quarter" idx="12"/>
          </p:nvPr>
        </p:nvSpPr>
        <p:spPr/>
        <p:txBody>
          <a:bodyPr/>
          <a:lstStyle/>
          <a:p>
            <a:pPr lvl="0"/>
            <a:fld id="{862B09E3-5B77-F74C-A595-D0B358024405}" type="slidenum">
              <a:t>‹#›</a:t>
            </a:fld>
            <a:endParaRPr lang="en-US"/>
          </a:p>
        </p:txBody>
      </p:sp>
    </p:spTree>
    <p:extLst>
      <p:ext uri="{BB962C8B-B14F-4D97-AF65-F5344CB8AC3E}">
        <p14:creationId xmlns:p14="http://schemas.microsoft.com/office/powerpoint/2010/main" val="255241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3D619-C533-8F43-9012-DFB5E0F98A18}"/>
              </a:ext>
            </a:extLst>
          </p:cNvPr>
          <p:cNvSpPr>
            <a:spLocks noGrp="1"/>
          </p:cNvSpPr>
          <p:nvPr>
            <p:ph type="title" orient="vert"/>
          </p:nvPr>
        </p:nvSpPr>
        <p:spPr>
          <a:xfrm>
            <a:off x="7561263" y="0"/>
            <a:ext cx="2519362" cy="4949825"/>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A88200A-62DB-0746-985C-ED807ED8BBE8}"/>
              </a:ext>
            </a:extLst>
          </p:cNvPr>
          <p:cNvSpPr>
            <a:spLocks noGrp="1"/>
          </p:cNvSpPr>
          <p:nvPr>
            <p:ph type="body" orient="vert" idx="1"/>
          </p:nvPr>
        </p:nvSpPr>
        <p:spPr>
          <a:xfrm>
            <a:off x="0" y="0"/>
            <a:ext cx="7408863" cy="49498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49E8E-3420-2C42-AF93-FB5912FE7C0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97D6ADFE-0226-9B4F-BFAF-78070A34FDC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7B79AE7-C6EB-9247-ABD0-4FF049B27418}"/>
              </a:ext>
            </a:extLst>
          </p:cNvPr>
          <p:cNvSpPr>
            <a:spLocks noGrp="1"/>
          </p:cNvSpPr>
          <p:nvPr>
            <p:ph type="sldNum" sz="quarter" idx="12"/>
          </p:nvPr>
        </p:nvSpPr>
        <p:spPr/>
        <p:txBody>
          <a:bodyPr/>
          <a:lstStyle/>
          <a:p>
            <a:pPr lvl="0"/>
            <a:fld id="{E50EB511-E579-7B42-AEB5-8D4C19E73CAC}" type="slidenum">
              <a:t>‹#›</a:t>
            </a:fld>
            <a:endParaRPr lang="en-US"/>
          </a:p>
        </p:txBody>
      </p:sp>
    </p:spTree>
    <p:extLst>
      <p:ext uri="{BB962C8B-B14F-4D97-AF65-F5344CB8AC3E}">
        <p14:creationId xmlns:p14="http://schemas.microsoft.com/office/powerpoint/2010/main" val="122063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19BE-BF69-D84E-A066-3104C706F97D}"/>
              </a:ext>
            </a:extLst>
          </p:cNvPr>
          <p:cNvSpPr>
            <a:spLocks noGrp="1"/>
          </p:cNvSpPr>
          <p:nvPr>
            <p:ph type="ctrTitle"/>
          </p:nvPr>
        </p:nvSpPr>
        <p:spPr>
          <a:xfrm>
            <a:off x="1260475" y="928688"/>
            <a:ext cx="7559675" cy="1973262"/>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D6A18D8-189C-4A4B-83EB-3D1E60A399A8}"/>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43528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932B-7B37-A54E-A371-E0A9E21FE8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118827-695A-2847-B99F-8BADC2F029A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245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8B2F-CCC8-3F45-8797-44B9E4A7C45C}"/>
              </a:ext>
            </a:extLst>
          </p:cNvPr>
          <p:cNvSpPr>
            <a:spLocks noGrp="1"/>
          </p:cNvSpPr>
          <p:nvPr>
            <p:ph type="title"/>
          </p:nvPr>
        </p:nvSpPr>
        <p:spPr>
          <a:xfrm>
            <a:off x="687388" y="1414463"/>
            <a:ext cx="8694737" cy="23574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961B237-0176-7B4C-B525-BCC4087F413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990580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4B1F-DEB3-084B-ABA5-0DAD73B3710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3B5C322-19B4-9146-AA1D-59CA99BD7C30}"/>
              </a:ext>
            </a:extLst>
          </p:cNvPr>
          <p:cNvSpPr>
            <a:spLocks noGrp="1"/>
          </p:cNvSpPr>
          <p:nvPr>
            <p:ph sz="half" idx="1"/>
          </p:nvPr>
        </p:nvSpPr>
        <p:spPr>
          <a:xfrm>
            <a:off x="179388" y="2879725"/>
            <a:ext cx="4783137" cy="2520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D985FEB-32B3-164B-8154-87624A7BC0B5}"/>
              </a:ext>
            </a:extLst>
          </p:cNvPr>
          <p:cNvSpPr>
            <a:spLocks noGrp="1"/>
          </p:cNvSpPr>
          <p:nvPr>
            <p:ph sz="half" idx="2"/>
          </p:nvPr>
        </p:nvSpPr>
        <p:spPr>
          <a:xfrm>
            <a:off x="5114925" y="2879725"/>
            <a:ext cx="4784725" cy="2520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95261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92AD4-7DA5-4F4E-87EC-251A21511CF5}"/>
              </a:ext>
            </a:extLst>
          </p:cNvPr>
          <p:cNvSpPr>
            <a:spLocks noGrp="1"/>
          </p:cNvSpPr>
          <p:nvPr>
            <p:ph type="title"/>
          </p:nvPr>
        </p:nvSpPr>
        <p:spPr>
          <a:xfrm>
            <a:off x="693738" y="301625"/>
            <a:ext cx="8694737" cy="10969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5E4F6CE-240C-BC43-9D68-ACA5C031DC8F}"/>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D25B358-4F3B-924E-A2A7-3C363636145C}"/>
              </a:ext>
            </a:extLst>
          </p:cNvPr>
          <p:cNvSpPr>
            <a:spLocks noGrp="1"/>
          </p:cNvSpPr>
          <p:nvPr>
            <p:ph sz="half" idx="2"/>
          </p:nvPr>
        </p:nvSpPr>
        <p:spPr>
          <a:xfrm>
            <a:off x="693738" y="2071688"/>
            <a:ext cx="4265612" cy="3046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5799E46-4871-B541-B34E-5A30B6D88EA7}"/>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0AA7BE-F5A5-DB4B-A1F1-2797B00426A5}"/>
              </a:ext>
            </a:extLst>
          </p:cNvPr>
          <p:cNvSpPr>
            <a:spLocks noGrp="1"/>
          </p:cNvSpPr>
          <p:nvPr>
            <p:ph sz="quarter" idx="4"/>
          </p:nvPr>
        </p:nvSpPr>
        <p:spPr>
          <a:xfrm>
            <a:off x="5103813" y="2071688"/>
            <a:ext cx="4284662" cy="3046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51466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AAE6A-12B1-564F-AEBF-93E3A295D2A3}"/>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878818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840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5528-0FF6-2F42-9547-EBD796E43168}"/>
              </a:ext>
            </a:extLst>
          </p:cNvPr>
          <p:cNvSpPr>
            <a:spLocks noGrp="1"/>
          </p:cNvSpPr>
          <p:nvPr>
            <p:ph type="title"/>
          </p:nvPr>
        </p:nvSpPr>
        <p:spPr>
          <a:xfrm>
            <a:off x="693738" y="377825"/>
            <a:ext cx="3251200" cy="1323975"/>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106213E-4D53-9545-9D46-A93F1AEF1682}"/>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2CEA61D-8DAA-7442-A2B4-729F67E448E1}"/>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71926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231D-91E3-FB45-9A76-580439E2F7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ECD1A8-2999-9E48-9E97-8D2E716C44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43100B-71E3-8E4C-A962-21E528FCA58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6C4FA9A-705D-B44D-8E5B-283C618B633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6CF75DD-F4C8-2F4C-8753-9E30C6F1AAAA}"/>
              </a:ext>
            </a:extLst>
          </p:cNvPr>
          <p:cNvSpPr>
            <a:spLocks noGrp="1"/>
          </p:cNvSpPr>
          <p:nvPr>
            <p:ph type="sldNum" sz="quarter" idx="12"/>
          </p:nvPr>
        </p:nvSpPr>
        <p:spPr/>
        <p:txBody>
          <a:bodyPr/>
          <a:lstStyle/>
          <a:p>
            <a:pPr lvl="0"/>
            <a:fld id="{02825495-488D-1046-B0B8-EB6DB0AEB884}" type="slidenum">
              <a:t>‹#›</a:t>
            </a:fld>
            <a:endParaRPr lang="en-US"/>
          </a:p>
        </p:txBody>
      </p:sp>
    </p:spTree>
    <p:extLst>
      <p:ext uri="{BB962C8B-B14F-4D97-AF65-F5344CB8AC3E}">
        <p14:creationId xmlns:p14="http://schemas.microsoft.com/office/powerpoint/2010/main" val="1215356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688D-70C6-B248-8C46-4C9D368FBAD1}"/>
              </a:ext>
            </a:extLst>
          </p:cNvPr>
          <p:cNvSpPr>
            <a:spLocks noGrp="1"/>
          </p:cNvSpPr>
          <p:nvPr>
            <p:ph type="title"/>
          </p:nvPr>
        </p:nvSpPr>
        <p:spPr>
          <a:xfrm>
            <a:off x="693738" y="377825"/>
            <a:ext cx="3251200" cy="1323975"/>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9B3AB7F-2FC0-E146-B186-C0C492372C00}"/>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1699DC-586E-504F-9439-C9ECF0EE0E7F}"/>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784295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5DDA-5549-A841-93C4-E7A34E59A2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19E0513-0F6B-7546-AB20-E4F12E5B8B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44135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70106-245C-9240-B49F-6C1315D055DB}"/>
              </a:ext>
            </a:extLst>
          </p:cNvPr>
          <p:cNvSpPr>
            <a:spLocks noGrp="1"/>
          </p:cNvSpPr>
          <p:nvPr>
            <p:ph type="title" orient="vert"/>
          </p:nvPr>
        </p:nvSpPr>
        <p:spPr>
          <a:xfrm>
            <a:off x="7561263" y="539750"/>
            <a:ext cx="2519362" cy="4860925"/>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8FCA24F-FA70-2541-9C59-09DC62C42601}"/>
              </a:ext>
            </a:extLst>
          </p:cNvPr>
          <p:cNvSpPr>
            <a:spLocks noGrp="1"/>
          </p:cNvSpPr>
          <p:nvPr>
            <p:ph type="body" orient="vert" idx="1"/>
          </p:nvPr>
        </p:nvSpPr>
        <p:spPr>
          <a:xfrm>
            <a:off x="0" y="539750"/>
            <a:ext cx="7408863" cy="4860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89595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512B-338F-5644-8637-9A0F3CD3E38B}"/>
              </a:ext>
            </a:extLst>
          </p:cNvPr>
          <p:cNvSpPr>
            <a:spLocks noGrp="1"/>
          </p:cNvSpPr>
          <p:nvPr>
            <p:ph type="ctrTitle"/>
          </p:nvPr>
        </p:nvSpPr>
        <p:spPr>
          <a:xfrm>
            <a:off x="1260475" y="928688"/>
            <a:ext cx="7559675" cy="1973262"/>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7F25064-35FF-5449-857B-2F7F096B790C}"/>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0C0061F-36EE-8B49-8A76-F47EA1E1DC7E}"/>
              </a:ext>
            </a:extLst>
          </p:cNvPr>
          <p:cNvSpPr>
            <a:spLocks noGrp="1"/>
          </p:cNvSpPr>
          <p:nvPr>
            <p:ph type="dt" sz="half" idx="10"/>
          </p:nvPr>
        </p:nvSpPr>
        <p:spPr/>
        <p:txBody>
          <a:bodyPr/>
          <a:lstStyle/>
          <a:p>
            <a:pPr lvl="0"/>
            <a:endParaRPr lang="de-DE"/>
          </a:p>
        </p:txBody>
      </p:sp>
      <p:sp>
        <p:nvSpPr>
          <p:cNvPr id="5" name="Footer Placeholder 4">
            <a:extLst>
              <a:ext uri="{FF2B5EF4-FFF2-40B4-BE49-F238E27FC236}">
                <a16:creationId xmlns:a16="http://schemas.microsoft.com/office/drawing/2014/main" id="{51A12B89-90CC-194E-A119-7DD38CB939C1}"/>
              </a:ext>
            </a:extLst>
          </p:cNvPr>
          <p:cNvSpPr>
            <a:spLocks noGrp="1"/>
          </p:cNvSpPr>
          <p:nvPr>
            <p:ph type="ftr" sz="quarter" idx="11"/>
          </p:nvPr>
        </p:nvSpPr>
        <p:spPr/>
        <p:txBody>
          <a:bodyPr/>
          <a:lstStyle/>
          <a:p>
            <a:pPr lvl="0"/>
            <a:endParaRPr lang="de-DE"/>
          </a:p>
        </p:txBody>
      </p:sp>
      <p:sp>
        <p:nvSpPr>
          <p:cNvPr id="6" name="Slide Number Placeholder 5">
            <a:extLst>
              <a:ext uri="{FF2B5EF4-FFF2-40B4-BE49-F238E27FC236}">
                <a16:creationId xmlns:a16="http://schemas.microsoft.com/office/drawing/2014/main" id="{C35EBFB2-731C-8C40-8766-11C0190EFDFC}"/>
              </a:ext>
            </a:extLst>
          </p:cNvPr>
          <p:cNvSpPr>
            <a:spLocks noGrp="1"/>
          </p:cNvSpPr>
          <p:nvPr>
            <p:ph type="sldNum" sz="quarter" idx="12"/>
          </p:nvPr>
        </p:nvSpPr>
        <p:spPr/>
        <p:txBody>
          <a:bodyPr/>
          <a:lstStyle/>
          <a:p>
            <a:pPr lvl="0"/>
            <a:fld id="{FA5217F7-DFAD-5747-898E-FFA80AE7D81F}" type="slidenum">
              <a:t>‹#›</a:t>
            </a:fld>
            <a:endParaRPr lang="de-DE"/>
          </a:p>
        </p:txBody>
      </p:sp>
    </p:spTree>
    <p:extLst>
      <p:ext uri="{BB962C8B-B14F-4D97-AF65-F5344CB8AC3E}">
        <p14:creationId xmlns:p14="http://schemas.microsoft.com/office/powerpoint/2010/main" val="2749594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349E-7A70-9149-A1A5-63543B3D6A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93C2B25-A392-C643-A954-228FEDD8A1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0ED945-9057-0641-8197-5EE103D81543}"/>
              </a:ext>
            </a:extLst>
          </p:cNvPr>
          <p:cNvSpPr>
            <a:spLocks noGrp="1"/>
          </p:cNvSpPr>
          <p:nvPr>
            <p:ph type="dt" sz="half" idx="10"/>
          </p:nvPr>
        </p:nvSpPr>
        <p:spPr/>
        <p:txBody>
          <a:bodyPr/>
          <a:lstStyle/>
          <a:p>
            <a:pPr lvl="0"/>
            <a:endParaRPr lang="de-DE"/>
          </a:p>
        </p:txBody>
      </p:sp>
      <p:sp>
        <p:nvSpPr>
          <p:cNvPr id="5" name="Footer Placeholder 4">
            <a:extLst>
              <a:ext uri="{FF2B5EF4-FFF2-40B4-BE49-F238E27FC236}">
                <a16:creationId xmlns:a16="http://schemas.microsoft.com/office/drawing/2014/main" id="{C42F2D4A-5EA6-D446-8045-B266369F7B85}"/>
              </a:ext>
            </a:extLst>
          </p:cNvPr>
          <p:cNvSpPr>
            <a:spLocks noGrp="1"/>
          </p:cNvSpPr>
          <p:nvPr>
            <p:ph type="ftr" sz="quarter" idx="11"/>
          </p:nvPr>
        </p:nvSpPr>
        <p:spPr/>
        <p:txBody>
          <a:bodyPr/>
          <a:lstStyle/>
          <a:p>
            <a:pPr lvl="0"/>
            <a:endParaRPr lang="de-DE"/>
          </a:p>
        </p:txBody>
      </p:sp>
      <p:sp>
        <p:nvSpPr>
          <p:cNvPr id="6" name="Slide Number Placeholder 5">
            <a:extLst>
              <a:ext uri="{FF2B5EF4-FFF2-40B4-BE49-F238E27FC236}">
                <a16:creationId xmlns:a16="http://schemas.microsoft.com/office/drawing/2014/main" id="{CC10B7DF-3071-C647-A399-CBC28BD81FED}"/>
              </a:ext>
            </a:extLst>
          </p:cNvPr>
          <p:cNvSpPr>
            <a:spLocks noGrp="1"/>
          </p:cNvSpPr>
          <p:nvPr>
            <p:ph type="sldNum" sz="quarter" idx="12"/>
          </p:nvPr>
        </p:nvSpPr>
        <p:spPr/>
        <p:txBody>
          <a:bodyPr/>
          <a:lstStyle/>
          <a:p>
            <a:pPr lvl="0"/>
            <a:fld id="{FB5D442F-C31C-D043-A7BC-6911E5CF0954}" type="slidenum">
              <a:t>‹#›</a:t>
            </a:fld>
            <a:endParaRPr lang="de-DE"/>
          </a:p>
        </p:txBody>
      </p:sp>
    </p:spTree>
    <p:extLst>
      <p:ext uri="{BB962C8B-B14F-4D97-AF65-F5344CB8AC3E}">
        <p14:creationId xmlns:p14="http://schemas.microsoft.com/office/powerpoint/2010/main" val="2518265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7A6D-47E4-1143-80E6-167D6EB753AF}"/>
              </a:ext>
            </a:extLst>
          </p:cNvPr>
          <p:cNvSpPr>
            <a:spLocks noGrp="1"/>
          </p:cNvSpPr>
          <p:nvPr>
            <p:ph type="title"/>
          </p:nvPr>
        </p:nvSpPr>
        <p:spPr>
          <a:xfrm>
            <a:off x="687388" y="1414463"/>
            <a:ext cx="8694737" cy="23574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74E54E-BE44-DE48-B75F-8EFEB1CAFCFC}"/>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0F5D2D4-C06B-BB46-8CF8-AA86E48B5109}"/>
              </a:ext>
            </a:extLst>
          </p:cNvPr>
          <p:cNvSpPr>
            <a:spLocks noGrp="1"/>
          </p:cNvSpPr>
          <p:nvPr>
            <p:ph type="dt" sz="half" idx="10"/>
          </p:nvPr>
        </p:nvSpPr>
        <p:spPr/>
        <p:txBody>
          <a:bodyPr/>
          <a:lstStyle/>
          <a:p>
            <a:pPr lvl="0"/>
            <a:endParaRPr lang="de-DE"/>
          </a:p>
        </p:txBody>
      </p:sp>
      <p:sp>
        <p:nvSpPr>
          <p:cNvPr id="5" name="Footer Placeholder 4">
            <a:extLst>
              <a:ext uri="{FF2B5EF4-FFF2-40B4-BE49-F238E27FC236}">
                <a16:creationId xmlns:a16="http://schemas.microsoft.com/office/drawing/2014/main" id="{5C9FB8DD-1C93-F64A-B884-B575DB2BD10C}"/>
              </a:ext>
            </a:extLst>
          </p:cNvPr>
          <p:cNvSpPr>
            <a:spLocks noGrp="1"/>
          </p:cNvSpPr>
          <p:nvPr>
            <p:ph type="ftr" sz="quarter" idx="11"/>
          </p:nvPr>
        </p:nvSpPr>
        <p:spPr/>
        <p:txBody>
          <a:bodyPr/>
          <a:lstStyle/>
          <a:p>
            <a:pPr lvl="0"/>
            <a:endParaRPr lang="de-DE"/>
          </a:p>
        </p:txBody>
      </p:sp>
      <p:sp>
        <p:nvSpPr>
          <p:cNvPr id="6" name="Slide Number Placeholder 5">
            <a:extLst>
              <a:ext uri="{FF2B5EF4-FFF2-40B4-BE49-F238E27FC236}">
                <a16:creationId xmlns:a16="http://schemas.microsoft.com/office/drawing/2014/main" id="{0B770A1D-6776-214E-B3F3-88D172D264D2}"/>
              </a:ext>
            </a:extLst>
          </p:cNvPr>
          <p:cNvSpPr>
            <a:spLocks noGrp="1"/>
          </p:cNvSpPr>
          <p:nvPr>
            <p:ph type="sldNum" sz="quarter" idx="12"/>
          </p:nvPr>
        </p:nvSpPr>
        <p:spPr/>
        <p:txBody>
          <a:bodyPr/>
          <a:lstStyle/>
          <a:p>
            <a:pPr lvl="0"/>
            <a:fld id="{81F6620C-C1A5-544D-A251-9A4AFB2ED6CE}" type="slidenum">
              <a:t>‹#›</a:t>
            </a:fld>
            <a:endParaRPr lang="de-DE"/>
          </a:p>
        </p:txBody>
      </p:sp>
    </p:spTree>
    <p:extLst>
      <p:ext uri="{BB962C8B-B14F-4D97-AF65-F5344CB8AC3E}">
        <p14:creationId xmlns:p14="http://schemas.microsoft.com/office/powerpoint/2010/main" val="2171268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351B-79DF-D047-960E-0CF143F233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4660AD-5B53-1846-8426-4DD58C8F207B}"/>
              </a:ext>
            </a:extLst>
          </p:cNvPr>
          <p:cNvSpPr>
            <a:spLocks noGrp="1"/>
          </p:cNvSpPr>
          <p:nvPr>
            <p:ph sz="half" idx="1"/>
          </p:nvPr>
        </p:nvSpPr>
        <p:spPr>
          <a:xfrm>
            <a:off x="503238" y="1327150"/>
            <a:ext cx="4459287" cy="3287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C1605DE-D16F-794F-9D9D-3B1F92B72C29}"/>
              </a:ext>
            </a:extLst>
          </p:cNvPr>
          <p:cNvSpPr>
            <a:spLocks noGrp="1"/>
          </p:cNvSpPr>
          <p:nvPr>
            <p:ph sz="half" idx="2"/>
          </p:nvPr>
        </p:nvSpPr>
        <p:spPr>
          <a:xfrm>
            <a:off x="5114925" y="1327150"/>
            <a:ext cx="4460875" cy="3287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48322B5-D405-C546-A3F0-3A84287002C6}"/>
              </a:ext>
            </a:extLst>
          </p:cNvPr>
          <p:cNvSpPr>
            <a:spLocks noGrp="1"/>
          </p:cNvSpPr>
          <p:nvPr>
            <p:ph type="dt" sz="half" idx="10"/>
          </p:nvPr>
        </p:nvSpPr>
        <p:spPr/>
        <p:txBody>
          <a:bodyPr/>
          <a:lstStyle/>
          <a:p>
            <a:pPr lvl="0"/>
            <a:endParaRPr lang="de-DE"/>
          </a:p>
        </p:txBody>
      </p:sp>
      <p:sp>
        <p:nvSpPr>
          <p:cNvPr id="6" name="Footer Placeholder 5">
            <a:extLst>
              <a:ext uri="{FF2B5EF4-FFF2-40B4-BE49-F238E27FC236}">
                <a16:creationId xmlns:a16="http://schemas.microsoft.com/office/drawing/2014/main" id="{83F2967D-8121-D347-80FC-C9C006406804}"/>
              </a:ext>
            </a:extLst>
          </p:cNvPr>
          <p:cNvSpPr>
            <a:spLocks noGrp="1"/>
          </p:cNvSpPr>
          <p:nvPr>
            <p:ph type="ftr" sz="quarter" idx="11"/>
          </p:nvPr>
        </p:nvSpPr>
        <p:spPr/>
        <p:txBody>
          <a:bodyPr/>
          <a:lstStyle/>
          <a:p>
            <a:pPr lvl="0"/>
            <a:endParaRPr lang="de-DE"/>
          </a:p>
        </p:txBody>
      </p:sp>
      <p:sp>
        <p:nvSpPr>
          <p:cNvPr id="7" name="Slide Number Placeholder 6">
            <a:extLst>
              <a:ext uri="{FF2B5EF4-FFF2-40B4-BE49-F238E27FC236}">
                <a16:creationId xmlns:a16="http://schemas.microsoft.com/office/drawing/2014/main" id="{231CD9D8-0501-1243-8F58-0BC88E314657}"/>
              </a:ext>
            </a:extLst>
          </p:cNvPr>
          <p:cNvSpPr>
            <a:spLocks noGrp="1"/>
          </p:cNvSpPr>
          <p:nvPr>
            <p:ph type="sldNum" sz="quarter" idx="12"/>
          </p:nvPr>
        </p:nvSpPr>
        <p:spPr/>
        <p:txBody>
          <a:bodyPr/>
          <a:lstStyle/>
          <a:p>
            <a:pPr lvl="0"/>
            <a:fld id="{5B1D5FD7-D071-0D4E-95B7-116693272E18}" type="slidenum">
              <a:t>‹#›</a:t>
            </a:fld>
            <a:endParaRPr lang="de-DE"/>
          </a:p>
        </p:txBody>
      </p:sp>
    </p:spTree>
    <p:extLst>
      <p:ext uri="{BB962C8B-B14F-4D97-AF65-F5344CB8AC3E}">
        <p14:creationId xmlns:p14="http://schemas.microsoft.com/office/powerpoint/2010/main" val="547602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172C-3F29-7B42-8C3C-24E39577CE31}"/>
              </a:ext>
            </a:extLst>
          </p:cNvPr>
          <p:cNvSpPr>
            <a:spLocks noGrp="1"/>
          </p:cNvSpPr>
          <p:nvPr>
            <p:ph type="title"/>
          </p:nvPr>
        </p:nvSpPr>
        <p:spPr>
          <a:xfrm>
            <a:off x="693738" y="301625"/>
            <a:ext cx="8694737" cy="10969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301C83-8A50-4B4B-962C-C6F1625C1D99}"/>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7419BB-FCA1-6747-A003-1D1248C1B206}"/>
              </a:ext>
            </a:extLst>
          </p:cNvPr>
          <p:cNvSpPr>
            <a:spLocks noGrp="1"/>
          </p:cNvSpPr>
          <p:nvPr>
            <p:ph sz="half" idx="2"/>
          </p:nvPr>
        </p:nvSpPr>
        <p:spPr>
          <a:xfrm>
            <a:off x="693738" y="2071688"/>
            <a:ext cx="4265612" cy="3046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6635386-56BE-A444-92E2-B70E93D580E5}"/>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9BFC3B-1858-D541-93B1-D5AA52ACD779}"/>
              </a:ext>
            </a:extLst>
          </p:cNvPr>
          <p:cNvSpPr>
            <a:spLocks noGrp="1"/>
          </p:cNvSpPr>
          <p:nvPr>
            <p:ph sz="quarter" idx="4"/>
          </p:nvPr>
        </p:nvSpPr>
        <p:spPr>
          <a:xfrm>
            <a:off x="5103813" y="2071688"/>
            <a:ext cx="4284662" cy="3046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9DFA214-2453-D546-8ED7-56F0020A1CC5}"/>
              </a:ext>
            </a:extLst>
          </p:cNvPr>
          <p:cNvSpPr>
            <a:spLocks noGrp="1"/>
          </p:cNvSpPr>
          <p:nvPr>
            <p:ph type="dt" sz="half" idx="10"/>
          </p:nvPr>
        </p:nvSpPr>
        <p:spPr/>
        <p:txBody>
          <a:bodyPr/>
          <a:lstStyle/>
          <a:p>
            <a:pPr lvl="0"/>
            <a:endParaRPr lang="de-DE"/>
          </a:p>
        </p:txBody>
      </p:sp>
      <p:sp>
        <p:nvSpPr>
          <p:cNvPr id="8" name="Footer Placeholder 7">
            <a:extLst>
              <a:ext uri="{FF2B5EF4-FFF2-40B4-BE49-F238E27FC236}">
                <a16:creationId xmlns:a16="http://schemas.microsoft.com/office/drawing/2014/main" id="{9CEFD141-DFDB-EB40-A0BF-BB57859E74A6}"/>
              </a:ext>
            </a:extLst>
          </p:cNvPr>
          <p:cNvSpPr>
            <a:spLocks noGrp="1"/>
          </p:cNvSpPr>
          <p:nvPr>
            <p:ph type="ftr" sz="quarter" idx="11"/>
          </p:nvPr>
        </p:nvSpPr>
        <p:spPr/>
        <p:txBody>
          <a:bodyPr/>
          <a:lstStyle/>
          <a:p>
            <a:pPr lvl="0"/>
            <a:endParaRPr lang="de-DE"/>
          </a:p>
        </p:txBody>
      </p:sp>
      <p:sp>
        <p:nvSpPr>
          <p:cNvPr id="9" name="Slide Number Placeholder 8">
            <a:extLst>
              <a:ext uri="{FF2B5EF4-FFF2-40B4-BE49-F238E27FC236}">
                <a16:creationId xmlns:a16="http://schemas.microsoft.com/office/drawing/2014/main" id="{BB5ED1F0-31CB-2C42-81DB-65EF2B76CC3D}"/>
              </a:ext>
            </a:extLst>
          </p:cNvPr>
          <p:cNvSpPr>
            <a:spLocks noGrp="1"/>
          </p:cNvSpPr>
          <p:nvPr>
            <p:ph type="sldNum" sz="quarter" idx="12"/>
          </p:nvPr>
        </p:nvSpPr>
        <p:spPr/>
        <p:txBody>
          <a:bodyPr/>
          <a:lstStyle/>
          <a:p>
            <a:pPr lvl="0"/>
            <a:fld id="{BA318358-045F-4844-942A-6F0D09B1104C}" type="slidenum">
              <a:t>‹#›</a:t>
            </a:fld>
            <a:endParaRPr lang="de-DE"/>
          </a:p>
        </p:txBody>
      </p:sp>
    </p:spTree>
    <p:extLst>
      <p:ext uri="{BB962C8B-B14F-4D97-AF65-F5344CB8AC3E}">
        <p14:creationId xmlns:p14="http://schemas.microsoft.com/office/powerpoint/2010/main" val="1640095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B6A8-63AF-AE43-B635-C51129238C6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14A4046-6A2E-F342-87CB-3E8786E32298}"/>
              </a:ext>
            </a:extLst>
          </p:cNvPr>
          <p:cNvSpPr>
            <a:spLocks noGrp="1"/>
          </p:cNvSpPr>
          <p:nvPr>
            <p:ph type="dt" sz="half" idx="10"/>
          </p:nvPr>
        </p:nvSpPr>
        <p:spPr/>
        <p:txBody>
          <a:bodyPr/>
          <a:lstStyle/>
          <a:p>
            <a:pPr lvl="0"/>
            <a:endParaRPr lang="de-DE"/>
          </a:p>
        </p:txBody>
      </p:sp>
      <p:sp>
        <p:nvSpPr>
          <p:cNvPr id="4" name="Footer Placeholder 3">
            <a:extLst>
              <a:ext uri="{FF2B5EF4-FFF2-40B4-BE49-F238E27FC236}">
                <a16:creationId xmlns:a16="http://schemas.microsoft.com/office/drawing/2014/main" id="{69900379-6ED7-654D-BADF-DB90F2FAD96D}"/>
              </a:ext>
            </a:extLst>
          </p:cNvPr>
          <p:cNvSpPr>
            <a:spLocks noGrp="1"/>
          </p:cNvSpPr>
          <p:nvPr>
            <p:ph type="ftr" sz="quarter" idx="11"/>
          </p:nvPr>
        </p:nvSpPr>
        <p:spPr/>
        <p:txBody>
          <a:bodyPr/>
          <a:lstStyle/>
          <a:p>
            <a:pPr lvl="0"/>
            <a:endParaRPr lang="de-DE"/>
          </a:p>
        </p:txBody>
      </p:sp>
      <p:sp>
        <p:nvSpPr>
          <p:cNvPr id="5" name="Slide Number Placeholder 4">
            <a:extLst>
              <a:ext uri="{FF2B5EF4-FFF2-40B4-BE49-F238E27FC236}">
                <a16:creationId xmlns:a16="http://schemas.microsoft.com/office/drawing/2014/main" id="{12F54174-7C41-6D4F-88C0-4FE89084CF25}"/>
              </a:ext>
            </a:extLst>
          </p:cNvPr>
          <p:cNvSpPr>
            <a:spLocks noGrp="1"/>
          </p:cNvSpPr>
          <p:nvPr>
            <p:ph type="sldNum" sz="quarter" idx="12"/>
          </p:nvPr>
        </p:nvSpPr>
        <p:spPr/>
        <p:txBody>
          <a:bodyPr/>
          <a:lstStyle/>
          <a:p>
            <a:pPr lvl="0"/>
            <a:fld id="{221DD578-D6F3-9D4C-A653-BD0A45B5FCF6}" type="slidenum">
              <a:t>‹#›</a:t>
            </a:fld>
            <a:endParaRPr lang="de-DE"/>
          </a:p>
        </p:txBody>
      </p:sp>
    </p:spTree>
    <p:extLst>
      <p:ext uri="{BB962C8B-B14F-4D97-AF65-F5344CB8AC3E}">
        <p14:creationId xmlns:p14="http://schemas.microsoft.com/office/powerpoint/2010/main" val="1403640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E7F443-F7F8-F44E-B6B9-E366E824107F}"/>
              </a:ext>
            </a:extLst>
          </p:cNvPr>
          <p:cNvSpPr>
            <a:spLocks noGrp="1"/>
          </p:cNvSpPr>
          <p:nvPr>
            <p:ph type="dt" sz="half" idx="10"/>
          </p:nvPr>
        </p:nvSpPr>
        <p:spPr/>
        <p:txBody>
          <a:bodyPr/>
          <a:lstStyle/>
          <a:p>
            <a:pPr lvl="0"/>
            <a:endParaRPr lang="de-DE"/>
          </a:p>
        </p:txBody>
      </p:sp>
      <p:sp>
        <p:nvSpPr>
          <p:cNvPr id="3" name="Footer Placeholder 2">
            <a:extLst>
              <a:ext uri="{FF2B5EF4-FFF2-40B4-BE49-F238E27FC236}">
                <a16:creationId xmlns:a16="http://schemas.microsoft.com/office/drawing/2014/main" id="{9AAEB45D-0D77-294F-891A-48B6A3935114}"/>
              </a:ext>
            </a:extLst>
          </p:cNvPr>
          <p:cNvSpPr>
            <a:spLocks noGrp="1"/>
          </p:cNvSpPr>
          <p:nvPr>
            <p:ph type="ftr" sz="quarter" idx="11"/>
          </p:nvPr>
        </p:nvSpPr>
        <p:spPr/>
        <p:txBody>
          <a:bodyPr/>
          <a:lstStyle/>
          <a:p>
            <a:pPr lvl="0"/>
            <a:endParaRPr lang="de-DE"/>
          </a:p>
        </p:txBody>
      </p:sp>
      <p:sp>
        <p:nvSpPr>
          <p:cNvPr id="4" name="Slide Number Placeholder 3">
            <a:extLst>
              <a:ext uri="{FF2B5EF4-FFF2-40B4-BE49-F238E27FC236}">
                <a16:creationId xmlns:a16="http://schemas.microsoft.com/office/drawing/2014/main" id="{A2C78BEB-72BE-1B46-8DF9-56AA90277EF2}"/>
              </a:ext>
            </a:extLst>
          </p:cNvPr>
          <p:cNvSpPr>
            <a:spLocks noGrp="1"/>
          </p:cNvSpPr>
          <p:nvPr>
            <p:ph type="sldNum" sz="quarter" idx="12"/>
          </p:nvPr>
        </p:nvSpPr>
        <p:spPr/>
        <p:txBody>
          <a:bodyPr/>
          <a:lstStyle/>
          <a:p>
            <a:pPr lvl="0"/>
            <a:fld id="{8746AD15-4401-FA41-A02D-72FB63E459E3}" type="slidenum">
              <a:t>‹#›</a:t>
            </a:fld>
            <a:endParaRPr lang="de-DE"/>
          </a:p>
        </p:txBody>
      </p:sp>
    </p:spTree>
    <p:extLst>
      <p:ext uri="{BB962C8B-B14F-4D97-AF65-F5344CB8AC3E}">
        <p14:creationId xmlns:p14="http://schemas.microsoft.com/office/powerpoint/2010/main" val="39987440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E2D5-2AD4-E042-AD5C-2460CBE06CD7}"/>
              </a:ext>
            </a:extLst>
          </p:cNvPr>
          <p:cNvSpPr>
            <a:spLocks noGrp="1"/>
          </p:cNvSpPr>
          <p:nvPr>
            <p:ph type="title"/>
          </p:nvPr>
        </p:nvSpPr>
        <p:spPr>
          <a:xfrm>
            <a:off x="687388" y="1414463"/>
            <a:ext cx="8694737" cy="23574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E52193D-6D83-544D-ACB9-6FFEEECE56BA}"/>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B82911-8029-9947-85B3-DE12E64FCFCD}"/>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9A37752-08DB-8949-94F4-6AD61BBE32D7}"/>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237037CF-446D-2948-A9EE-E57F59ADD203}"/>
              </a:ext>
            </a:extLst>
          </p:cNvPr>
          <p:cNvSpPr>
            <a:spLocks noGrp="1"/>
          </p:cNvSpPr>
          <p:nvPr>
            <p:ph type="sldNum" sz="quarter" idx="12"/>
          </p:nvPr>
        </p:nvSpPr>
        <p:spPr/>
        <p:txBody>
          <a:bodyPr/>
          <a:lstStyle/>
          <a:p>
            <a:pPr lvl="0"/>
            <a:fld id="{7D2E6B61-F800-ED44-85D4-4EACB50E493E}" type="slidenum">
              <a:t>‹#›</a:t>
            </a:fld>
            <a:endParaRPr lang="en-US"/>
          </a:p>
        </p:txBody>
      </p:sp>
    </p:spTree>
    <p:extLst>
      <p:ext uri="{BB962C8B-B14F-4D97-AF65-F5344CB8AC3E}">
        <p14:creationId xmlns:p14="http://schemas.microsoft.com/office/powerpoint/2010/main" val="238380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0FA8-508C-5948-95E4-CD667E2CD3B0}"/>
              </a:ext>
            </a:extLst>
          </p:cNvPr>
          <p:cNvSpPr>
            <a:spLocks noGrp="1"/>
          </p:cNvSpPr>
          <p:nvPr>
            <p:ph type="title"/>
          </p:nvPr>
        </p:nvSpPr>
        <p:spPr>
          <a:xfrm>
            <a:off x="693738" y="377825"/>
            <a:ext cx="3251200" cy="1323975"/>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4B5DA00-9A6E-294B-ABAF-DF2FCD6D5D5D}"/>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704786B-8E86-3D45-B1BB-816F5C0898BD}"/>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7A8894-4227-8A4A-B06B-CD3DF8FBFD75}"/>
              </a:ext>
            </a:extLst>
          </p:cNvPr>
          <p:cNvSpPr>
            <a:spLocks noGrp="1"/>
          </p:cNvSpPr>
          <p:nvPr>
            <p:ph type="dt" sz="half" idx="10"/>
          </p:nvPr>
        </p:nvSpPr>
        <p:spPr/>
        <p:txBody>
          <a:bodyPr/>
          <a:lstStyle/>
          <a:p>
            <a:pPr lvl="0"/>
            <a:endParaRPr lang="de-DE"/>
          </a:p>
        </p:txBody>
      </p:sp>
      <p:sp>
        <p:nvSpPr>
          <p:cNvPr id="6" name="Footer Placeholder 5">
            <a:extLst>
              <a:ext uri="{FF2B5EF4-FFF2-40B4-BE49-F238E27FC236}">
                <a16:creationId xmlns:a16="http://schemas.microsoft.com/office/drawing/2014/main" id="{F7D842E4-35B4-5743-9E10-8F7A7834D148}"/>
              </a:ext>
            </a:extLst>
          </p:cNvPr>
          <p:cNvSpPr>
            <a:spLocks noGrp="1"/>
          </p:cNvSpPr>
          <p:nvPr>
            <p:ph type="ftr" sz="quarter" idx="11"/>
          </p:nvPr>
        </p:nvSpPr>
        <p:spPr/>
        <p:txBody>
          <a:bodyPr/>
          <a:lstStyle/>
          <a:p>
            <a:pPr lvl="0"/>
            <a:endParaRPr lang="de-DE"/>
          </a:p>
        </p:txBody>
      </p:sp>
      <p:sp>
        <p:nvSpPr>
          <p:cNvPr id="7" name="Slide Number Placeholder 6">
            <a:extLst>
              <a:ext uri="{FF2B5EF4-FFF2-40B4-BE49-F238E27FC236}">
                <a16:creationId xmlns:a16="http://schemas.microsoft.com/office/drawing/2014/main" id="{B6C3FB55-216B-3343-B34B-AB4C69ACE73B}"/>
              </a:ext>
            </a:extLst>
          </p:cNvPr>
          <p:cNvSpPr>
            <a:spLocks noGrp="1"/>
          </p:cNvSpPr>
          <p:nvPr>
            <p:ph type="sldNum" sz="quarter" idx="12"/>
          </p:nvPr>
        </p:nvSpPr>
        <p:spPr/>
        <p:txBody>
          <a:bodyPr/>
          <a:lstStyle/>
          <a:p>
            <a:pPr lvl="0"/>
            <a:fld id="{BD633C17-F04B-5D4E-BB63-9C21FFB016F5}" type="slidenum">
              <a:t>‹#›</a:t>
            </a:fld>
            <a:endParaRPr lang="de-DE"/>
          </a:p>
        </p:txBody>
      </p:sp>
    </p:spTree>
    <p:extLst>
      <p:ext uri="{BB962C8B-B14F-4D97-AF65-F5344CB8AC3E}">
        <p14:creationId xmlns:p14="http://schemas.microsoft.com/office/powerpoint/2010/main" val="2689840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1230-8890-BA40-901B-96EE85086D69}"/>
              </a:ext>
            </a:extLst>
          </p:cNvPr>
          <p:cNvSpPr>
            <a:spLocks noGrp="1"/>
          </p:cNvSpPr>
          <p:nvPr>
            <p:ph type="title"/>
          </p:nvPr>
        </p:nvSpPr>
        <p:spPr>
          <a:xfrm>
            <a:off x="693738" y="377825"/>
            <a:ext cx="3251200" cy="1323975"/>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F8519FE-D7D9-A74F-BBFD-0FF19E9C83CE}"/>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687AE8-CC0E-6641-9766-0AA4300891D6}"/>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AD14F6-901F-FE49-B621-A7ED83DA575E}"/>
              </a:ext>
            </a:extLst>
          </p:cNvPr>
          <p:cNvSpPr>
            <a:spLocks noGrp="1"/>
          </p:cNvSpPr>
          <p:nvPr>
            <p:ph type="dt" sz="half" idx="10"/>
          </p:nvPr>
        </p:nvSpPr>
        <p:spPr/>
        <p:txBody>
          <a:bodyPr/>
          <a:lstStyle/>
          <a:p>
            <a:pPr lvl="0"/>
            <a:endParaRPr lang="de-DE"/>
          </a:p>
        </p:txBody>
      </p:sp>
      <p:sp>
        <p:nvSpPr>
          <p:cNvPr id="6" name="Footer Placeholder 5">
            <a:extLst>
              <a:ext uri="{FF2B5EF4-FFF2-40B4-BE49-F238E27FC236}">
                <a16:creationId xmlns:a16="http://schemas.microsoft.com/office/drawing/2014/main" id="{C93C75BA-4DFC-E046-AECA-CE9F033976C3}"/>
              </a:ext>
            </a:extLst>
          </p:cNvPr>
          <p:cNvSpPr>
            <a:spLocks noGrp="1"/>
          </p:cNvSpPr>
          <p:nvPr>
            <p:ph type="ftr" sz="quarter" idx="11"/>
          </p:nvPr>
        </p:nvSpPr>
        <p:spPr/>
        <p:txBody>
          <a:bodyPr/>
          <a:lstStyle/>
          <a:p>
            <a:pPr lvl="0"/>
            <a:endParaRPr lang="de-DE"/>
          </a:p>
        </p:txBody>
      </p:sp>
      <p:sp>
        <p:nvSpPr>
          <p:cNvPr id="7" name="Slide Number Placeholder 6">
            <a:extLst>
              <a:ext uri="{FF2B5EF4-FFF2-40B4-BE49-F238E27FC236}">
                <a16:creationId xmlns:a16="http://schemas.microsoft.com/office/drawing/2014/main" id="{C0D05C82-C91A-3545-82DB-33E9F054CB1A}"/>
              </a:ext>
            </a:extLst>
          </p:cNvPr>
          <p:cNvSpPr>
            <a:spLocks noGrp="1"/>
          </p:cNvSpPr>
          <p:nvPr>
            <p:ph type="sldNum" sz="quarter" idx="12"/>
          </p:nvPr>
        </p:nvSpPr>
        <p:spPr/>
        <p:txBody>
          <a:bodyPr/>
          <a:lstStyle/>
          <a:p>
            <a:pPr lvl="0"/>
            <a:fld id="{E97545E8-3E55-D84D-B37A-93F0DC79B4F8}" type="slidenum">
              <a:t>‹#›</a:t>
            </a:fld>
            <a:endParaRPr lang="de-DE"/>
          </a:p>
        </p:txBody>
      </p:sp>
    </p:spTree>
    <p:extLst>
      <p:ext uri="{BB962C8B-B14F-4D97-AF65-F5344CB8AC3E}">
        <p14:creationId xmlns:p14="http://schemas.microsoft.com/office/powerpoint/2010/main" val="3237761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3615-07C3-B143-AA21-D6BBD6CA920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E4EBAE5-5EC0-694D-A801-9EAD86751E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C2F1E2-7BE2-BE48-8F4B-66B36D430226}"/>
              </a:ext>
            </a:extLst>
          </p:cNvPr>
          <p:cNvSpPr>
            <a:spLocks noGrp="1"/>
          </p:cNvSpPr>
          <p:nvPr>
            <p:ph type="dt" sz="half" idx="10"/>
          </p:nvPr>
        </p:nvSpPr>
        <p:spPr/>
        <p:txBody>
          <a:bodyPr/>
          <a:lstStyle/>
          <a:p>
            <a:pPr lvl="0"/>
            <a:endParaRPr lang="de-DE"/>
          </a:p>
        </p:txBody>
      </p:sp>
      <p:sp>
        <p:nvSpPr>
          <p:cNvPr id="5" name="Footer Placeholder 4">
            <a:extLst>
              <a:ext uri="{FF2B5EF4-FFF2-40B4-BE49-F238E27FC236}">
                <a16:creationId xmlns:a16="http://schemas.microsoft.com/office/drawing/2014/main" id="{65129EEE-5C50-AF4C-B002-DE2309C27FA1}"/>
              </a:ext>
            </a:extLst>
          </p:cNvPr>
          <p:cNvSpPr>
            <a:spLocks noGrp="1"/>
          </p:cNvSpPr>
          <p:nvPr>
            <p:ph type="ftr" sz="quarter" idx="11"/>
          </p:nvPr>
        </p:nvSpPr>
        <p:spPr/>
        <p:txBody>
          <a:bodyPr/>
          <a:lstStyle/>
          <a:p>
            <a:pPr lvl="0"/>
            <a:endParaRPr lang="de-DE"/>
          </a:p>
        </p:txBody>
      </p:sp>
      <p:sp>
        <p:nvSpPr>
          <p:cNvPr id="6" name="Slide Number Placeholder 5">
            <a:extLst>
              <a:ext uri="{FF2B5EF4-FFF2-40B4-BE49-F238E27FC236}">
                <a16:creationId xmlns:a16="http://schemas.microsoft.com/office/drawing/2014/main" id="{A73A099F-1DF6-044E-9FB2-418903B63B6A}"/>
              </a:ext>
            </a:extLst>
          </p:cNvPr>
          <p:cNvSpPr>
            <a:spLocks noGrp="1"/>
          </p:cNvSpPr>
          <p:nvPr>
            <p:ph type="sldNum" sz="quarter" idx="12"/>
          </p:nvPr>
        </p:nvSpPr>
        <p:spPr/>
        <p:txBody>
          <a:bodyPr/>
          <a:lstStyle/>
          <a:p>
            <a:pPr lvl="0"/>
            <a:fld id="{D5A5FC5C-1330-274C-A4F1-CA1F3FA18713}" type="slidenum">
              <a:t>‹#›</a:t>
            </a:fld>
            <a:endParaRPr lang="de-DE"/>
          </a:p>
        </p:txBody>
      </p:sp>
    </p:spTree>
    <p:extLst>
      <p:ext uri="{BB962C8B-B14F-4D97-AF65-F5344CB8AC3E}">
        <p14:creationId xmlns:p14="http://schemas.microsoft.com/office/powerpoint/2010/main" val="3910546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9B6DC3-8DDD-EC49-8578-63EF859B7E6F}"/>
              </a:ext>
            </a:extLst>
          </p:cNvPr>
          <p:cNvSpPr>
            <a:spLocks noGrp="1"/>
          </p:cNvSpPr>
          <p:nvPr>
            <p:ph type="title" orient="vert"/>
          </p:nvPr>
        </p:nvSpPr>
        <p:spPr>
          <a:xfrm>
            <a:off x="7308850" y="225425"/>
            <a:ext cx="2266950" cy="43894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8617AC-ED78-334F-99D8-0F976FF458BD}"/>
              </a:ext>
            </a:extLst>
          </p:cNvPr>
          <p:cNvSpPr>
            <a:spLocks noGrp="1"/>
          </p:cNvSpPr>
          <p:nvPr>
            <p:ph type="body" orient="vert" idx="1"/>
          </p:nvPr>
        </p:nvSpPr>
        <p:spPr>
          <a:xfrm>
            <a:off x="503238" y="225425"/>
            <a:ext cx="6653212" cy="43894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771131-FF97-6840-B85E-C36F5A7C6C2A}"/>
              </a:ext>
            </a:extLst>
          </p:cNvPr>
          <p:cNvSpPr>
            <a:spLocks noGrp="1"/>
          </p:cNvSpPr>
          <p:nvPr>
            <p:ph type="dt" sz="half" idx="10"/>
          </p:nvPr>
        </p:nvSpPr>
        <p:spPr/>
        <p:txBody>
          <a:bodyPr/>
          <a:lstStyle/>
          <a:p>
            <a:pPr lvl="0"/>
            <a:endParaRPr lang="de-DE"/>
          </a:p>
        </p:txBody>
      </p:sp>
      <p:sp>
        <p:nvSpPr>
          <p:cNvPr id="5" name="Footer Placeholder 4">
            <a:extLst>
              <a:ext uri="{FF2B5EF4-FFF2-40B4-BE49-F238E27FC236}">
                <a16:creationId xmlns:a16="http://schemas.microsoft.com/office/drawing/2014/main" id="{4E3081E0-8569-BF44-A7DD-5F9E926B8024}"/>
              </a:ext>
            </a:extLst>
          </p:cNvPr>
          <p:cNvSpPr>
            <a:spLocks noGrp="1"/>
          </p:cNvSpPr>
          <p:nvPr>
            <p:ph type="ftr" sz="quarter" idx="11"/>
          </p:nvPr>
        </p:nvSpPr>
        <p:spPr/>
        <p:txBody>
          <a:bodyPr/>
          <a:lstStyle/>
          <a:p>
            <a:pPr lvl="0"/>
            <a:endParaRPr lang="de-DE"/>
          </a:p>
        </p:txBody>
      </p:sp>
      <p:sp>
        <p:nvSpPr>
          <p:cNvPr id="6" name="Slide Number Placeholder 5">
            <a:extLst>
              <a:ext uri="{FF2B5EF4-FFF2-40B4-BE49-F238E27FC236}">
                <a16:creationId xmlns:a16="http://schemas.microsoft.com/office/drawing/2014/main" id="{4225F0D7-B727-534B-8D3A-701C8D1D31EA}"/>
              </a:ext>
            </a:extLst>
          </p:cNvPr>
          <p:cNvSpPr>
            <a:spLocks noGrp="1"/>
          </p:cNvSpPr>
          <p:nvPr>
            <p:ph type="sldNum" sz="quarter" idx="12"/>
          </p:nvPr>
        </p:nvSpPr>
        <p:spPr/>
        <p:txBody>
          <a:bodyPr/>
          <a:lstStyle/>
          <a:p>
            <a:pPr lvl="0"/>
            <a:fld id="{3A1F3963-34B1-C24A-9091-4C4838FE241D}" type="slidenum">
              <a:t>‹#›</a:t>
            </a:fld>
            <a:endParaRPr lang="de-DE"/>
          </a:p>
        </p:txBody>
      </p:sp>
    </p:spTree>
    <p:extLst>
      <p:ext uri="{BB962C8B-B14F-4D97-AF65-F5344CB8AC3E}">
        <p14:creationId xmlns:p14="http://schemas.microsoft.com/office/powerpoint/2010/main" val="2346029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ED9D-9AAF-3149-A520-56EE3E87515E}"/>
              </a:ext>
            </a:extLst>
          </p:cNvPr>
          <p:cNvSpPr>
            <a:spLocks noGrp="1"/>
          </p:cNvSpPr>
          <p:nvPr>
            <p:ph type="ctrTitle"/>
          </p:nvPr>
        </p:nvSpPr>
        <p:spPr>
          <a:xfrm>
            <a:off x="1260475" y="928688"/>
            <a:ext cx="7559675" cy="1973262"/>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FCFAA18-EE85-E541-866C-7A14D316CC96}"/>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BCCD416-3F92-2F4D-B121-8978C6E49B2A}"/>
              </a:ext>
            </a:extLst>
          </p:cNvPr>
          <p:cNvSpPr>
            <a:spLocks noGrp="1"/>
          </p:cNvSpPr>
          <p:nvPr>
            <p:ph type="dt" sz="half" idx="10"/>
          </p:nvPr>
        </p:nvSpPr>
        <p:spPr/>
        <p:txBody>
          <a:bodyPr/>
          <a:lstStyle/>
          <a:p>
            <a:pPr lvl="0"/>
            <a:endParaRPr lang="de-DE"/>
          </a:p>
        </p:txBody>
      </p:sp>
      <p:sp>
        <p:nvSpPr>
          <p:cNvPr id="5" name="Footer Placeholder 4">
            <a:extLst>
              <a:ext uri="{FF2B5EF4-FFF2-40B4-BE49-F238E27FC236}">
                <a16:creationId xmlns:a16="http://schemas.microsoft.com/office/drawing/2014/main" id="{7327C3FD-8E6E-3A42-8837-BCDB2348CE81}"/>
              </a:ext>
            </a:extLst>
          </p:cNvPr>
          <p:cNvSpPr>
            <a:spLocks noGrp="1"/>
          </p:cNvSpPr>
          <p:nvPr>
            <p:ph type="ftr" sz="quarter" idx="11"/>
          </p:nvPr>
        </p:nvSpPr>
        <p:spPr/>
        <p:txBody>
          <a:bodyPr/>
          <a:lstStyle/>
          <a:p>
            <a:pPr lvl="0"/>
            <a:endParaRPr lang="de-DE"/>
          </a:p>
        </p:txBody>
      </p:sp>
      <p:sp>
        <p:nvSpPr>
          <p:cNvPr id="6" name="Slide Number Placeholder 5">
            <a:extLst>
              <a:ext uri="{FF2B5EF4-FFF2-40B4-BE49-F238E27FC236}">
                <a16:creationId xmlns:a16="http://schemas.microsoft.com/office/drawing/2014/main" id="{C5F1899F-8992-7C48-AC47-162465743F09}"/>
              </a:ext>
            </a:extLst>
          </p:cNvPr>
          <p:cNvSpPr>
            <a:spLocks noGrp="1"/>
          </p:cNvSpPr>
          <p:nvPr>
            <p:ph type="sldNum" sz="quarter" idx="12"/>
          </p:nvPr>
        </p:nvSpPr>
        <p:spPr/>
        <p:txBody>
          <a:bodyPr/>
          <a:lstStyle/>
          <a:p>
            <a:pPr lvl="0"/>
            <a:fld id="{DCDC5118-AF72-9F4F-AFAC-E1946003498C}" type="slidenum">
              <a:t>‹#›</a:t>
            </a:fld>
            <a:endParaRPr lang="de-DE"/>
          </a:p>
        </p:txBody>
      </p:sp>
    </p:spTree>
    <p:extLst>
      <p:ext uri="{BB962C8B-B14F-4D97-AF65-F5344CB8AC3E}">
        <p14:creationId xmlns:p14="http://schemas.microsoft.com/office/powerpoint/2010/main" val="2990252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1DDE-19E3-794B-88DD-769448D0537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9419E1-8820-514F-A626-D20DAB1E90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C83C12-D9EA-A149-A398-FAC2B95186D6}"/>
              </a:ext>
            </a:extLst>
          </p:cNvPr>
          <p:cNvSpPr>
            <a:spLocks noGrp="1"/>
          </p:cNvSpPr>
          <p:nvPr>
            <p:ph type="dt" sz="half" idx="10"/>
          </p:nvPr>
        </p:nvSpPr>
        <p:spPr/>
        <p:txBody>
          <a:bodyPr/>
          <a:lstStyle/>
          <a:p>
            <a:pPr lvl="0"/>
            <a:endParaRPr lang="de-DE"/>
          </a:p>
        </p:txBody>
      </p:sp>
      <p:sp>
        <p:nvSpPr>
          <p:cNvPr id="5" name="Footer Placeholder 4">
            <a:extLst>
              <a:ext uri="{FF2B5EF4-FFF2-40B4-BE49-F238E27FC236}">
                <a16:creationId xmlns:a16="http://schemas.microsoft.com/office/drawing/2014/main" id="{403C7A81-77DC-CC4A-81B7-C74A2C2FF878}"/>
              </a:ext>
            </a:extLst>
          </p:cNvPr>
          <p:cNvSpPr>
            <a:spLocks noGrp="1"/>
          </p:cNvSpPr>
          <p:nvPr>
            <p:ph type="ftr" sz="quarter" idx="11"/>
          </p:nvPr>
        </p:nvSpPr>
        <p:spPr/>
        <p:txBody>
          <a:bodyPr/>
          <a:lstStyle/>
          <a:p>
            <a:pPr lvl="0"/>
            <a:endParaRPr lang="de-DE"/>
          </a:p>
        </p:txBody>
      </p:sp>
      <p:sp>
        <p:nvSpPr>
          <p:cNvPr id="6" name="Slide Number Placeholder 5">
            <a:extLst>
              <a:ext uri="{FF2B5EF4-FFF2-40B4-BE49-F238E27FC236}">
                <a16:creationId xmlns:a16="http://schemas.microsoft.com/office/drawing/2014/main" id="{6C1C99BA-1302-9A41-821F-C4F753D4429F}"/>
              </a:ext>
            </a:extLst>
          </p:cNvPr>
          <p:cNvSpPr>
            <a:spLocks noGrp="1"/>
          </p:cNvSpPr>
          <p:nvPr>
            <p:ph type="sldNum" sz="quarter" idx="12"/>
          </p:nvPr>
        </p:nvSpPr>
        <p:spPr/>
        <p:txBody>
          <a:bodyPr/>
          <a:lstStyle/>
          <a:p>
            <a:pPr lvl="0"/>
            <a:fld id="{5152AE0F-47AB-ED4A-87CF-02C38C9C63B9}" type="slidenum">
              <a:t>‹#›</a:t>
            </a:fld>
            <a:endParaRPr lang="de-DE"/>
          </a:p>
        </p:txBody>
      </p:sp>
    </p:spTree>
    <p:extLst>
      <p:ext uri="{BB962C8B-B14F-4D97-AF65-F5344CB8AC3E}">
        <p14:creationId xmlns:p14="http://schemas.microsoft.com/office/powerpoint/2010/main" val="237866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0A30-FE00-714F-B81B-574A748DC547}"/>
              </a:ext>
            </a:extLst>
          </p:cNvPr>
          <p:cNvSpPr>
            <a:spLocks noGrp="1"/>
          </p:cNvSpPr>
          <p:nvPr>
            <p:ph type="title"/>
          </p:nvPr>
        </p:nvSpPr>
        <p:spPr>
          <a:xfrm>
            <a:off x="687388" y="1414463"/>
            <a:ext cx="8694737" cy="23574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E463470-1D27-074E-BB82-C93D0F18E473}"/>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AD6430-0C46-7043-91DC-62D17C4968EC}"/>
              </a:ext>
            </a:extLst>
          </p:cNvPr>
          <p:cNvSpPr>
            <a:spLocks noGrp="1"/>
          </p:cNvSpPr>
          <p:nvPr>
            <p:ph type="dt" sz="half" idx="10"/>
          </p:nvPr>
        </p:nvSpPr>
        <p:spPr/>
        <p:txBody>
          <a:bodyPr/>
          <a:lstStyle/>
          <a:p>
            <a:pPr lvl="0"/>
            <a:endParaRPr lang="de-DE"/>
          </a:p>
        </p:txBody>
      </p:sp>
      <p:sp>
        <p:nvSpPr>
          <p:cNvPr id="5" name="Footer Placeholder 4">
            <a:extLst>
              <a:ext uri="{FF2B5EF4-FFF2-40B4-BE49-F238E27FC236}">
                <a16:creationId xmlns:a16="http://schemas.microsoft.com/office/drawing/2014/main" id="{FAA07AA3-9CBF-CE48-92D1-BDC5AB6FD2A2}"/>
              </a:ext>
            </a:extLst>
          </p:cNvPr>
          <p:cNvSpPr>
            <a:spLocks noGrp="1"/>
          </p:cNvSpPr>
          <p:nvPr>
            <p:ph type="ftr" sz="quarter" idx="11"/>
          </p:nvPr>
        </p:nvSpPr>
        <p:spPr/>
        <p:txBody>
          <a:bodyPr/>
          <a:lstStyle/>
          <a:p>
            <a:pPr lvl="0"/>
            <a:endParaRPr lang="de-DE"/>
          </a:p>
        </p:txBody>
      </p:sp>
      <p:sp>
        <p:nvSpPr>
          <p:cNvPr id="6" name="Slide Number Placeholder 5">
            <a:extLst>
              <a:ext uri="{FF2B5EF4-FFF2-40B4-BE49-F238E27FC236}">
                <a16:creationId xmlns:a16="http://schemas.microsoft.com/office/drawing/2014/main" id="{5E5AB159-9C84-5842-84BC-4E483781F9C5}"/>
              </a:ext>
            </a:extLst>
          </p:cNvPr>
          <p:cNvSpPr>
            <a:spLocks noGrp="1"/>
          </p:cNvSpPr>
          <p:nvPr>
            <p:ph type="sldNum" sz="quarter" idx="12"/>
          </p:nvPr>
        </p:nvSpPr>
        <p:spPr/>
        <p:txBody>
          <a:bodyPr/>
          <a:lstStyle/>
          <a:p>
            <a:pPr lvl="0"/>
            <a:fld id="{5EEF86D5-243D-B14A-A492-8B2E871904FF}" type="slidenum">
              <a:t>‹#›</a:t>
            </a:fld>
            <a:endParaRPr lang="de-DE"/>
          </a:p>
        </p:txBody>
      </p:sp>
    </p:spTree>
    <p:extLst>
      <p:ext uri="{BB962C8B-B14F-4D97-AF65-F5344CB8AC3E}">
        <p14:creationId xmlns:p14="http://schemas.microsoft.com/office/powerpoint/2010/main" val="90344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0FAE-A8D6-EA4F-9209-7B3000688BC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BA3C37C-D235-9143-937C-6FBE84DE68F6}"/>
              </a:ext>
            </a:extLst>
          </p:cNvPr>
          <p:cNvSpPr>
            <a:spLocks noGrp="1"/>
          </p:cNvSpPr>
          <p:nvPr>
            <p:ph sz="half" idx="1"/>
          </p:nvPr>
        </p:nvSpPr>
        <p:spPr>
          <a:xfrm>
            <a:off x="503238" y="1327150"/>
            <a:ext cx="4459287" cy="3287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B472BF-CE31-444B-B9DD-9C81DEA2FC2C}"/>
              </a:ext>
            </a:extLst>
          </p:cNvPr>
          <p:cNvSpPr>
            <a:spLocks noGrp="1"/>
          </p:cNvSpPr>
          <p:nvPr>
            <p:ph sz="half" idx="2"/>
          </p:nvPr>
        </p:nvSpPr>
        <p:spPr>
          <a:xfrm>
            <a:off x="5114925" y="1327150"/>
            <a:ext cx="4460875" cy="3287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9A93333-88F3-7441-96B4-CA5CFEDC0E9C}"/>
              </a:ext>
            </a:extLst>
          </p:cNvPr>
          <p:cNvSpPr>
            <a:spLocks noGrp="1"/>
          </p:cNvSpPr>
          <p:nvPr>
            <p:ph type="dt" sz="half" idx="10"/>
          </p:nvPr>
        </p:nvSpPr>
        <p:spPr/>
        <p:txBody>
          <a:bodyPr/>
          <a:lstStyle/>
          <a:p>
            <a:pPr lvl="0"/>
            <a:endParaRPr lang="de-DE"/>
          </a:p>
        </p:txBody>
      </p:sp>
      <p:sp>
        <p:nvSpPr>
          <p:cNvPr id="6" name="Footer Placeholder 5">
            <a:extLst>
              <a:ext uri="{FF2B5EF4-FFF2-40B4-BE49-F238E27FC236}">
                <a16:creationId xmlns:a16="http://schemas.microsoft.com/office/drawing/2014/main" id="{7FA30119-94E7-8F48-9497-A78B5342B694}"/>
              </a:ext>
            </a:extLst>
          </p:cNvPr>
          <p:cNvSpPr>
            <a:spLocks noGrp="1"/>
          </p:cNvSpPr>
          <p:nvPr>
            <p:ph type="ftr" sz="quarter" idx="11"/>
          </p:nvPr>
        </p:nvSpPr>
        <p:spPr/>
        <p:txBody>
          <a:bodyPr/>
          <a:lstStyle/>
          <a:p>
            <a:pPr lvl="0"/>
            <a:endParaRPr lang="de-DE"/>
          </a:p>
        </p:txBody>
      </p:sp>
      <p:sp>
        <p:nvSpPr>
          <p:cNvPr id="7" name="Slide Number Placeholder 6">
            <a:extLst>
              <a:ext uri="{FF2B5EF4-FFF2-40B4-BE49-F238E27FC236}">
                <a16:creationId xmlns:a16="http://schemas.microsoft.com/office/drawing/2014/main" id="{3B4FD8D7-4BBE-D548-BD15-E140ECAA8F2E}"/>
              </a:ext>
            </a:extLst>
          </p:cNvPr>
          <p:cNvSpPr>
            <a:spLocks noGrp="1"/>
          </p:cNvSpPr>
          <p:nvPr>
            <p:ph type="sldNum" sz="quarter" idx="12"/>
          </p:nvPr>
        </p:nvSpPr>
        <p:spPr/>
        <p:txBody>
          <a:bodyPr/>
          <a:lstStyle/>
          <a:p>
            <a:pPr lvl="0"/>
            <a:fld id="{2B099972-B4DC-6146-96D7-61148212B251}" type="slidenum">
              <a:t>‹#›</a:t>
            </a:fld>
            <a:endParaRPr lang="de-DE"/>
          </a:p>
        </p:txBody>
      </p:sp>
    </p:spTree>
    <p:extLst>
      <p:ext uri="{BB962C8B-B14F-4D97-AF65-F5344CB8AC3E}">
        <p14:creationId xmlns:p14="http://schemas.microsoft.com/office/powerpoint/2010/main" val="3197356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128E-5C84-CD4E-B625-72399BB83F96}"/>
              </a:ext>
            </a:extLst>
          </p:cNvPr>
          <p:cNvSpPr>
            <a:spLocks noGrp="1"/>
          </p:cNvSpPr>
          <p:nvPr>
            <p:ph type="title"/>
          </p:nvPr>
        </p:nvSpPr>
        <p:spPr>
          <a:xfrm>
            <a:off x="693738" y="301625"/>
            <a:ext cx="8694737" cy="10969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6D3553-8333-0B4F-B755-69AE6C5962A9}"/>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D99EB76-B31C-BA4C-894B-0A58F93B6ADD}"/>
              </a:ext>
            </a:extLst>
          </p:cNvPr>
          <p:cNvSpPr>
            <a:spLocks noGrp="1"/>
          </p:cNvSpPr>
          <p:nvPr>
            <p:ph sz="half" idx="2"/>
          </p:nvPr>
        </p:nvSpPr>
        <p:spPr>
          <a:xfrm>
            <a:off x="693738" y="2071688"/>
            <a:ext cx="4265612" cy="3046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5D61D5-BE24-C74F-B232-5E68E991B698}"/>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0C8FAA3-31AF-4346-9C97-94C740D14442}"/>
              </a:ext>
            </a:extLst>
          </p:cNvPr>
          <p:cNvSpPr>
            <a:spLocks noGrp="1"/>
          </p:cNvSpPr>
          <p:nvPr>
            <p:ph sz="quarter" idx="4"/>
          </p:nvPr>
        </p:nvSpPr>
        <p:spPr>
          <a:xfrm>
            <a:off x="5103813" y="2071688"/>
            <a:ext cx="4284662" cy="3046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EFB907D-B89E-8B43-9CD3-FB399095AEFF}"/>
              </a:ext>
            </a:extLst>
          </p:cNvPr>
          <p:cNvSpPr>
            <a:spLocks noGrp="1"/>
          </p:cNvSpPr>
          <p:nvPr>
            <p:ph type="dt" sz="half" idx="10"/>
          </p:nvPr>
        </p:nvSpPr>
        <p:spPr/>
        <p:txBody>
          <a:bodyPr/>
          <a:lstStyle/>
          <a:p>
            <a:pPr lvl="0"/>
            <a:endParaRPr lang="de-DE"/>
          </a:p>
        </p:txBody>
      </p:sp>
      <p:sp>
        <p:nvSpPr>
          <p:cNvPr id="8" name="Footer Placeholder 7">
            <a:extLst>
              <a:ext uri="{FF2B5EF4-FFF2-40B4-BE49-F238E27FC236}">
                <a16:creationId xmlns:a16="http://schemas.microsoft.com/office/drawing/2014/main" id="{28AF0308-8B52-D545-9DD7-78F3AB29CB3E}"/>
              </a:ext>
            </a:extLst>
          </p:cNvPr>
          <p:cNvSpPr>
            <a:spLocks noGrp="1"/>
          </p:cNvSpPr>
          <p:nvPr>
            <p:ph type="ftr" sz="quarter" idx="11"/>
          </p:nvPr>
        </p:nvSpPr>
        <p:spPr/>
        <p:txBody>
          <a:bodyPr/>
          <a:lstStyle/>
          <a:p>
            <a:pPr lvl="0"/>
            <a:endParaRPr lang="de-DE"/>
          </a:p>
        </p:txBody>
      </p:sp>
      <p:sp>
        <p:nvSpPr>
          <p:cNvPr id="9" name="Slide Number Placeholder 8">
            <a:extLst>
              <a:ext uri="{FF2B5EF4-FFF2-40B4-BE49-F238E27FC236}">
                <a16:creationId xmlns:a16="http://schemas.microsoft.com/office/drawing/2014/main" id="{F751B432-5BC2-474B-A34E-7973E807B09B}"/>
              </a:ext>
            </a:extLst>
          </p:cNvPr>
          <p:cNvSpPr>
            <a:spLocks noGrp="1"/>
          </p:cNvSpPr>
          <p:nvPr>
            <p:ph type="sldNum" sz="quarter" idx="12"/>
          </p:nvPr>
        </p:nvSpPr>
        <p:spPr/>
        <p:txBody>
          <a:bodyPr/>
          <a:lstStyle/>
          <a:p>
            <a:pPr lvl="0"/>
            <a:fld id="{90AACA4C-5212-F044-A8BD-A2E54324BCD7}" type="slidenum">
              <a:t>‹#›</a:t>
            </a:fld>
            <a:endParaRPr lang="de-DE"/>
          </a:p>
        </p:txBody>
      </p:sp>
    </p:spTree>
    <p:extLst>
      <p:ext uri="{BB962C8B-B14F-4D97-AF65-F5344CB8AC3E}">
        <p14:creationId xmlns:p14="http://schemas.microsoft.com/office/powerpoint/2010/main" val="2494220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5558-9515-3D42-844A-652BCD76362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DB079F0-5F6D-7E46-8186-2C1EFC3DE99E}"/>
              </a:ext>
            </a:extLst>
          </p:cNvPr>
          <p:cNvSpPr>
            <a:spLocks noGrp="1"/>
          </p:cNvSpPr>
          <p:nvPr>
            <p:ph type="dt" sz="half" idx="10"/>
          </p:nvPr>
        </p:nvSpPr>
        <p:spPr/>
        <p:txBody>
          <a:bodyPr/>
          <a:lstStyle/>
          <a:p>
            <a:pPr lvl="0"/>
            <a:endParaRPr lang="de-DE"/>
          </a:p>
        </p:txBody>
      </p:sp>
      <p:sp>
        <p:nvSpPr>
          <p:cNvPr id="4" name="Footer Placeholder 3">
            <a:extLst>
              <a:ext uri="{FF2B5EF4-FFF2-40B4-BE49-F238E27FC236}">
                <a16:creationId xmlns:a16="http://schemas.microsoft.com/office/drawing/2014/main" id="{E7EB5F47-7448-FE41-98AB-32267205A5F9}"/>
              </a:ext>
            </a:extLst>
          </p:cNvPr>
          <p:cNvSpPr>
            <a:spLocks noGrp="1"/>
          </p:cNvSpPr>
          <p:nvPr>
            <p:ph type="ftr" sz="quarter" idx="11"/>
          </p:nvPr>
        </p:nvSpPr>
        <p:spPr/>
        <p:txBody>
          <a:bodyPr/>
          <a:lstStyle/>
          <a:p>
            <a:pPr lvl="0"/>
            <a:endParaRPr lang="de-DE"/>
          </a:p>
        </p:txBody>
      </p:sp>
      <p:sp>
        <p:nvSpPr>
          <p:cNvPr id="5" name="Slide Number Placeholder 4">
            <a:extLst>
              <a:ext uri="{FF2B5EF4-FFF2-40B4-BE49-F238E27FC236}">
                <a16:creationId xmlns:a16="http://schemas.microsoft.com/office/drawing/2014/main" id="{84931729-EEF2-694D-9C5D-88CC148F378A}"/>
              </a:ext>
            </a:extLst>
          </p:cNvPr>
          <p:cNvSpPr>
            <a:spLocks noGrp="1"/>
          </p:cNvSpPr>
          <p:nvPr>
            <p:ph type="sldNum" sz="quarter" idx="12"/>
          </p:nvPr>
        </p:nvSpPr>
        <p:spPr/>
        <p:txBody>
          <a:bodyPr/>
          <a:lstStyle/>
          <a:p>
            <a:pPr lvl="0"/>
            <a:fld id="{A397C35E-7A55-5545-8B97-688A4CF182A7}" type="slidenum">
              <a:t>‹#›</a:t>
            </a:fld>
            <a:endParaRPr lang="de-DE"/>
          </a:p>
        </p:txBody>
      </p:sp>
    </p:spTree>
    <p:extLst>
      <p:ext uri="{BB962C8B-B14F-4D97-AF65-F5344CB8AC3E}">
        <p14:creationId xmlns:p14="http://schemas.microsoft.com/office/powerpoint/2010/main" val="163088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DF08-D7DD-F949-955D-4AE0D407C8F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D2F9C49-4449-2B4E-B5BE-AA9D698B2805}"/>
              </a:ext>
            </a:extLst>
          </p:cNvPr>
          <p:cNvSpPr>
            <a:spLocks noGrp="1"/>
          </p:cNvSpPr>
          <p:nvPr>
            <p:ph sz="half" idx="1"/>
          </p:nvPr>
        </p:nvSpPr>
        <p:spPr>
          <a:xfrm>
            <a:off x="179388" y="809625"/>
            <a:ext cx="4783137" cy="4140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A3EBE50-C6BF-6A4A-8F3D-F06D7F78EE71}"/>
              </a:ext>
            </a:extLst>
          </p:cNvPr>
          <p:cNvSpPr>
            <a:spLocks noGrp="1"/>
          </p:cNvSpPr>
          <p:nvPr>
            <p:ph sz="half" idx="2"/>
          </p:nvPr>
        </p:nvSpPr>
        <p:spPr>
          <a:xfrm>
            <a:off x="5114925" y="809625"/>
            <a:ext cx="4784725" cy="4140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66E544E-5ADB-4E49-A171-A2431398DF79}"/>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52D3193-EF67-7F42-9688-33F17BD0D1C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88CB067A-F497-F443-A558-C06EE643D949}"/>
              </a:ext>
            </a:extLst>
          </p:cNvPr>
          <p:cNvSpPr>
            <a:spLocks noGrp="1"/>
          </p:cNvSpPr>
          <p:nvPr>
            <p:ph type="sldNum" sz="quarter" idx="12"/>
          </p:nvPr>
        </p:nvSpPr>
        <p:spPr/>
        <p:txBody>
          <a:bodyPr/>
          <a:lstStyle/>
          <a:p>
            <a:pPr lvl="0"/>
            <a:fld id="{18C6B4EE-6745-394F-B860-EEB932944E59}" type="slidenum">
              <a:t>‹#›</a:t>
            </a:fld>
            <a:endParaRPr lang="en-US"/>
          </a:p>
        </p:txBody>
      </p:sp>
    </p:spTree>
    <p:extLst>
      <p:ext uri="{BB962C8B-B14F-4D97-AF65-F5344CB8AC3E}">
        <p14:creationId xmlns:p14="http://schemas.microsoft.com/office/powerpoint/2010/main" val="787861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5F1B35-18B2-F64D-ADCC-D4537564250A}"/>
              </a:ext>
            </a:extLst>
          </p:cNvPr>
          <p:cNvSpPr>
            <a:spLocks noGrp="1"/>
          </p:cNvSpPr>
          <p:nvPr>
            <p:ph type="dt" sz="half" idx="10"/>
          </p:nvPr>
        </p:nvSpPr>
        <p:spPr/>
        <p:txBody>
          <a:bodyPr/>
          <a:lstStyle/>
          <a:p>
            <a:pPr lvl="0"/>
            <a:endParaRPr lang="de-DE"/>
          </a:p>
        </p:txBody>
      </p:sp>
      <p:sp>
        <p:nvSpPr>
          <p:cNvPr id="3" name="Footer Placeholder 2">
            <a:extLst>
              <a:ext uri="{FF2B5EF4-FFF2-40B4-BE49-F238E27FC236}">
                <a16:creationId xmlns:a16="http://schemas.microsoft.com/office/drawing/2014/main" id="{471724F7-2C29-C249-8115-10F83586DA16}"/>
              </a:ext>
            </a:extLst>
          </p:cNvPr>
          <p:cNvSpPr>
            <a:spLocks noGrp="1"/>
          </p:cNvSpPr>
          <p:nvPr>
            <p:ph type="ftr" sz="quarter" idx="11"/>
          </p:nvPr>
        </p:nvSpPr>
        <p:spPr/>
        <p:txBody>
          <a:bodyPr/>
          <a:lstStyle/>
          <a:p>
            <a:pPr lvl="0"/>
            <a:endParaRPr lang="de-DE"/>
          </a:p>
        </p:txBody>
      </p:sp>
      <p:sp>
        <p:nvSpPr>
          <p:cNvPr id="4" name="Slide Number Placeholder 3">
            <a:extLst>
              <a:ext uri="{FF2B5EF4-FFF2-40B4-BE49-F238E27FC236}">
                <a16:creationId xmlns:a16="http://schemas.microsoft.com/office/drawing/2014/main" id="{7FBA9823-7CAC-5E40-9F56-FED204CCA662}"/>
              </a:ext>
            </a:extLst>
          </p:cNvPr>
          <p:cNvSpPr>
            <a:spLocks noGrp="1"/>
          </p:cNvSpPr>
          <p:nvPr>
            <p:ph type="sldNum" sz="quarter" idx="12"/>
          </p:nvPr>
        </p:nvSpPr>
        <p:spPr/>
        <p:txBody>
          <a:bodyPr/>
          <a:lstStyle/>
          <a:p>
            <a:pPr lvl="0"/>
            <a:fld id="{3A526C5E-44EE-D842-A70B-4F8782638569}" type="slidenum">
              <a:t>‹#›</a:t>
            </a:fld>
            <a:endParaRPr lang="de-DE"/>
          </a:p>
        </p:txBody>
      </p:sp>
    </p:spTree>
    <p:extLst>
      <p:ext uri="{BB962C8B-B14F-4D97-AF65-F5344CB8AC3E}">
        <p14:creationId xmlns:p14="http://schemas.microsoft.com/office/powerpoint/2010/main" val="605257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0520-1212-624C-8296-48FA08991A1B}"/>
              </a:ext>
            </a:extLst>
          </p:cNvPr>
          <p:cNvSpPr>
            <a:spLocks noGrp="1"/>
          </p:cNvSpPr>
          <p:nvPr>
            <p:ph type="title"/>
          </p:nvPr>
        </p:nvSpPr>
        <p:spPr>
          <a:xfrm>
            <a:off x="693738" y="377825"/>
            <a:ext cx="3251200" cy="1323975"/>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9126CC3-FEA1-4E4F-84A9-58E05546BBAB}"/>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AD68125-75C7-004A-81D1-ECD47EA8E216}"/>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D308AE-FD7E-D348-982E-124814D64F8E}"/>
              </a:ext>
            </a:extLst>
          </p:cNvPr>
          <p:cNvSpPr>
            <a:spLocks noGrp="1"/>
          </p:cNvSpPr>
          <p:nvPr>
            <p:ph type="dt" sz="half" idx="10"/>
          </p:nvPr>
        </p:nvSpPr>
        <p:spPr/>
        <p:txBody>
          <a:bodyPr/>
          <a:lstStyle/>
          <a:p>
            <a:pPr lvl="0"/>
            <a:endParaRPr lang="de-DE"/>
          </a:p>
        </p:txBody>
      </p:sp>
      <p:sp>
        <p:nvSpPr>
          <p:cNvPr id="6" name="Footer Placeholder 5">
            <a:extLst>
              <a:ext uri="{FF2B5EF4-FFF2-40B4-BE49-F238E27FC236}">
                <a16:creationId xmlns:a16="http://schemas.microsoft.com/office/drawing/2014/main" id="{D95A6E59-8705-0E4A-AB41-C83C0DCE11C6}"/>
              </a:ext>
            </a:extLst>
          </p:cNvPr>
          <p:cNvSpPr>
            <a:spLocks noGrp="1"/>
          </p:cNvSpPr>
          <p:nvPr>
            <p:ph type="ftr" sz="quarter" idx="11"/>
          </p:nvPr>
        </p:nvSpPr>
        <p:spPr/>
        <p:txBody>
          <a:bodyPr/>
          <a:lstStyle/>
          <a:p>
            <a:pPr lvl="0"/>
            <a:endParaRPr lang="de-DE"/>
          </a:p>
        </p:txBody>
      </p:sp>
      <p:sp>
        <p:nvSpPr>
          <p:cNvPr id="7" name="Slide Number Placeholder 6">
            <a:extLst>
              <a:ext uri="{FF2B5EF4-FFF2-40B4-BE49-F238E27FC236}">
                <a16:creationId xmlns:a16="http://schemas.microsoft.com/office/drawing/2014/main" id="{EC99AAC4-F4C7-3A4F-A487-A1344FBF99D4}"/>
              </a:ext>
            </a:extLst>
          </p:cNvPr>
          <p:cNvSpPr>
            <a:spLocks noGrp="1"/>
          </p:cNvSpPr>
          <p:nvPr>
            <p:ph type="sldNum" sz="quarter" idx="12"/>
          </p:nvPr>
        </p:nvSpPr>
        <p:spPr/>
        <p:txBody>
          <a:bodyPr/>
          <a:lstStyle/>
          <a:p>
            <a:pPr lvl="0"/>
            <a:fld id="{C3111FB2-9DF8-014D-97A3-4AF4034D5E9F}" type="slidenum">
              <a:t>‹#›</a:t>
            </a:fld>
            <a:endParaRPr lang="de-DE"/>
          </a:p>
        </p:txBody>
      </p:sp>
    </p:spTree>
    <p:extLst>
      <p:ext uri="{BB962C8B-B14F-4D97-AF65-F5344CB8AC3E}">
        <p14:creationId xmlns:p14="http://schemas.microsoft.com/office/powerpoint/2010/main" val="1852980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1DCF-F693-C94C-B0C3-F616EE7CBCBE}"/>
              </a:ext>
            </a:extLst>
          </p:cNvPr>
          <p:cNvSpPr>
            <a:spLocks noGrp="1"/>
          </p:cNvSpPr>
          <p:nvPr>
            <p:ph type="title"/>
          </p:nvPr>
        </p:nvSpPr>
        <p:spPr>
          <a:xfrm>
            <a:off x="693738" y="377825"/>
            <a:ext cx="3251200" cy="1323975"/>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E856791-7C91-B847-92D2-9AA2C780A680}"/>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5A8BCA-E113-6949-848E-3EF7414EA226}"/>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868B89-E112-C142-9163-F3ABAE2D2072}"/>
              </a:ext>
            </a:extLst>
          </p:cNvPr>
          <p:cNvSpPr>
            <a:spLocks noGrp="1"/>
          </p:cNvSpPr>
          <p:nvPr>
            <p:ph type="dt" sz="half" idx="10"/>
          </p:nvPr>
        </p:nvSpPr>
        <p:spPr/>
        <p:txBody>
          <a:bodyPr/>
          <a:lstStyle/>
          <a:p>
            <a:pPr lvl="0"/>
            <a:endParaRPr lang="de-DE"/>
          </a:p>
        </p:txBody>
      </p:sp>
      <p:sp>
        <p:nvSpPr>
          <p:cNvPr id="6" name="Footer Placeholder 5">
            <a:extLst>
              <a:ext uri="{FF2B5EF4-FFF2-40B4-BE49-F238E27FC236}">
                <a16:creationId xmlns:a16="http://schemas.microsoft.com/office/drawing/2014/main" id="{6C8E7171-2015-B14A-8541-E485A48BE06D}"/>
              </a:ext>
            </a:extLst>
          </p:cNvPr>
          <p:cNvSpPr>
            <a:spLocks noGrp="1"/>
          </p:cNvSpPr>
          <p:nvPr>
            <p:ph type="ftr" sz="quarter" idx="11"/>
          </p:nvPr>
        </p:nvSpPr>
        <p:spPr/>
        <p:txBody>
          <a:bodyPr/>
          <a:lstStyle/>
          <a:p>
            <a:pPr lvl="0"/>
            <a:endParaRPr lang="de-DE"/>
          </a:p>
        </p:txBody>
      </p:sp>
      <p:sp>
        <p:nvSpPr>
          <p:cNvPr id="7" name="Slide Number Placeholder 6">
            <a:extLst>
              <a:ext uri="{FF2B5EF4-FFF2-40B4-BE49-F238E27FC236}">
                <a16:creationId xmlns:a16="http://schemas.microsoft.com/office/drawing/2014/main" id="{E0FA27BF-0F30-494D-AB5E-525350671117}"/>
              </a:ext>
            </a:extLst>
          </p:cNvPr>
          <p:cNvSpPr>
            <a:spLocks noGrp="1"/>
          </p:cNvSpPr>
          <p:nvPr>
            <p:ph type="sldNum" sz="quarter" idx="12"/>
          </p:nvPr>
        </p:nvSpPr>
        <p:spPr/>
        <p:txBody>
          <a:bodyPr/>
          <a:lstStyle/>
          <a:p>
            <a:pPr lvl="0"/>
            <a:fld id="{B629A034-C8E3-0042-93DC-1E5CD274ADEA}" type="slidenum">
              <a:t>‹#›</a:t>
            </a:fld>
            <a:endParaRPr lang="de-DE"/>
          </a:p>
        </p:txBody>
      </p:sp>
    </p:spTree>
    <p:extLst>
      <p:ext uri="{BB962C8B-B14F-4D97-AF65-F5344CB8AC3E}">
        <p14:creationId xmlns:p14="http://schemas.microsoft.com/office/powerpoint/2010/main" val="1672780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D5EB-4AEA-4C46-82AE-C74C65B1729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9768592-4F98-3C46-B087-7A24D7603B5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65A9E0-F403-5A4E-8F98-C169248A93B1}"/>
              </a:ext>
            </a:extLst>
          </p:cNvPr>
          <p:cNvSpPr>
            <a:spLocks noGrp="1"/>
          </p:cNvSpPr>
          <p:nvPr>
            <p:ph type="dt" sz="half" idx="10"/>
          </p:nvPr>
        </p:nvSpPr>
        <p:spPr/>
        <p:txBody>
          <a:bodyPr/>
          <a:lstStyle/>
          <a:p>
            <a:pPr lvl="0"/>
            <a:endParaRPr lang="de-DE"/>
          </a:p>
        </p:txBody>
      </p:sp>
      <p:sp>
        <p:nvSpPr>
          <p:cNvPr id="5" name="Footer Placeholder 4">
            <a:extLst>
              <a:ext uri="{FF2B5EF4-FFF2-40B4-BE49-F238E27FC236}">
                <a16:creationId xmlns:a16="http://schemas.microsoft.com/office/drawing/2014/main" id="{3E7EE4B0-C538-EA4F-ABE7-25023134725E}"/>
              </a:ext>
            </a:extLst>
          </p:cNvPr>
          <p:cNvSpPr>
            <a:spLocks noGrp="1"/>
          </p:cNvSpPr>
          <p:nvPr>
            <p:ph type="ftr" sz="quarter" idx="11"/>
          </p:nvPr>
        </p:nvSpPr>
        <p:spPr/>
        <p:txBody>
          <a:bodyPr/>
          <a:lstStyle/>
          <a:p>
            <a:pPr lvl="0"/>
            <a:endParaRPr lang="de-DE"/>
          </a:p>
        </p:txBody>
      </p:sp>
      <p:sp>
        <p:nvSpPr>
          <p:cNvPr id="6" name="Slide Number Placeholder 5">
            <a:extLst>
              <a:ext uri="{FF2B5EF4-FFF2-40B4-BE49-F238E27FC236}">
                <a16:creationId xmlns:a16="http://schemas.microsoft.com/office/drawing/2014/main" id="{9915DAD2-3F29-8D43-9964-3330F1239229}"/>
              </a:ext>
            </a:extLst>
          </p:cNvPr>
          <p:cNvSpPr>
            <a:spLocks noGrp="1"/>
          </p:cNvSpPr>
          <p:nvPr>
            <p:ph type="sldNum" sz="quarter" idx="12"/>
          </p:nvPr>
        </p:nvSpPr>
        <p:spPr/>
        <p:txBody>
          <a:bodyPr/>
          <a:lstStyle/>
          <a:p>
            <a:pPr lvl="0"/>
            <a:fld id="{8CF46FF9-C232-5F45-BB69-027CC7A6783B}" type="slidenum">
              <a:t>‹#›</a:t>
            </a:fld>
            <a:endParaRPr lang="de-DE"/>
          </a:p>
        </p:txBody>
      </p:sp>
    </p:spTree>
    <p:extLst>
      <p:ext uri="{BB962C8B-B14F-4D97-AF65-F5344CB8AC3E}">
        <p14:creationId xmlns:p14="http://schemas.microsoft.com/office/powerpoint/2010/main" val="3902902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E8EC1F-2D19-0B49-A7D7-DEF0372F3EFA}"/>
              </a:ext>
            </a:extLst>
          </p:cNvPr>
          <p:cNvSpPr>
            <a:spLocks noGrp="1"/>
          </p:cNvSpPr>
          <p:nvPr>
            <p:ph type="title" orient="vert"/>
          </p:nvPr>
        </p:nvSpPr>
        <p:spPr>
          <a:xfrm>
            <a:off x="7308850" y="225425"/>
            <a:ext cx="2266950" cy="43894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C857ED4-D663-BE4F-9C87-1046DA47F676}"/>
              </a:ext>
            </a:extLst>
          </p:cNvPr>
          <p:cNvSpPr>
            <a:spLocks noGrp="1"/>
          </p:cNvSpPr>
          <p:nvPr>
            <p:ph type="body" orient="vert" idx="1"/>
          </p:nvPr>
        </p:nvSpPr>
        <p:spPr>
          <a:xfrm>
            <a:off x="503238" y="225425"/>
            <a:ext cx="6653212" cy="43894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3CEA4D-9695-1248-BD76-B32FE1D72807}"/>
              </a:ext>
            </a:extLst>
          </p:cNvPr>
          <p:cNvSpPr>
            <a:spLocks noGrp="1"/>
          </p:cNvSpPr>
          <p:nvPr>
            <p:ph type="dt" sz="half" idx="10"/>
          </p:nvPr>
        </p:nvSpPr>
        <p:spPr/>
        <p:txBody>
          <a:bodyPr/>
          <a:lstStyle/>
          <a:p>
            <a:pPr lvl="0"/>
            <a:endParaRPr lang="de-DE"/>
          </a:p>
        </p:txBody>
      </p:sp>
      <p:sp>
        <p:nvSpPr>
          <p:cNvPr id="5" name="Footer Placeholder 4">
            <a:extLst>
              <a:ext uri="{FF2B5EF4-FFF2-40B4-BE49-F238E27FC236}">
                <a16:creationId xmlns:a16="http://schemas.microsoft.com/office/drawing/2014/main" id="{B7115837-0290-0142-9E4B-0C6AA8586E77}"/>
              </a:ext>
            </a:extLst>
          </p:cNvPr>
          <p:cNvSpPr>
            <a:spLocks noGrp="1"/>
          </p:cNvSpPr>
          <p:nvPr>
            <p:ph type="ftr" sz="quarter" idx="11"/>
          </p:nvPr>
        </p:nvSpPr>
        <p:spPr/>
        <p:txBody>
          <a:bodyPr/>
          <a:lstStyle/>
          <a:p>
            <a:pPr lvl="0"/>
            <a:endParaRPr lang="de-DE"/>
          </a:p>
        </p:txBody>
      </p:sp>
      <p:sp>
        <p:nvSpPr>
          <p:cNvPr id="6" name="Slide Number Placeholder 5">
            <a:extLst>
              <a:ext uri="{FF2B5EF4-FFF2-40B4-BE49-F238E27FC236}">
                <a16:creationId xmlns:a16="http://schemas.microsoft.com/office/drawing/2014/main" id="{F66CB800-17E0-4B4F-89BE-2F0EB8132720}"/>
              </a:ext>
            </a:extLst>
          </p:cNvPr>
          <p:cNvSpPr>
            <a:spLocks noGrp="1"/>
          </p:cNvSpPr>
          <p:nvPr>
            <p:ph type="sldNum" sz="quarter" idx="12"/>
          </p:nvPr>
        </p:nvSpPr>
        <p:spPr/>
        <p:txBody>
          <a:bodyPr/>
          <a:lstStyle/>
          <a:p>
            <a:pPr lvl="0"/>
            <a:fld id="{DAF43114-448B-9C43-B22B-B3270317B843}" type="slidenum">
              <a:t>‹#›</a:t>
            </a:fld>
            <a:endParaRPr lang="de-DE"/>
          </a:p>
        </p:txBody>
      </p:sp>
    </p:spTree>
    <p:extLst>
      <p:ext uri="{BB962C8B-B14F-4D97-AF65-F5344CB8AC3E}">
        <p14:creationId xmlns:p14="http://schemas.microsoft.com/office/powerpoint/2010/main" val="328330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FD7A-22B9-2A40-B8B5-62BE93AAE809}"/>
              </a:ext>
            </a:extLst>
          </p:cNvPr>
          <p:cNvSpPr>
            <a:spLocks noGrp="1"/>
          </p:cNvSpPr>
          <p:nvPr>
            <p:ph type="title"/>
          </p:nvPr>
        </p:nvSpPr>
        <p:spPr>
          <a:xfrm>
            <a:off x="693738" y="301625"/>
            <a:ext cx="8694737" cy="10969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E19EB8-F75F-234D-808A-DE1BE3D5A0D2}"/>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5EACF8A-DFD6-B54F-BE85-4C83E986B1DB}"/>
              </a:ext>
            </a:extLst>
          </p:cNvPr>
          <p:cNvSpPr>
            <a:spLocks noGrp="1"/>
          </p:cNvSpPr>
          <p:nvPr>
            <p:ph sz="half" idx="2"/>
          </p:nvPr>
        </p:nvSpPr>
        <p:spPr>
          <a:xfrm>
            <a:off x="693738" y="2071688"/>
            <a:ext cx="4265612" cy="3046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8C4E3D6-2A59-504B-BF25-1E31C7000980}"/>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ED883A-170D-9340-AF8C-02AB9CB33DB1}"/>
              </a:ext>
            </a:extLst>
          </p:cNvPr>
          <p:cNvSpPr>
            <a:spLocks noGrp="1"/>
          </p:cNvSpPr>
          <p:nvPr>
            <p:ph sz="quarter" idx="4"/>
          </p:nvPr>
        </p:nvSpPr>
        <p:spPr>
          <a:xfrm>
            <a:off x="5103813" y="2071688"/>
            <a:ext cx="4284662" cy="3046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F665FE2-8A53-BC4D-9EE6-EC5A34C06F27}"/>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C244FD3E-5507-C846-8494-171028B60169}"/>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0D0EB97-70BF-994C-B698-173BA8757266}"/>
              </a:ext>
            </a:extLst>
          </p:cNvPr>
          <p:cNvSpPr>
            <a:spLocks noGrp="1"/>
          </p:cNvSpPr>
          <p:nvPr>
            <p:ph type="sldNum" sz="quarter" idx="12"/>
          </p:nvPr>
        </p:nvSpPr>
        <p:spPr/>
        <p:txBody>
          <a:bodyPr/>
          <a:lstStyle/>
          <a:p>
            <a:pPr lvl="0"/>
            <a:fld id="{99B4564C-FD69-3643-B5EF-2AC3A9283681}" type="slidenum">
              <a:t>‹#›</a:t>
            </a:fld>
            <a:endParaRPr lang="en-US"/>
          </a:p>
        </p:txBody>
      </p:sp>
    </p:spTree>
    <p:extLst>
      <p:ext uri="{BB962C8B-B14F-4D97-AF65-F5344CB8AC3E}">
        <p14:creationId xmlns:p14="http://schemas.microsoft.com/office/powerpoint/2010/main" val="35002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7DD3C-CB65-D443-9F50-0FF40644007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0C8479D-28CC-F14D-B9E3-84A3131EF57C}"/>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44068716-0618-D541-818A-1B73981C86BD}"/>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15F35957-0470-6041-BAEA-72A91E83A759}"/>
              </a:ext>
            </a:extLst>
          </p:cNvPr>
          <p:cNvSpPr>
            <a:spLocks noGrp="1"/>
          </p:cNvSpPr>
          <p:nvPr>
            <p:ph type="sldNum" sz="quarter" idx="12"/>
          </p:nvPr>
        </p:nvSpPr>
        <p:spPr/>
        <p:txBody>
          <a:bodyPr/>
          <a:lstStyle/>
          <a:p>
            <a:pPr lvl="0"/>
            <a:fld id="{F2867D6A-328B-8447-8828-BC70E0316AD9}" type="slidenum">
              <a:t>‹#›</a:t>
            </a:fld>
            <a:endParaRPr lang="en-US"/>
          </a:p>
        </p:txBody>
      </p:sp>
    </p:spTree>
    <p:extLst>
      <p:ext uri="{BB962C8B-B14F-4D97-AF65-F5344CB8AC3E}">
        <p14:creationId xmlns:p14="http://schemas.microsoft.com/office/powerpoint/2010/main" val="421049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D392A-6CF4-0041-B308-54E9F2C3D539}"/>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784ED7B0-5DC9-004D-B063-4B461C1B165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B61A5030-211D-3F4D-95EA-8AEA6C6F624E}"/>
              </a:ext>
            </a:extLst>
          </p:cNvPr>
          <p:cNvSpPr>
            <a:spLocks noGrp="1"/>
          </p:cNvSpPr>
          <p:nvPr>
            <p:ph type="sldNum" sz="quarter" idx="12"/>
          </p:nvPr>
        </p:nvSpPr>
        <p:spPr/>
        <p:txBody>
          <a:bodyPr/>
          <a:lstStyle/>
          <a:p>
            <a:pPr lvl="0"/>
            <a:fld id="{B2A9BAFA-61A1-B04C-88B4-E31B5698AA84}" type="slidenum">
              <a:t>‹#›</a:t>
            </a:fld>
            <a:endParaRPr lang="en-US"/>
          </a:p>
        </p:txBody>
      </p:sp>
    </p:spTree>
    <p:extLst>
      <p:ext uri="{BB962C8B-B14F-4D97-AF65-F5344CB8AC3E}">
        <p14:creationId xmlns:p14="http://schemas.microsoft.com/office/powerpoint/2010/main" val="195760397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91F7-F24A-8B4D-B656-2BD9F4055405}"/>
              </a:ext>
            </a:extLst>
          </p:cNvPr>
          <p:cNvSpPr>
            <a:spLocks noGrp="1"/>
          </p:cNvSpPr>
          <p:nvPr>
            <p:ph type="title"/>
          </p:nvPr>
        </p:nvSpPr>
        <p:spPr>
          <a:xfrm>
            <a:off x="693738" y="377825"/>
            <a:ext cx="3251200" cy="1323975"/>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512A8A4-21A1-5747-8067-72EBB62FEA8D}"/>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34E176D-5BBE-8A4E-8B14-0ECF470A4E28}"/>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8A2F3E-E3AF-3D40-BE7F-DB976CB36253}"/>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0DEC4A3B-B4FF-A34A-87B7-8C34732A0272}"/>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91DA1005-A88A-F24F-96D3-928C2CCBFA8B}"/>
              </a:ext>
            </a:extLst>
          </p:cNvPr>
          <p:cNvSpPr>
            <a:spLocks noGrp="1"/>
          </p:cNvSpPr>
          <p:nvPr>
            <p:ph type="sldNum" sz="quarter" idx="12"/>
          </p:nvPr>
        </p:nvSpPr>
        <p:spPr/>
        <p:txBody>
          <a:bodyPr/>
          <a:lstStyle/>
          <a:p>
            <a:pPr lvl="0"/>
            <a:fld id="{C1698E24-40D3-BF46-91B0-B9701F24D784}" type="slidenum">
              <a:t>‹#›</a:t>
            </a:fld>
            <a:endParaRPr lang="en-US"/>
          </a:p>
        </p:txBody>
      </p:sp>
    </p:spTree>
    <p:extLst>
      <p:ext uri="{BB962C8B-B14F-4D97-AF65-F5344CB8AC3E}">
        <p14:creationId xmlns:p14="http://schemas.microsoft.com/office/powerpoint/2010/main" val="217026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CE9F-936F-B345-B7DE-4C6EB41AA692}"/>
              </a:ext>
            </a:extLst>
          </p:cNvPr>
          <p:cNvSpPr>
            <a:spLocks noGrp="1"/>
          </p:cNvSpPr>
          <p:nvPr>
            <p:ph type="title"/>
          </p:nvPr>
        </p:nvSpPr>
        <p:spPr>
          <a:xfrm>
            <a:off x="693738" y="377825"/>
            <a:ext cx="3251200" cy="1323975"/>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52619E-0AF0-FE4D-9683-0282F805DA51}"/>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D7F719-9E33-E84F-A9D4-85A98FBE2DC2}"/>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DB88B3-314D-2849-AEB7-25EF723AD64E}"/>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0B6A6EE5-9FC8-8B43-877B-EA81D1C51C7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8D20E58-A324-1845-A787-7B6514C98F8D}"/>
              </a:ext>
            </a:extLst>
          </p:cNvPr>
          <p:cNvSpPr>
            <a:spLocks noGrp="1"/>
          </p:cNvSpPr>
          <p:nvPr>
            <p:ph type="sldNum" sz="quarter" idx="12"/>
          </p:nvPr>
        </p:nvSpPr>
        <p:spPr/>
        <p:txBody>
          <a:bodyPr/>
          <a:lstStyle/>
          <a:p>
            <a:pPr lvl="0"/>
            <a:fld id="{E4A4A3BE-524A-C145-8B80-5D765BFADFA3}" type="slidenum">
              <a:t>‹#›</a:t>
            </a:fld>
            <a:endParaRPr lang="en-US"/>
          </a:p>
        </p:txBody>
      </p:sp>
    </p:spTree>
    <p:extLst>
      <p:ext uri="{BB962C8B-B14F-4D97-AF65-F5344CB8AC3E}">
        <p14:creationId xmlns:p14="http://schemas.microsoft.com/office/powerpoint/2010/main" val="258890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AB11A-0CD2-934C-94D0-4A765D08E58A}"/>
              </a:ext>
            </a:extLst>
          </p:cNvPr>
          <p:cNvSpPr txBox="1">
            <a:spLocks noGrp="1"/>
          </p:cNvSpPr>
          <p:nvPr>
            <p:ph type="title"/>
          </p:nvPr>
        </p:nvSpPr>
        <p:spPr>
          <a:xfrm>
            <a:off x="0" y="0"/>
            <a:ext cx="10080000" cy="630000"/>
          </a:xfrm>
          <a:prstGeom prst="rect">
            <a:avLst/>
          </a:prstGeom>
          <a:solidFill>
            <a:srgbClr val="3B70EE"/>
          </a:solidFill>
          <a:ln>
            <a:noFill/>
          </a:ln>
        </p:spPr>
        <p:txBody>
          <a:bodyPr lIns="180000" tIns="0" rIns="0" bIns="0" anchor="ctr" anchorCtr="0">
            <a:normAutofit/>
          </a:bodyPr>
          <a:lstStyle/>
          <a:p>
            <a:pPr lvl="0"/>
            <a:r>
              <a:rPr lang="en-US"/>
              <a:t>Click to edit the title text format</a:t>
            </a:r>
          </a:p>
        </p:txBody>
      </p:sp>
      <p:sp>
        <p:nvSpPr>
          <p:cNvPr id="3" name="Text Placeholder 2">
            <a:extLst>
              <a:ext uri="{FF2B5EF4-FFF2-40B4-BE49-F238E27FC236}">
                <a16:creationId xmlns:a16="http://schemas.microsoft.com/office/drawing/2014/main" id="{21F161DE-8EFB-D44A-A5EB-2230EBAEEE6C}"/>
              </a:ext>
            </a:extLst>
          </p:cNvPr>
          <p:cNvSpPr txBox="1">
            <a:spLocks noGrp="1"/>
          </p:cNvSpPr>
          <p:nvPr>
            <p:ph type="body" idx="1"/>
          </p:nvPr>
        </p:nvSpPr>
        <p:spPr>
          <a:xfrm>
            <a:off x="180000" y="810000"/>
            <a:ext cx="9720000" cy="4140000"/>
          </a:xfrm>
          <a:prstGeom prst="rect">
            <a:avLst/>
          </a:prstGeom>
          <a:noFill/>
          <a:ln>
            <a:noFill/>
          </a:ln>
        </p:spPr>
        <p:txBody>
          <a:bodyPr lIns="0" tIns="0" rIns="0" bIns="0" anchorCtr="0">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p:txBody>
      </p:sp>
      <p:sp>
        <p:nvSpPr>
          <p:cNvPr id="4" name="Date Placeholder 3">
            <a:extLst>
              <a:ext uri="{FF2B5EF4-FFF2-40B4-BE49-F238E27FC236}">
                <a16:creationId xmlns:a16="http://schemas.microsoft.com/office/drawing/2014/main" id="{0924E331-EBFF-A743-A355-2AF8541BCB45}"/>
              </a:ext>
            </a:extLst>
          </p:cNvPr>
          <p:cNvSpPr txBox="1">
            <a:spLocks noGrp="1"/>
          </p:cNvSpPr>
          <p:nvPr>
            <p:ph type="dt" sz="half" idx="2"/>
          </p:nvPr>
        </p:nvSpPr>
        <p:spPr>
          <a:xfrm>
            <a:off x="6480000" y="5040000"/>
            <a:ext cx="2880000" cy="270000"/>
          </a:xfrm>
          <a:prstGeom prst="rect">
            <a:avLst/>
          </a:prstGeom>
          <a:noFill/>
          <a:ln>
            <a:noFill/>
          </a:ln>
        </p:spPr>
        <p:txBody>
          <a:bodyPr lIns="0" tIns="0" rIns="72000" bIns="18000" anchor="b" anchorCtr="0">
            <a:noAutofit/>
          </a:bodyPr>
          <a:lstStyle>
            <a:lvl1pPr lvl="0" algn="r" hangingPunct="0">
              <a:buNone/>
              <a:tabLst/>
              <a:defRPr lang="en-US" sz="1000" b="0" kern="1200">
                <a:latin typeface="Arial" pitchFamily="34"/>
                <a:ea typeface="DejaVu Sans" pitchFamily="2"/>
                <a:cs typeface="DejaVu Sans" pitchFamily="2"/>
              </a:defRPr>
            </a:lvl1pPr>
          </a:lstStyle>
          <a:p>
            <a:pPr lvl="0"/>
            <a:endParaRPr lang="en-US"/>
          </a:p>
        </p:txBody>
      </p:sp>
      <p:sp>
        <p:nvSpPr>
          <p:cNvPr id="5" name="Footer Placeholder 4">
            <a:extLst>
              <a:ext uri="{FF2B5EF4-FFF2-40B4-BE49-F238E27FC236}">
                <a16:creationId xmlns:a16="http://schemas.microsoft.com/office/drawing/2014/main" id="{4F25E59A-BA6A-7F48-AEAF-A80802C0E649}"/>
              </a:ext>
            </a:extLst>
          </p:cNvPr>
          <p:cNvSpPr txBox="1">
            <a:spLocks noGrp="1"/>
          </p:cNvSpPr>
          <p:nvPr>
            <p:ph type="ftr" sz="quarter" idx="3"/>
          </p:nvPr>
        </p:nvSpPr>
        <p:spPr>
          <a:xfrm>
            <a:off x="6480000" y="5310000"/>
            <a:ext cx="2880000" cy="270000"/>
          </a:xfrm>
          <a:prstGeom prst="rect">
            <a:avLst/>
          </a:prstGeom>
          <a:noFill/>
          <a:ln>
            <a:noFill/>
          </a:ln>
        </p:spPr>
        <p:txBody>
          <a:bodyPr lIns="0" tIns="18000" rIns="72000" bIns="0" anchor="t" anchorCtr="0">
            <a:noAutofit/>
          </a:bodyPr>
          <a:lstStyle>
            <a:lvl1pPr lvl="0" algn="r" hangingPunct="0">
              <a:buNone/>
              <a:tabLst/>
              <a:defRPr lang="en-US" sz="1000" b="0" kern="1200">
                <a:latin typeface="Arial" pitchFamily="34"/>
                <a:ea typeface="DejaVu Sans" pitchFamily="2"/>
                <a:cs typeface="DejaVu Sans" pitchFamily="2"/>
              </a:defRPr>
            </a:lvl1pPr>
          </a:lstStyle>
          <a:p>
            <a:pPr lvl="0"/>
            <a:endParaRPr lang="en-US"/>
          </a:p>
        </p:txBody>
      </p:sp>
      <p:sp>
        <p:nvSpPr>
          <p:cNvPr id="6" name="Slide Number Placeholder 5">
            <a:extLst>
              <a:ext uri="{FF2B5EF4-FFF2-40B4-BE49-F238E27FC236}">
                <a16:creationId xmlns:a16="http://schemas.microsoft.com/office/drawing/2014/main" id="{B295855E-C6A8-7948-9E07-E3FC9563B031}"/>
              </a:ext>
            </a:extLst>
          </p:cNvPr>
          <p:cNvSpPr txBox="1">
            <a:spLocks noGrp="1"/>
          </p:cNvSpPr>
          <p:nvPr>
            <p:ph type="sldNum" sz="quarter" idx="4"/>
          </p:nvPr>
        </p:nvSpPr>
        <p:spPr>
          <a:xfrm>
            <a:off x="9180000" y="5040000"/>
            <a:ext cx="720000" cy="540000"/>
          </a:xfrm>
          <a:prstGeom prst="rect">
            <a:avLst/>
          </a:prstGeom>
          <a:noFill/>
          <a:ln>
            <a:noFill/>
          </a:ln>
        </p:spPr>
        <p:txBody>
          <a:bodyPr lIns="0" tIns="0" rIns="0" bIns="0" anchor="ctr" anchorCtr="0">
            <a:noAutofit/>
          </a:bodyPr>
          <a:lstStyle>
            <a:lvl1pPr lvl="0" algn="r" hangingPunct="0">
              <a:buNone/>
              <a:tabLst/>
              <a:defRPr lang="en-US" sz="3200" b="1" kern="1200">
                <a:latin typeface="Arial" pitchFamily="34"/>
                <a:ea typeface="DejaVu Sans" pitchFamily="2"/>
                <a:cs typeface="DejaVu Sans" pitchFamily="2"/>
              </a:defRPr>
            </a:lvl1pPr>
          </a:lstStyle>
          <a:p>
            <a:pPr lvl="0"/>
            <a:fld id="{CDBFBB42-7CB8-3D4C-BF4A-F78AD2098B11}"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l" hangingPunct="0">
        <a:buNone/>
        <a:tabLst/>
        <a:defRPr lang="en-US" sz="2400" b="1" i="0" u="none" strike="noStrike" kern="1200">
          <a:ln>
            <a:noFill/>
          </a:ln>
          <a:solidFill>
            <a:srgbClr val="FFFFFF"/>
          </a:solidFill>
          <a:latin typeface="Arial" pitchFamily="18"/>
          <a:ea typeface="AR PL UMing HK" pitchFamily="2"/>
          <a:cs typeface="Lohit Hindi" pitchFamily="2"/>
        </a:defRPr>
      </a:lvl1pPr>
    </p:titleStyle>
    <p:bodyStyle>
      <a:lvl1pPr marL="0" marR="0" lvl="0" indent="0" hangingPunct="0">
        <a:spcBef>
          <a:spcPts val="0"/>
        </a:spcBef>
        <a:spcAft>
          <a:spcPts val="845"/>
        </a:spcAft>
        <a:buSzPct val="45000"/>
        <a:buFont typeface="StarSymbol"/>
        <a:buChar char="●"/>
        <a:tabLst/>
        <a:defRPr lang="en-US" sz="1800" b="0" i="0" u="none" strike="noStrike" kern="1200">
          <a:ln>
            <a:noFill/>
          </a:ln>
          <a:latin typeface="Arial" pitchFamily="18"/>
          <a:ea typeface="AR PL UMing HK" pitchFamily="2"/>
          <a:cs typeface="Lohit Hindi" pitchFamily="2"/>
        </a:defRPr>
      </a:lvl1pPr>
      <a:lvl2pPr marL="0" marR="0" lvl="1" indent="0" hangingPunct="0">
        <a:spcBef>
          <a:spcPts val="0"/>
        </a:spcBef>
        <a:spcAft>
          <a:spcPts val="845"/>
        </a:spcAft>
        <a:buSzPct val="45000"/>
        <a:buFont typeface="StarSymbol"/>
        <a:buChar char="●"/>
        <a:tabLst/>
        <a:defRPr lang="en-US" sz="1800" b="0" i="0" u="none" strike="noStrike" kern="1200">
          <a:ln>
            <a:noFill/>
          </a:ln>
          <a:latin typeface="Arial" pitchFamily="18"/>
          <a:ea typeface="AR PL UMing HK" pitchFamily="2"/>
          <a:cs typeface="Lohit Hindi" pitchFamily="2"/>
        </a:defRPr>
      </a:lvl2pPr>
      <a:lvl3pPr marL="0" marR="0" lvl="2" indent="0" hangingPunct="0">
        <a:spcBef>
          <a:spcPts val="0"/>
        </a:spcBef>
        <a:spcAft>
          <a:spcPts val="845"/>
        </a:spcAft>
        <a:buSzPct val="75000"/>
        <a:buFont typeface="StarSymbol"/>
        <a:buChar char="–"/>
        <a:tabLst/>
        <a:defRPr lang="en-US" sz="1800" b="0" i="0" u="none" strike="noStrike" kern="1200">
          <a:ln>
            <a:noFill/>
          </a:ln>
          <a:latin typeface="Arial" pitchFamily="18"/>
          <a:ea typeface="AR PL UMing HK" pitchFamily="2"/>
          <a:cs typeface="Lohit Hindi" pitchFamily="2"/>
        </a:defRPr>
      </a:lvl3pPr>
      <a:lvl4pPr marL="0" marR="0" lvl="3" indent="0" hangingPunct="0">
        <a:spcBef>
          <a:spcPts val="0"/>
        </a:spcBef>
        <a:spcAft>
          <a:spcPts val="845"/>
        </a:spcAft>
        <a:buSzPct val="45000"/>
        <a:buFont typeface="StarSymbol"/>
        <a:buChar char="●"/>
        <a:tabLst/>
        <a:defRPr lang="en-US" sz="1800" b="0" i="0" u="none" strike="noStrike" kern="1200">
          <a:ln>
            <a:noFill/>
          </a:ln>
          <a:latin typeface="Arial" pitchFamily="18"/>
          <a:ea typeface="AR PL UMing HK" pitchFamily="2"/>
          <a:cs typeface="Lohit Hindi" pitchFamily="2"/>
        </a:defRPr>
      </a:lvl4pPr>
      <a:lvl5pPr marL="0" marR="0" lvl="4" indent="0" hangingPunct="0">
        <a:spcBef>
          <a:spcPts val="0"/>
        </a:spcBef>
        <a:spcAft>
          <a:spcPts val="845"/>
        </a:spcAft>
        <a:buSzPct val="75000"/>
        <a:buFont typeface="StarSymbol"/>
        <a:buChar char="–"/>
        <a:tabLst/>
        <a:defRPr lang="en-US" sz="1800" b="0" i="0" u="none" strike="noStrike" kern="1200">
          <a:ln>
            <a:noFill/>
          </a:ln>
          <a:latin typeface="Arial" pitchFamily="18"/>
          <a:ea typeface="AR PL UMing HK" pitchFamily="2"/>
          <a:cs typeface="Lohit Hindi" pitchFamily="2"/>
        </a:defRPr>
      </a:lvl5pPr>
      <a:lvl6pPr marL="0" marR="0" lvl="5" indent="0" hangingPunct="0">
        <a:spcBef>
          <a:spcPts val="0"/>
        </a:spcBef>
        <a:spcAft>
          <a:spcPts val="845"/>
        </a:spcAft>
        <a:buSzPct val="45000"/>
        <a:buFont typeface="StarSymbol"/>
        <a:buChar char="●"/>
        <a:tabLst/>
        <a:defRPr lang="en-US" sz="1800" b="0" i="0" u="none" strike="noStrike" kern="1200">
          <a:ln>
            <a:noFill/>
          </a:ln>
          <a:latin typeface="Arial" pitchFamily="18"/>
          <a:ea typeface="AR PL UMing HK" pitchFamily="2"/>
          <a:cs typeface="Lohit Hindi" pitchFamily="2"/>
        </a:defRPr>
      </a:lvl6pPr>
      <a:lvl7pPr marL="0" marR="0" lvl="6" indent="0" hangingPunct="0">
        <a:spcBef>
          <a:spcPts val="0"/>
        </a:spcBef>
        <a:spcAft>
          <a:spcPts val="845"/>
        </a:spcAft>
        <a:buSzPct val="45000"/>
        <a:buFont typeface="StarSymbol"/>
        <a:buChar char="●"/>
        <a:tabLst/>
        <a:defRPr lang="en-US" sz="1800" b="0" i="0" u="none" strike="noStrike" kern="1200">
          <a:ln>
            <a:noFill/>
          </a:ln>
          <a:latin typeface="Arial" pitchFamily="18"/>
          <a:ea typeface="AR PL UMing HK" pitchFamily="2"/>
          <a:cs typeface="Lohit Hindi" pitchFamily="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7D1ACD-78CC-1B42-A349-E7C129D7E3D6}"/>
              </a:ext>
            </a:extLst>
          </p:cNvPr>
          <p:cNvSpPr txBox="1">
            <a:spLocks noGrp="1"/>
          </p:cNvSpPr>
          <p:nvPr>
            <p:ph type="title"/>
          </p:nvPr>
        </p:nvSpPr>
        <p:spPr>
          <a:xfrm>
            <a:off x="0" y="540000"/>
            <a:ext cx="10080000" cy="2160000"/>
          </a:xfrm>
          <a:prstGeom prst="rect">
            <a:avLst/>
          </a:prstGeom>
          <a:solidFill>
            <a:srgbClr val="3B70EE"/>
          </a:solidFill>
          <a:ln>
            <a:noFill/>
          </a:ln>
        </p:spPr>
        <p:txBody>
          <a:bodyPr lIns="0" tIns="0" rIns="0" bIns="0" anchor="ctr">
            <a:noAutofit/>
          </a:bodyPr>
          <a:lstStyle/>
          <a:p>
            <a:pPr lvl="0"/>
            <a:r>
              <a:rPr lang="en-US"/>
              <a:t>Click to edit the title text format</a:t>
            </a:r>
          </a:p>
        </p:txBody>
      </p:sp>
      <p:sp>
        <p:nvSpPr>
          <p:cNvPr id="3" name="Text Placeholder 2">
            <a:extLst>
              <a:ext uri="{FF2B5EF4-FFF2-40B4-BE49-F238E27FC236}">
                <a16:creationId xmlns:a16="http://schemas.microsoft.com/office/drawing/2014/main" id="{5A58F3AC-8D0A-6149-A75C-FDC4EED88408}"/>
              </a:ext>
            </a:extLst>
          </p:cNvPr>
          <p:cNvSpPr txBox="1">
            <a:spLocks noGrp="1"/>
          </p:cNvSpPr>
          <p:nvPr>
            <p:ph type="body" idx="1"/>
          </p:nvPr>
        </p:nvSpPr>
        <p:spPr>
          <a:xfrm>
            <a:off x="180000" y="2880000"/>
            <a:ext cx="9720000" cy="2520000"/>
          </a:xfrm>
          <a:prstGeom prst="rect">
            <a:avLst/>
          </a:prstGeom>
          <a:noFill/>
          <a:ln>
            <a:noFill/>
          </a:ln>
        </p:spPr>
        <p:txBody>
          <a:bodyPr lIns="0" tIns="0" rIns="0" bIns="0">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lvl="0" algn="ctr" hangingPunct="0">
        <a:buNone/>
        <a:tabLst/>
        <a:defRPr lang="en-US" sz="4800" b="1" i="0" u="none" strike="noStrike" kern="1200">
          <a:ln>
            <a:noFill/>
          </a:ln>
          <a:solidFill>
            <a:srgbClr val="FFFFFF"/>
          </a:solidFill>
          <a:latin typeface="Arial" pitchFamily="18"/>
          <a:ea typeface="WenQuanYi Zen Hei" pitchFamily="2"/>
          <a:cs typeface="Lohit Hindi" pitchFamily="2"/>
        </a:defRPr>
      </a:lvl1pPr>
    </p:titleStyle>
    <p:bodyStyle>
      <a:lvl1pPr marL="0" marR="0" lvl="0" indent="0" hangingPunct="0">
        <a:spcBef>
          <a:spcPts val="0"/>
        </a:spcBef>
        <a:spcAft>
          <a:spcPts val="1057"/>
        </a:spcAft>
        <a:buSzPct val="45000"/>
        <a:buFont typeface="StarSymbol"/>
        <a:buChar char="●"/>
        <a:tabLst/>
        <a:defRPr lang="en-US" sz="2400" b="0" i="0" u="none" strike="noStrike" kern="1200">
          <a:ln>
            <a:noFill/>
          </a:ln>
          <a:latin typeface="Arial" pitchFamily="18"/>
          <a:ea typeface="WenQuanYi Zen Hei" pitchFamily="2"/>
          <a:cs typeface="Lohit Hindi" pitchFamily="2"/>
        </a:defRPr>
      </a:lvl1pPr>
      <a:lvl2pPr marL="0" marR="0" lvl="1" indent="0" hangingPunct="0">
        <a:spcBef>
          <a:spcPts val="0"/>
        </a:spcBef>
        <a:spcAft>
          <a:spcPts val="1057"/>
        </a:spcAft>
        <a:buSzPct val="75000"/>
        <a:buFont typeface="StarSymbol"/>
        <a:buChar char="–"/>
        <a:tabLst/>
        <a:defRPr lang="en-US" sz="2400" b="0" i="0" u="none" strike="noStrike" kern="1200">
          <a:ln>
            <a:noFill/>
          </a:ln>
          <a:latin typeface="Arial" pitchFamily="18"/>
          <a:ea typeface="WenQuanYi Zen Hei" pitchFamily="2"/>
          <a:cs typeface="Lohit Hindi" pitchFamily="2"/>
        </a:defRPr>
      </a:lvl2pPr>
      <a:lvl3pPr marL="0" marR="0" lvl="2" indent="0" hangingPunct="0">
        <a:spcBef>
          <a:spcPts val="0"/>
        </a:spcBef>
        <a:spcAft>
          <a:spcPts val="1057"/>
        </a:spcAft>
        <a:buSzPct val="45000"/>
        <a:buFont typeface="StarSymbol"/>
        <a:buChar char="●"/>
        <a:tabLst/>
        <a:defRPr lang="en-US" sz="2400" b="0" i="0" u="none" strike="noStrike" kern="1200">
          <a:ln>
            <a:noFill/>
          </a:ln>
          <a:latin typeface="Arial" pitchFamily="18"/>
          <a:ea typeface="WenQuanYi Zen Hei" pitchFamily="2"/>
          <a:cs typeface="Lohit Hindi" pitchFamily="2"/>
        </a:defRPr>
      </a:lvl3pPr>
      <a:lvl4pPr marL="0" marR="0" lvl="3" indent="0" hangingPunct="0">
        <a:spcBef>
          <a:spcPts val="0"/>
        </a:spcBef>
        <a:spcAft>
          <a:spcPts val="1057"/>
        </a:spcAft>
        <a:buSzPct val="75000"/>
        <a:buFont typeface="StarSymbol"/>
        <a:buChar char="–"/>
        <a:tabLst/>
        <a:defRPr lang="en-US" sz="2400" b="0" i="0" u="none" strike="noStrike" kern="1200">
          <a:ln>
            <a:noFill/>
          </a:ln>
          <a:latin typeface="Arial" pitchFamily="18"/>
          <a:ea typeface="WenQuanYi Zen Hei" pitchFamily="2"/>
          <a:cs typeface="Lohit Hindi" pitchFamily="2"/>
        </a:defRPr>
      </a:lvl4pPr>
      <a:lvl5pPr marL="0" marR="0" lvl="4" indent="0" hangingPunct="0">
        <a:spcBef>
          <a:spcPts val="0"/>
        </a:spcBef>
        <a:spcAft>
          <a:spcPts val="1057"/>
        </a:spcAft>
        <a:buSzPct val="45000"/>
        <a:buFont typeface="StarSymbol"/>
        <a:buChar char="●"/>
        <a:tabLst/>
        <a:defRPr lang="en-US" sz="2400" b="0" i="0" u="none" strike="noStrike" kern="1200">
          <a:ln>
            <a:noFill/>
          </a:ln>
          <a:latin typeface="Arial" pitchFamily="18"/>
          <a:ea typeface="WenQuanYi Zen Hei" pitchFamily="2"/>
          <a:cs typeface="Lohit Hindi" pitchFamily="2"/>
        </a:defRPr>
      </a:lvl5pPr>
      <a:lvl6pPr marL="0" marR="0" lvl="5" indent="0" hangingPunct="0">
        <a:spcBef>
          <a:spcPts val="0"/>
        </a:spcBef>
        <a:spcAft>
          <a:spcPts val="1057"/>
        </a:spcAft>
        <a:buSzPct val="45000"/>
        <a:buFont typeface="StarSymbol"/>
        <a:buChar char="●"/>
        <a:tabLst/>
        <a:defRPr lang="en-US" sz="2400" b="0" i="0" u="none" strike="noStrike" kern="1200">
          <a:ln>
            <a:noFill/>
          </a:ln>
          <a:latin typeface="Arial" pitchFamily="18"/>
          <a:ea typeface="WenQuanYi Zen Hei" pitchFamily="2"/>
          <a:cs typeface="Lohit Hindi" pitchFamily="2"/>
        </a:defRPr>
      </a:lvl6pPr>
      <a:lvl7pPr marL="0" marR="0" lvl="6" indent="0" hangingPunct="0">
        <a:spcBef>
          <a:spcPts val="0"/>
        </a:spcBef>
        <a:spcAft>
          <a:spcPts val="1057"/>
        </a:spcAft>
        <a:buSzPct val="45000"/>
        <a:buFont typeface="StarSymbol"/>
        <a:buChar char="●"/>
        <a:tabLst/>
        <a:defRPr lang="en-US" sz="2400" b="0" i="0" u="none" strike="noStrike" kern="1200">
          <a:ln>
            <a:noFill/>
          </a:ln>
          <a:latin typeface="Arial" pitchFamily="18"/>
          <a:ea typeface="WenQuanYi Zen Hei" pitchFamily="2"/>
          <a:cs typeface="Lohit Hindi" pitchFamily="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E9A72-20FF-2244-B24F-9A9296828E9A}"/>
              </a:ext>
            </a:extLst>
          </p:cNvPr>
          <p:cNvSpPr txBox="1">
            <a:spLocks noGrp="1"/>
          </p:cNvSpPr>
          <p:nvPr>
            <p:ph type="title"/>
          </p:nvPr>
        </p:nvSpPr>
        <p:spPr>
          <a:xfrm>
            <a:off x="503999" y="225720"/>
            <a:ext cx="9071640" cy="946800"/>
          </a:xfrm>
          <a:prstGeom prst="rect">
            <a:avLst/>
          </a:prstGeom>
          <a:noFill/>
          <a:ln>
            <a:noFill/>
          </a:ln>
        </p:spPr>
        <p:txBody>
          <a:bodyPr lIns="0" tIns="0" rIns="0" bIns="0" anchor="ctr"/>
          <a:lstStyle/>
          <a:p>
            <a:endParaRPr lang="de-DE"/>
          </a:p>
        </p:txBody>
      </p:sp>
      <p:sp>
        <p:nvSpPr>
          <p:cNvPr id="3" name="Text Placeholder 2">
            <a:extLst>
              <a:ext uri="{FF2B5EF4-FFF2-40B4-BE49-F238E27FC236}">
                <a16:creationId xmlns:a16="http://schemas.microsoft.com/office/drawing/2014/main" id="{89779927-305D-1D45-953A-C7AE555C50D6}"/>
              </a:ext>
            </a:extLst>
          </p:cNvPr>
          <p:cNvSpPr txBox="1">
            <a:spLocks noGrp="1"/>
          </p:cNvSpPr>
          <p:nvPr>
            <p:ph type="body" idx="1"/>
          </p:nvPr>
        </p:nvSpPr>
        <p:spPr>
          <a:xfrm>
            <a:off x="503999" y="1326600"/>
            <a:ext cx="9071640" cy="3288239"/>
          </a:xfrm>
          <a:prstGeom prst="rect">
            <a:avLst/>
          </a:prstGeom>
          <a:noFill/>
          <a:ln>
            <a:noFill/>
          </a:ln>
        </p:spPr>
        <p:txBody>
          <a:bodyPr lIns="0" tIns="0" rIns="0" bIns="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Date Placeholder 3">
            <a:extLst>
              <a:ext uri="{FF2B5EF4-FFF2-40B4-BE49-F238E27FC236}">
                <a16:creationId xmlns:a16="http://schemas.microsoft.com/office/drawing/2014/main" id="{710A1047-FB63-9947-B403-B85CDC773C11}"/>
              </a:ext>
            </a:extLst>
          </p:cNvPr>
          <p:cNvSpPr txBox="1">
            <a:spLocks noGrp="1"/>
          </p:cNvSpPr>
          <p:nvPr>
            <p:ph type="dt" sz="half" idx="2"/>
          </p:nvPr>
        </p:nvSpPr>
        <p:spPr>
          <a:xfrm>
            <a:off x="503999" y="5165280"/>
            <a:ext cx="2348280" cy="390960"/>
          </a:xfrm>
          <a:prstGeom prst="rect">
            <a:avLst/>
          </a:prstGeom>
          <a:noFill/>
          <a:ln>
            <a:noFill/>
          </a:ln>
        </p:spPr>
        <p:txBody>
          <a:bodyPr lIns="0" tIns="0" rIns="0" bIns="0" anchorCtr="0">
            <a:noAutofit/>
          </a:bodyPr>
          <a:lstStyle>
            <a:lvl1pPr lvl="0" hangingPunct="0">
              <a:buNone/>
              <a:tabLst/>
              <a:defRPr lang="de-DE" sz="1400" kern="1200">
                <a:latin typeface="Times New Roman" pitchFamily="18"/>
                <a:ea typeface="DejaVu Sans" pitchFamily="2"/>
                <a:cs typeface="DejaVu Sans" pitchFamily="2"/>
              </a:defRPr>
            </a:lvl1pPr>
          </a:lstStyle>
          <a:p>
            <a:pPr lvl="0"/>
            <a:endParaRPr lang="de-DE"/>
          </a:p>
        </p:txBody>
      </p:sp>
      <p:sp>
        <p:nvSpPr>
          <p:cNvPr id="5" name="Footer Placeholder 4">
            <a:extLst>
              <a:ext uri="{FF2B5EF4-FFF2-40B4-BE49-F238E27FC236}">
                <a16:creationId xmlns:a16="http://schemas.microsoft.com/office/drawing/2014/main" id="{06568FED-655D-7F42-8FFF-6A53F97EECF5}"/>
              </a:ext>
            </a:extLst>
          </p:cNvPr>
          <p:cNvSpPr txBox="1">
            <a:spLocks noGrp="1"/>
          </p:cNvSpPr>
          <p:nvPr>
            <p:ph type="ftr" sz="quarter" idx="3"/>
          </p:nvPr>
        </p:nvSpPr>
        <p:spPr>
          <a:xfrm>
            <a:off x="3447360" y="5165280"/>
            <a:ext cx="3195000" cy="390960"/>
          </a:xfrm>
          <a:prstGeom prst="rect">
            <a:avLst/>
          </a:prstGeom>
          <a:noFill/>
          <a:ln>
            <a:noFill/>
          </a:ln>
        </p:spPr>
        <p:txBody>
          <a:bodyPr lIns="0" tIns="0" rIns="0" bIns="0" anchorCtr="0">
            <a:noAutofit/>
          </a:bodyPr>
          <a:lstStyle>
            <a:lvl1pPr lvl="0" algn="ctr" hangingPunct="0">
              <a:buNone/>
              <a:tabLst/>
              <a:defRPr lang="de-DE" sz="1400" kern="1200">
                <a:latin typeface="Times New Roman" pitchFamily="18"/>
                <a:ea typeface="DejaVu Sans" pitchFamily="2"/>
                <a:cs typeface="DejaVu Sans" pitchFamily="2"/>
              </a:defRPr>
            </a:lvl1pPr>
          </a:lstStyle>
          <a:p>
            <a:pPr lvl="0"/>
            <a:endParaRPr lang="de-DE"/>
          </a:p>
        </p:txBody>
      </p:sp>
      <p:sp>
        <p:nvSpPr>
          <p:cNvPr id="6" name="Slide Number Placeholder 5">
            <a:extLst>
              <a:ext uri="{FF2B5EF4-FFF2-40B4-BE49-F238E27FC236}">
                <a16:creationId xmlns:a16="http://schemas.microsoft.com/office/drawing/2014/main" id="{C28C9116-0CAB-FE4A-8587-2FBBCBF4FD1C}"/>
              </a:ext>
            </a:extLst>
          </p:cNvPr>
          <p:cNvSpPr txBox="1">
            <a:spLocks noGrp="1"/>
          </p:cNvSpPr>
          <p:nvPr>
            <p:ph type="sldNum" sz="quarter" idx="4"/>
          </p:nvPr>
        </p:nvSpPr>
        <p:spPr>
          <a:xfrm>
            <a:off x="7227000" y="5165280"/>
            <a:ext cx="2348280" cy="390960"/>
          </a:xfrm>
          <a:prstGeom prst="rect">
            <a:avLst/>
          </a:prstGeom>
          <a:noFill/>
          <a:ln>
            <a:noFill/>
          </a:ln>
        </p:spPr>
        <p:txBody>
          <a:bodyPr lIns="0" tIns="0" rIns="0" bIns="0" anchorCtr="0">
            <a:noAutofit/>
          </a:bodyPr>
          <a:lstStyle>
            <a:lvl1pPr lvl="0" algn="r" hangingPunct="0">
              <a:buNone/>
              <a:tabLst/>
              <a:defRPr lang="de-DE" sz="1400" kern="1200">
                <a:latin typeface="Times New Roman" pitchFamily="18"/>
                <a:ea typeface="DejaVu Sans" pitchFamily="2"/>
                <a:cs typeface="DejaVu Sans" pitchFamily="2"/>
              </a:defRPr>
            </a:lvl1pPr>
          </a:lstStyle>
          <a:p>
            <a:pPr lvl="0"/>
            <a:fld id="{E00A34E9-D7C8-A74B-BA13-B17208362A36}" type="slidenum">
              <a:t>‹#›</a:t>
            </a:fld>
            <a:endParaRPr lang="de-DE"/>
          </a:p>
        </p:txBody>
      </p:sp>
      <p:sp>
        <p:nvSpPr>
          <p:cNvPr id="7" name="Freeform 6">
            <a:extLst>
              <a:ext uri="{FF2B5EF4-FFF2-40B4-BE49-F238E27FC236}">
                <a16:creationId xmlns:a16="http://schemas.microsoft.com/office/drawing/2014/main" id="{095C31D5-EA49-1F43-85C4-14BA75667A8D}"/>
              </a:ext>
            </a:extLst>
          </p:cNvPr>
          <p:cNvSpPr/>
          <p:nvPr/>
        </p:nvSpPr>
        <p:spPr>
          <a:xfrm>
            <a:off x="0" y="0"/>
            <a:ext cx="10080000" cy="567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36000">
            <a:solidFill>
              <a:srgbClr val="FFFFFF"/>
            </a:solidFill>
            <a:prstDash val="solid"/>
          </a:ln>
        </p:spPr>
        <p:txBody>
          <a:bodyPr lIns="18000" tIns="18000" rIns="18000" bIns="18000" anchor="ctr" anchorCtr="0">
            <a:noAutofit/>
          </a:bodyPr>
          <a:lstStyle/>
          <a:p>
            <a:pPr lvl="0" hangingPunct="0">
              <a:buNone/>
              <a:tabLst/>
            </a:pPr>
            <a:endParaRPr lang="de-DE" sz="2400" kern="1200">
              <a:latin typeface="Times New Roman" pitchFamily="18"/>
              <a:ea typeface="DejaVu Sans" pitchFamily="2"/>
              <a:cs typeface="DejaVu Sans" pitchFamily="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hangingPunct="0">
        <a:tabLst/>
        <a:defRPr lang="de-DE" sz="3300" b="0" i="0" u="none" strike="noStrike" kern="1200">
          <a:ln>
            <a:noFill/>
          </a:ln>
          <a:latin typeface="Arial" pitchFamily="18"/>
        </a:defRPr>
      </a:lvl1pPr>
    </p:titleStyle>
    <p:bodyStyle>
      <a:lvl1pPr marL="0" marR="0" indent="0" hangingPunct="0">
        <a:spcBef>
          <a:spcPts val="0"/>
        </a:spcBef>
        <a:spcAft>
          <a:spcPts val="1060"/>
        </a:spcAft>
        <a:tabLst/>
        <a:defRPr lang="de-DE" sz="2400" b="0" i="0" u="none" strike="noStrike" kern="1200">
          <a:ln>
            <a:noFill/>
          </a:ln>
          <a:latin typeface="Arial"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7D22A-1B86-054A-A672-AB857E6D3DC0}"/>
              </a:ext>
            </a:extLst>
          </p:cNvPr>
          <p:cNvSpPr txBox="1">
            <a:spLocks noGrp="1"/>
          </p:cNvSpPr>
          <p:nvPr>
            <p:ph type="title"/>
          </p:nvPr>
        </p:nvSpPr>
        <p:spPr>
          <a:xfrm>
            <a:off x="503999" y="225720"/>
            <a:ext cx="9071640" cy="946800"/>
          </a:xfrm>
          <a:prstGeom prst="rect">
            <a:avLst/>
          </a:prstGeom>
          <a:noFill/>
          <a:ln>
            <a:noFill/>
          </a:ln>
        </p:spPr>
        <p:txBody>
          <a:bodyPr lIns="0" tIns="0" rIns="0" bIns="0" anchor="ctr"/>
          <a:lstStyle/>
          <a:p>
            <a:endParaRPr lang="de-DE"/>
          </a:p>
        </p:txBody>
      </p:sp>
      <p:sp>
        <p:nvSpPr>
          <p:cNvPr id="3" name="Text Placeholder 2">
            <a:extLst>
              <a:ext uri="{FF2B5EF4-FFF2-40B4-BE49-F238E27FC236}">
                <a16:creationId xmlns:a16="http://schemas.microsoft.com/office/drawing/2014/main" id="{A5ABC68E-B2D6-DA4B-863F-6D6AFE5BAE70}"/>
              </a:ext>
            </a:extLst>
          </p:cNvPr>
          <p:cNvSpPr txBox="1">
            <a:spLocks noGrp="1"/>
          </p:cNvSpPr>
          <p:nvPr>
            <p:ph type="body" idx="1"/>
          </p:nvPr>
        </p:nvSpPr>
        <p:spPr>
          <a:xfrm>
            <a:off x="503999" y="1326600"/>
            <a:ext cx="9071640" cy="3288239"/>
          </a:xfrm>
          <a:prstGeom prst="rect">
            <a:avLst/>
          </a:prstGeom>
          <a:noFill/>
          <a:ln>
            <a:noFill/>
          </a:ln>
        </p:spPr>
        <p:txBody>
          <a:bodyPr lIns="0" tIns="0" rIns="0" bIns="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Date Placeholder 3">
            <a:extLst>
              <a:ext uri="{FF2B5EF4-FFF2-40B4-BE49-F238E27FC236}">
                <a16:creationId xmlns:a16="http://schemas.microsoft.com/office/drawing/2014/main" id="{B0B6A9BC-77BD-5344-BA97-8AF2D4F33D4D}"/>
              </a:ext>
            </a:extLst>
          </p:cNvPr>
          <p:cNvSpPr txBox="1">
            <a:spLocks noGrp="1"/>
          </p:cNvSpPr>
          <p:nvPr>
            <p:ph type="dt" sz="half" idx="2"/>
          </p:nvPr>
        </p:nvSpPr>
        <p:spPr>
          <a:xfrm>
            <a:off x="503999" y="5165280"/>
            <a:ext cx="2348280" cy="390960"/>
          </a:xfrm>
          <a:prstGeom prst="rect">
            <a:avLst/>
          </a:prstGeom>
          <a:noFill/>
          <a:ln>
            <a:noFill/>
          </a:ln>
        </p:spPr>
        <p:txBody>
          <a:bodyPr lIns="0" tIns="0" rIns="0" bIns="0" anchorCtr="0">
            <a:noAutofit/>
          </a:bodyPr>
          <a:lstStyle>
            <a:lvl1pPr lvl="0" hangingPunct="0">
              <a:buNone/>
              <a:tabLst/>
              <a:defRPr lang="de-DE" sz="1400" kern="1200">
                <a:latin typeface="Times New Roman" pitchFamily="18"/>
                <a:ea typeface="DejaVu Sans" pitchFamily="2"/>
                <a:cs typeface="DejaVu Sans" pitchFamily="2"/>
              </a:defRPr>
            </a:lvl1pPr>
          </a:lstStyle>
          <a:p>
            <a:pPr lvl="0"/>
            <a:endParaRPr lang="de-DE"/>
          </a:p>
        </p:txBody>
      </p:sp>
      <p:sp>
        <p:nvSpPr>
          <p:cNvPr id="5" name="Footer Placeholder 4">
            <a:extLst>
              <a:ext uri="{FF2B5EF4-FFF2-40B4-BE49-F238E27FC236}">
                <a16:creationId xmlns:a16="http://schemas.microsoft.com/office/drawing/2014/main" id="{05BAFB19-AEEF-3446-81C0-BB046C46D3C1}"/>
              </a:ext>
            </a:extLst>
          </p:cNvPr>
          <p:cNvSpPr txBox="1">
            <a:spLocks noGrp="1"/>
          </p:cNvSpPr>
          <p:nvPr>
            <p:ph type="ftr" sz="quarter" idx="3"/>
          </p:nvPr>
        </p:nvSpPr>
        <p:spPr>
          <a:xfrm>
            <a:off x="3447360" y="5165280"/>
            <a:ext cx="3195000" cy="390960"/>
          </a:xfrm>
          <a:prstGeom prst="rect">
            <a:avLst/>
          </a:prstGeom>
          <a:noFill/>
          <a:ln>
            <a:noFill/>
          </a:ln>
        </p:spPr>
        <p:txBody>
          <a:bodyPr lIns="0" tIns="0" rIns="0" bIns="0" anchorCtr="0">
            <a:noAutofit/>
          </a:bodyPr>
          <a:lstStyle>
            <a:lvl1pPr lvl="0" algn="ctr" hangingPunct="0">
              <a:buNone/>
              <a:tabLst/>
              <a:defRPr lang="de-DE" sz="1400" kern="1200">
                <a:latin typeface="Times New Roman" pitchFamily="18"/>
                <a:ea typeface="DejaVu Sans" pitchFamily="2"/>
                <a:cs typeface="DejaVu Sans" pitchFamily="2"/>
              </a:defRPr>
            </a:lvl1pPr>
          </a:lstStyle>
          <a:p>
            <a:pPr lvl="0"/>
            <a:endParaRPr lang="de-DE"/>
          </a:p>
        </p:txBody>
      </p:sp>
      <p:sp>
        <p:nvSpPr>
          <p:cNvPr id="6" name="Slide Number Placeholder 5">
            <a:extLst>
              <a:ext uri="{FF2B5EF4-FFF2-40B4-BE49-F238E27FC236}">
                <a16:creationId xmlns:a16="http://schemas.microsoft.com/office/drawing/2014/main" id="{5701D181-1124-5E4E-812C-892A49E2C379}"/>
              </a:ext>
            </a:extLst>
          </p:cNvPr>
          <p:cNvSpPr txBox="1">
            <a:spLocks noGrp="1"/>
          </p:cNvSpPr>
          <p:nvPr>
            <p:ph type="sldNum" sz="quarter" idx="4"/>
          </p:nvPr>
        </p:nvSpPr>
        <p:spPr>
          <a:xfrm>
            <a:off x="7227000" y="5165280"/>
            <a:ext cx="2348280" cy="390960"/>
          </a:xfrm>
          <a:prstGeom prst="rect">
            <a:avLst/>
          </a:prstGeom>
          <a:noFill/>
          <a:ln>
            <a:noFill/>
          </a:ln>
        </p:spPr>
        <p:txBody>
          <a:bodyPr lIns="0" tIns="0" rIns="0" bIns="0" anchorCtr="0">
            <a:noAutofit/>
          </a:bodyPr>
          <a:lstStyle>
            <a:lvl1pPr lvl="0" algn="r" hangingPunct="0">
              <a:buNone/>
              <a:tabLst/>
              <a:defRPr lang="de-DE" sz="1400" kern="1200">
                <a:latin typeface="Times New Roman" pitchFamily="18"/>
                <a:ea typeface="DejaVu Sans" pitchFamily="2"/>
                <a:cs typeface="DejaVu Sans" pitchFamily="2"/>
              </a:defRPr>
            </a:lvl1pPr>
          </a:lstStyle>
          <a:p>
            <a:pPr lvl="0"/>
            <a:fld id="{CFA5EBB9-4FC8-9140-8987-449B020A6D46}" type="slidenum">
              <a:t>‹#›</a:t>
            </a:fld>
            <a:endParaRPr lang="de-DE"/>
          </a:p>
        </p:txBody>
      </p:sp>
      <p:sp>
        <p:nvSpPr>
          <p:cNvPr id="7" name="Freeform 6">
            <a:extLst>
              <a:ext uri="{FF2B5EF4-FFF2-40B4-BE49-F238E27FC236}">
                <a16:creationId xmlns:a16="http://schemas.microsoft.com/office/drawing/2014/main" id="{E8D16A0E-79AA-C241-877E-F7DA03BDBC43}"/>
              </a:ext>
            </a:extLst>
          </p:cNvPr>
          <p:cNvSpPr/>
          <p:nvPr/>
        </p:nvSpPr>
        <p:spPr>
          <a:xfrm>
            <a:off x="0" y="360"/>
            <a:ext cx="10080000" cy="567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w="36000">
            <a:solidFill>
              <a:srgbClr val="000000"/>
            </a:solidFill>
            <a:prstDash val="solid"/>
          </a:ln>
        </p:spPr>
        <p:txBody>
          <a:bodyPr lIns="18000" tIns="18000" rIns="18000" bIns="18000" anchor="ctr" anchorCtr="0">
            <a:noAutofit/>
          </a:bodyPr>
          <a:lstStyle/>
          <a:p>
            <a:pPr lvl="0" hangingPunct="0">
              <a:buNone/>
              <a:tabLst/>
            </a:pPr>
            <a:endParaRPr lang="de-DE" sz="2400" kern="1200">
              <a:latin typeface="Times New Roman" pitchFamily="18"/>
              <a:ea typeface="DejaVu Sans" pitchFamily="2"/>
              <a:cs typeface="DejaVu Sans" pitchFamily="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hangingPunct="0">
        <a:tabLst/>
        <a:defRPr lang="de-DE" sz="3300" b="0" i="0" u="none" strike="noStrike" kern="1200">
          <a:ln>
            <a:noFill/>
          </a:ln>
          <a:latin typeface="Arial" pitchFamily="18"/>
        </a:defRPr>
      </a:lvl1pPr>
    </p:titleStyle>
    <p:bodyStyle>
      <a:lvl1pPr marL="0" marR="0" indent="0" hangingPunct="0">
        <a:spcBef>
          <a:spcPts val="0"/>
        </a:spcBef>
        <a:spcAft>
          <a:spcPts val="1060"/>
        </a:spcAft>
        <a:tabLst/>
        <a:defRPr lang="de-DE" sz="2400" b="0" i="0" u="none" strike="noStrike" kern="1200">
          <a:ln>
            <a:noFill/>
          </a:ln>
          <a:latin typeface="Arial"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catb.org/~esr/faqs/smart-questions.html"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mailto:dirk.riehle@fau.de" TargetMode="External"/><Relationship Id="rId7" Type="http://schemas.openxmlformats.org/officeDocument/2006/relationships/hyperlink" Target="http://twitter.com/dirkriehle" TargetMode="External"/><Relationship Id="rId2" Type="http://schemas.openxmlformats.org/officeDocument/2006/relationships/notesSlide" Target="../notesSlides/notesSlide57.xml"/><Relationship Id="rId1" Type="http://schemas.openxmlformats.org/officeDocument/2006/relationships/slideLayout" Target="../slideLayouts/slideLayout18.xml"/><Relationship Id="rId6" Type="http://schemas.openxmlformats.org/officeDocument/2006/relationships/hyperlink" Target="http://dirkriehle.com/" TargetMode="External"/><Relationship Id="rId5" Type="http://schemas.openxmlformats.org/officeDocument/2006/relationships/hyperlink" Target="mailto:dirk@riehle.org" TargetMode="External"/><Relationship Id="rId4" Type="http://schemas.openxmlformats.org/officeDocument/2006/relationships/hyperlink" Target="http://osr.cs.fau.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E089-60F4-2C43-B507-8392FEB4610B}"/>
              </a:ext>
            </a:extLst>
          </p:cNvPr>
          <p:cNvSpPr txBox="1">
            <a:spLocks noGrp="1"/>
          </p:cNvSpPr>
          <p:nvPr>
            <p:ph type="title" idx="4294967295"/>
          </p:nvPr>
        </p:nvSpPr>
        <p:spPr/>
        <p:txBody>
          <a:bodyPr/>
          <a:lstStyle/>
          <a:p>
            <a:pPr lvl="0"/>
            <a:r>
              <a:rPr lang="en-US"/>
              <a:t>Open Source</a:t>
            </a:r>
            <a:br>
              <a:rPr lang="en-US"/>
            </a:br>
            <a:r>
              <a:rPr lang="en-US"/>
              <a:t>Project Communities</a:t>
            </a:r>
          </a:p>
        </p:txBody>
      </p:sp>
      <p:sp>
        <p:nvSpPr>
          <p:cNvPr id="3" name="Subtitle 2">
            <a:extLst>
              <a:ext uri="{FF2B5EF4-FFF2-40B4-BE49-F238E27FC236}">
                <a16:creationId xmlns:a16="http://schemas.microsoft.com/office/drawing/2014/main" id="{B07ECEFD-23B9-5242-A5F4-4D9972782602}"/>
              </a:ext>
            </a:extLst>
          </p:cNvPr>
          <p:cNvSpPr txBox="1">
            <a:spLocks noGrp="1"/>
          </p:cNvSpPr>
          <p:nvPr>
            <p:ph type="subTitle" idx="4294967295"/>
          </p:nvPr>
        </p:nvSpPr>
        <p:spPr/>
        <p:txBody>
          <a:bodyPr anchor="t">
            <a:normAutofit/>
          </a:bodyPr>
          <a:lstStyle/>
          <a:p>
            <a:pPr lvl="0" algn="ctr">
              <a:lnSpc>
                <a:spcPct val="150000"/>
              </a:lnSpc>
              <a:spcAft>
                <a:spcPts val="0"/>
              </a:spcAft>
              <a:buNone/>
            </a:pPr>
            <a:r>
              <a:rPr lang="en-US" altLang="zh-CN" sz="3200" b="1" dirty="0"/>
              <a:t>2021.07.21</a:t>
            </a:r>
            <a:endParaRPr lang="de-DE" sz="3200" b="1" dirty="0"/>
          </a:p>
          <a:p>
            <a:pPr lvl="0" algn="ctr">
              <a:lnSpc>
                <a:spcPct val="150000"/>
              </a:lnSpc>
              <a:spcAft>
                <a:spcPts val="0"/>
              </a:spcAft>
              <a:buNone/>
            </a:pPr>
            <a:r>
              <a:rPr lang="de-DE" sz="1800" dirty="0" err="1"/>
              <a:t>Licensed</a:t>
            </a:r>
            <a:r>
              <a:rPr lang="de-DE" sz="1800" dirty="0"/>
              <a:t> </a:t>
            </a:r>
            <a:r>
              <a:rPr lang="de-DE" sz="1800" dirty="0" err="1"/>
              <a:t>under</a:t>
            </a:r>
            <a:r>
              <a:rPr lang="de-DE" sz="1800" dirty="0"/>
              <a:t> </a:t>
            </a:r>
            <a:r>
              <a:rPr lang="de-DE" sz="1800" dirty="0">
                <a:hlinkClick r:id="rId3"/>
              </a:rPr>
              <a:t>CC BY 4.0 International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18" name="Date Placeholder 1">
            <a:extLst>
              <a:ext uri="{FF2B5EF4-FFF2-40B4-BE49-F238E27FC236}">
                <a16:creationId xmlns:a16="http://schemas.microsoft.com/office/drawing/2014/main" id="{3F153F4D-2B7F-B84D-A487-0A38E0F81A1A}"/>
              </a:ext>
            </a:extLst>
          </p:cNvPr>
          <p:cNvSpPr>
            <a:spLocks noGrp="1"/>
          </p:cNvSpPr>
          <p:nvPr>
            <p:ph type="dt" sz="half" idx="10"/>
          </p:nvPr>
        </p:nvSpPr>
        <p:spPr/>
        <p:txBody>
          <a:bodyPr/>
          <a:lstStyle/>
          <a:p>
            <a:pPr lvl="0"/>
            <a:r>
              <a:rPr lang="en-US"/>
              <a:t>Free / Libre and Open Source Software</a:t>
            </a:r>
          </a:p>
        </p:txBody>
      </p:sp>
      <p:sp>
        <p:nvSpPr>
          <p:cNvPr id="19" name="Footer Placeholder 2">
            <a:extLst>
              <a:ext uri="{FF2B5EF4-FFF2-40B4-BE49-F238E27FC236}">
                <a16:creationId xmlns:a16="http://schemas.microsoft.com/office/drawing/2014/main" id="{185B958F-6696-9945-8F31-BA92CD679E0B}"/>
              </a:ext>
            </a:extLst>
          </p:cNvPr>
          <p:cNvSpPr>
            <a:spLocks noGrp="1"/>
          </p:cNvSpPr>
          <p:nvPr>
            <p:ph type="ftr" sz="quarter" idx="11"/>
          </p:nvPr>
        </p:nvSpPr>
        <p:spPr/>
        <p:txBody>
          <a:bodyPr/>
          <a:lstStyle/>
          <a:p>
            <a:pPr lvl="0"/>
            <a:r>
              <a:rPr lang="en-US"/>
              <a:t>© 2019 Dirk Riehle - Some Rights Reserved</a:t>
            </a:r>
          </a:p>
        </p:txBody>
      </p:sp>
      <p:sp>
        <p:nvSpPr>
          <p:cNvPr id="20" name="Slide Number Placeholder 3">
            <a:extLst>
              <a:ext uri="{FF2B5EF4-FFF2-40B4-BE49-F238E27FC236}">
                <a16:creationId xmlns:a16="http://schemas.microsoft.com/office/drawing/2014/main" id="{31643817-00CF-B443-920D-BC525D049EA8}"/>
              </a:ext>
            </a:extLst>
          </p:cNvPr>
          <p:cNvSpPr>
            <a:spLocks noGrp="1"/>
          </p:cNvSpPr>
          <p:nvPr>
            <p:ph type="sldNum" sz="quarter" idx="12"/>
          </p:nvPr>
        </p:nvSpPr>
        <p:spPr/>
        <p:txBody>
          <a:bodyPr/>
          <a:lstStyle/>
          <a:p>
            <a:pPr lvl="0"/>
            <a:fld id="{64B671AC-122E-BB48-94BF-65CB50F805F0}" type="slidenum">
              <a:rPr lang="en-US" smtClean="0"/>
              <a:t>10</a:t>
            </a:fld>
            <a:endParaRPr lang="en-US"/>
          </a:p>
        </p:txBody>
      </p:sp>
      <p:sp>
        <p:nvSpPr>
          <p:cNvPr id="2" name="Title 1">
            <a:extLst>
              <a:ext uri="{FF2B5EF4-FFF2-40B4-BE49-F238E27FC236}">
                <a16:creationId xmlns:a16="http://schemas.microsoft.com/office/drawing/2014/main" id="{EFAFA99D-FFD6-FD48-8EE5-5E6A30E13707}"/>
              </a:ext>
            </a:extLst>
          </p:cNvPr>
          <p:cNvSpPr txBox="1">
            <a:spLocks noGrp="1"/>
          </p:cNvSpPr>
          <p:nvPr>
            <p:ph type="title" idx="4294967295"/>
          </p:nvPr>
        </p:nvSpPr>
        <p:spPr/>
        <p:txBody>
          <a:bodyPr/>
          <a:lstStyle/>
          <a:p>
            <a:pPr lvl="0"/>
            <a:r>
              <a:rPr lang="en-US" dirty="0" err="1"/>
              <a:t>拓展职业路径</a:t>
            </a:r>
            <a:r>
              <a:rPr lang="zh-CN" altLang="en-US" dirty="0"/>
              <a:t> （基金会） </a:t>
            </a:r>
            <a:r>
              <a:rPr lang="en-US" sz="1800" dirty="0"/>
              <a:t>The Extended Career Path (Foundations)</a:t>
            </a:r>
            <a:endParaRPr lang="en-US" dirty="0"/>
          </a:p>
        </p:txBody>
      </p:sp>
      <p:sp>
        <p:nvSpPr>
          <p:cNvPr id="3" name="TextBox 2">
            <a:extLst>
              <a:ext uri="{FF2B5EF4-FFF2-40B4-BE49-F238E27FC236}">
                <a16:creationId xmlns:a16="http://schemas.microsoft.com/office/drawing/2014/main" id="{55658A98-BAAF-AC45-A6AF-E2D0146D7FA7}"/>
              </a:ext>
            </a:extLst>
          </p:cNvPr>
          <p:cNvSpPr txBox="1"/>
          <p:nvPr/>
        </p:nvSpPr>
        <p:spPr>
          <a:xfrm>
            <a:off x="3960000" y="1080000"/>
            <a:ext cx="5760000" cy="1080000"/>
          </a:xfrm>
          <a:prstGeom prst="rect">
            <a:avLst/>
          </a:prstGeom>
          <a:noFill/>
          <a:ln>
            <a:noFill/>
          </a:ln>
        </p:spPr>
        <p:txBody>
          <a:bodyPr wrap="none" lIns="72000" tIns="72000" rIns="72000" bIns="72000" anchor="ctr" anchorCtr="0" compatLnSpc="0">
            <a:noAutofit/>
          </a:bodyPr>
          <a:lstStyle/>
          <a:p>
            <a:pPr marL="342900" marR="0" lvl="0" indent="-342900" algn="l" hangingPunct="0">
              <a:lnSpc>
                <a:spcPct val="100000"/>
              </a:lnSpc>
              <a:spcBef>
                <a:spcPts val="0"/>
              </a:spcBef>
              <a:spcAft>
                <a:spcPts val="0"/>
              </a:spcAft>
              <a:buSzPct val="45000"/>
              <a:buFont typeface="Arial" panose="020B0604020202020204" pitchFamily="34" charset="0"/>
              <a:buChar char="•"/>
              <a:tabLst/>
            </a:pPr>
            <a:r>
              <a:rPr lang="en-US" sz="2000" b="0" i="0" u="none" strike="noStrike" kern="1200" dirty="0">
                <a:ln>
                  <a:noFill/>
                </a:ln>
                <a:latin typeface="Arial" pitchFamily="18"/>
                <a:ea typeface="WenQuanYi Zen Hei" pitchFamily="2"/>
                <a:cs typeface="Lohit Hindi" pitchFamily="2"/>
              </a:rPr>
              <a:t>Has interest of foundation at heart</a:t>
            </a:r>
          </a:p>
          <a:p>
            <a:pPr marL="342900" marR="0" lvl="0" indent="-342900" algn="l" hangingPunct="0">
              <a:lnSpc>
                <a:spcPct val="100000"/>
              </a:lnSpc>
              <a:spcBef>
                <a:spcPts val="0"/>
              </a:spcBef>
              <a:spcAft>
                <a:spcPts val="0"/>
              </a:spcAft>
              <a:buSzPct val="45000"/>
              <a:buFont typeface="Arial" panose="020B0604020202020204" pitchFamily="34" charset="0"/>
              <a:buChar char="•"/>
              <a:tabLst/>
            </a:pPr>
            <a:r>
              <a:rPr lang="en-US" sz="2000" b="0" i="0" u="none" strike="noStrike" kern="1200" dirty="0">
                <a:ln>
                  <a:noFill/>
                </a:ln>
                <a:latin typeface="Arial" pitchFamily="18"/>
                <a:ea typeface="WenQuanYi Zen Hei" pitchFamily="2"/>
                <a:cs typeface="Lohit Hindi" pitchFamily="2"/>
              </a:rPr>
              <a:t>Acts as coach, markets, represents</a:t>
            </a:r>
          </a:p>
        </p:txBody>
      </p:sp>
      <p:sp>
        <p:nvSpPr>
          <p:cNvPr id="4" name="TextBox 3">
            <a:extLst>
              <a:ext uri="{FF2B5EF4-FFF2-40B4-BE49-F238E27FC236}">
                <a16:creationId xmlns:a16="http://schemas.microsoft.com/office/drawing/2014/main" id="{A442DE64-FAB8-C248-9A00-A28E0292DBCA}"/>
              </a:ext>
            </a:extLst>
          </p:cNvPr>
          <p:cNvSpPr txBox="1"/>
          <p:nvPr/>
        </p:nvSpPr>
        <p:spPr>
          <a:xfrm>
            <a:off x="3960000" y="2520000"/>
            <a:ext cx="5760000" cy="1080000"/>
          </a:xfrm>
          <a:prstGeom prst="rect">
            <a:avLst/>
          </a:prstGeom>
          <a:noFill/>
          <a:ln>
            <a:noFill/>
          </a:ln>
        </p:spPr>
        <p:txBody>
          <a:bodyPr wrap="none" lIns="72000" tIns="72000" rIns="72000" bIns="72000" anchor="ctr" anchorCtr="0" compatLnSpc="0">
            <a:noAutofit/>
          </a:bodyPr>
          <a:lstStyle/>
          <a:p>
            <a:pPr marL="342900" marR="0" lvl="0" indent="-342900" algn="l" hangingPunct="0">
              <a:lnSpc>
                <a:spcPct val="100000"/>
              </a:lnSpc>
              <a:spcBef>
                <a:spcPts val="0"/>
              </a:spcBef>
              <a:spcAft>
                <a:spcPts val="0"/>
              </a:spcAft>
              <a:buSzPct val="45000"/>
              <a:buFont typeface="Arial" panose="020B0604020202020204" pitchFamily="34" charset="0"/>
              <a:buChar char="•"/>
              <a:tabLst/>
            </a:pPr>
            <a:r>
              <a:rPr lang="en-US" sz="2000" b="0" i="0" u="none" strike="noStrike" kern="1200" dirty="0">
                <a:ln>
                  <a:noFill/>
                </a:ln>
                <a:latin typeface="Arial" pitchFamily="18"/>
                <a:ea typeface="WenQuanYi Zen Hei" pitchFamily="2"/>
                <a:cs typeface="Lohit Hindi" pitchFamily="2"/>
              </a:rPr>
              <a:t>Leads project management committee</a:t>
            </a:r>
          </a:p>
          <a:p>
            <a:pPr marL="342900" marR="0" lvl="0" indent="-342900" algn="l" hangingPunct="0">
              <a:lnSpc>
                <a:spcPct val="100000"/>
              </a:lnSpc>
              <a:spcBef>
                <a:spcPts val="0"/>
              </a:spcBef>
              <a:spcAft>
                <a:spcPts val="0"/>
              </a:spcAft>
              <a:buSzPct val="45000"/>
              <a:buFont typeface="Arial" panose="020B0604020202020204" pitchFamily="34" charset="0"/>
              <a:buChar char="•"/>
              <a:tabLst/>
            </a:pPr>
            <a:r>
              <a:rPr lang="en-US" sz="2000" b="0" i="0" u="none" strike="noStrike" kern="1200" dirty="0">
                <a:ln>
                  <a:noFill/>
                </a:ln>
                <a:latin typeface="Arial" pitchFamily="18"/>
                <a:ea typeface="WenQuanYi Zen Hei" pitchFamily="2"/>
                <a:cs typeface="Lohit Hindi" pitchFamily="2"/>
              </a:rPr>
              <a:t>Steers industry platform</a:t>
            </a:r>
          </a:p>
        </p:txBody>
      </p:sp>
      <p:sp>
        <p:nvSpPr>
          <p:cNvPr id="5" name="TextBox 4">
            <a:extLst>
              <a:ext uri="{FF2B5EF4-FFF2-40B4-BE49-F238E27FC236}">
                <a16:creationId xmlns:a16="http://schemas.microsoft.com/office/drawing/2014/main" id="{5963321F-18F7-464C-A767-D384725B776B}"/>
              </a:ext>
            </a:extLst>
          </p:cNvPr>
          <p:cNvSpPr txBox="1"/>
          <p:nvPr/>
        </p:nvSpPr>
        <p:spPr>
          <a:xfrm>
            <a:off x="3960000" y="3960000"/>
            <a:ext cx="5760000" cy="1080000"/>
          </a:xfrm>
          <a:prstGeom prst="rect">
            <a:avLst/>
          </a:prstGeom>
          <a:noFill/>
          <a:ln>
            <a:noFill/>
          </a:ln>
        </p:spPr>
        <p:txBody>
          <a:bodyPr wrap="none" lIns="72000" tIns="72000" rIns="72000" bIns="72000" anchor="ctr" anchorCtr="0" compatLnSpc="0">
            <a:noAutofit/>
          </a:bodyPr>
          <a:lstStyle/>
          <a:p>
            <a:pPr marL="342900" marR="0" lvl="0" indent="-342900" algn="l" hangingPunct="0">
              <a:lnSpc>
                <a:spcPct val="100000"/>
              </a:lnSpc>
              <a:spcBef>
                <a:spcPts val="0"/>
              </a:spcBef>
              <a:spcAft>
                <a:spcPts val="0"/>
              </a:spcAft>
              <a:buSzPct val="45000"/>
              <a:buFont typeface="Arial" panose="020B0604020202020204" pitchFamily="34" charset="0"/>
              <a:buChar char="•"/>
              <a:tabLst/>
            </a:pPr>
            <a:r>
              <a:rPr lang="en-US" sz="2000" b="0" i="0" u="none" strike="noStrike" kern="1200" dirty="0">
                <a:ln>
                  <a:noFill/>
                </a:ln>
                <a:latin typeface="Arial" pitchFamily="18"/>
                <a:ea typeface="WenQuanYi Zen Hei" pitchFamily="2"/>
                <a:cs typeface="Lohit Hindi" pitchFamily="2"/>
              </a:rPr>
              <a:t>Contributes to project management</a:t>
            </a:r>
          </a:p>
          <a:p>
            <a:pPr marL="342900" marR="0" lvl="0" indent="-342900" algn="l" hangingPunct="0">
              <a:lnSpc>
                <a:spcPct val="100000"/>
              </a:lnSpc>
              <a:spcBef>
                <a:spcPts val="0"/>
              </a:spcBef>
              <a:spcAft>
                <a:spcPts val="0"/>
              </a:spcAft>
              <a:buSzPct val="45000"/>
              <a:buFont typeface="Arial" panose="020B0604020202020204" pitchFamily="34" charset="0"/>
              <a:buChar char="•"/>
              <a:tabLst/>
            </a:pPr>
            <a:r>
              <a:rPr lang="en-US" sz="2000" b="0" i="0" u="none" strike="noStrike" kern="1200" dirty="0">
                <a:ln>
                  <a:noFill/>
                </a:ln>
                <a:latin typeface="Arial" pitchFamily="18"/>
                <a:ea typeface="WenQuanYi Zen Hei" pitchFamily="2"/>
                <a:cs typeface="Lohit Hindi" pitchFamily="2"/>
              </a:rPr>
              <a:t>Helps steer industry platform</a:t>
            </a:r>
          </a:p>
        </p:txBody>
      </p:sp>
      <p:grpSp>
        <p:nvGrpSpPr>
          <p:cNvPr id="6" name="Group 5">
            <a:extLst>
              <a:ext uri="{FF2B5EF4-FFF2-40B4-BE49-F238E27FC236}">
                <a16:creationId xmlns:a16="http://schemas.microsoft.com/office/drawing/2014/main" id="{5A0284D6-3B08-FC4E-9501-6BEC9E3BDD14}"/>
              </a:ext>
            </a:extLst>
          </p:cNvPr>
          <p:cNvGrpSpPr/>
          <p:nvPr/>
        </p:nvGrpSpPr>
        <p:grpSpPr>
          <a:xfrm>
            <a:off x="1080000" y="1260000"/>
            <a:ext cx="3240000" cy="4320000"/>
            <a:chOff x="1080000" y="1260000"/>
            <a:chExt cx="3240000" cy="4320000"/>
          </a:xfrm>
        </p:grpSpPr>
        <p:sp>
          <p:nvSpPr>
            <p:cNvPr id="7" name="TextBox 6">
              <a:extLst>
                <a:ext uri="{FF2B5EF4-FFF2-40B4-BE49-F238E27FC236}">
                  <a16:creationId xmlns:a16="http://schemas.microsoft.com/office/drawing/2014/main" id="{2886C726-59F7-AE48-8CC9-8A04948C915D}"/>
                </a:ext>
              </a:extLst>
            </p:cNvPr>
            <p:cNvSpPr txBox="1"/>
            <p:nvPr/>
          </p:nvSpPr>
          <p:spPr>
            <a:xfrm>
              <a:off x="1080000" y="1260000"/>
              <a:ext cx="2160000" cy="720000"/>
            </a:xfrm>
            <a:prstGeom prst="rect">
              <a:avLst/>
            </a:prstGeom>
            <a:solidFill>
              <a:srgbClr val="404040"/>
            </a:solidFill>
            <a:ln w="36000">
              <a:solidFill>
                <a:srgbClr val="FFFFFF"/>
              </a:solidFill>
              <a:prstDash val="solid"/>
            </a:ln>
          </p:spPr>
          <p:txBody>
            <a:bodyPr wrap="none" lIns="90000" tIns="90000" rIns="90000" bIns="90000" anchor="ctr" anchorCtr="0" compatLnSpc="0">
              <a:noAutofit/>
            </a:bodyPr>
            <a:lstStyle/>
            <a:p>
              <a:pPr marL="0" marR="0" lvl="0" indent="0" algn="ctr" hangingPunct="0">
                <a:lnSpc>
                  <a:spcPct val="100000"/>
                </a:lnSpc>
                <a:spcBef>
                  <a:spcPts val="0"/>
                </a:spcBef>
                <a:spcAft>
                  <a:spcPts val="0"/>
                </a:spcAft>
                <a:buNone/>
                <a:tabLst/>
              </a:pPr>
              <a:r>
                <a:rPr lang="en-US" sz="1800" b="1" i="0" u="none" strike="noStrike" kern="1200">
                  <a:ln>
                    <a:noFill/>
                  </a:ln>
                  <a:solidFill>
                    <a:srgbClr val="FFFFFF"/>
                  </a:solidFill>
                  <a:latin typeface="Arial" pitchFamily="34"/>
                  <a:ea typeface="WenQuanYi Zen Hei" pitchFamily="2"/>
                  <a:cs typeface="Lohit Hindi" pitchFamily="2"/>
                </a:rPr>
                <a:t>Foundation</a:t>
              </a:r>
            </a:p>
            <a:p>
              <a:pPr marL="0" marR="0" lvl="0" indent="0" algn="ctr" hangingPunct="0">
                <a:lnSpc>
                  <a:spcPct val="100000"/>
                </a:lnSpc>
                <a:spcBef>
                  <a:spcPts val="0"/>
                </a:spcBef>
                <a:spcAft>
                  <a:spcPts val="0"/>
                </a:spcAft>
                <a:buNone/>
                <a:tabLst/>
              </a:pPr>
              <a:r>
                <a:rPr lang="en-US" sz="1800" b="1" i="0" u="none" strike="noStrike" kern="1200">
                  <a:ln>
                    <a:noFill/>
                  </a:ln>
                  <a:solidFill>
                    <a:srgbClr val="FFFFFF"/>
                  </a:solidFill>
                  <a:latin typeface="Arial" pitchFamily="34"/>
                  <a:ea typeface="WenQuanYi Zen Hei" pitchFamily="2"/>
                  <a:cs typeface="Lohit Hindi" pitchFamily="2"/>
                </a:rPr>
                <a:t>Member</a:t>
              </a:r>
            </a:p>
          </p:txBody>
        </p:sp>
        <p:cxnSp>
          <p:nvCxnSpPr>
            <p:cNvPr id="8" name="Elbow Connector 7">
              <a:extLst>
                <a:ext uri="{FF2B5EF4-FFF2-40B4-BE49-F238E27FC236}">
                  <a16:creationId xmlns:a16="http://schemas.microsoft.com/office/drawing/2014/main" id="{25D6D4D8-D2CD-1249-BF85-4549E9D8BFA0}"/>
                </a:ext>
              </a:extLst>
            </p:cNvPr>
            <p:cNvCxnSpPr>
              <a:endCxn id="7" idx="2"/>
            </p:cNvCxnSpPr>
            <p:nvPr/>
          </p:nvCxnSpPr>
          <p:spPr>
            <a:xfrm flipV="1">
              <a:off x="2160000" y="1980000"/>
              <a:ext cx="0" cy="720000"/>
            </a:xfrm>
            <a:prstGeom prst="bentConnector3">
              <a:avLst/>
            </a:prstGeom>
            <a:noFill/>
            <a:ln w="36000">
              <a:solidFill>
                <a:srgbClr val="000000"/>
              </a:solidFill>
              <a:custDash>
                <a:ds d="197000" sp="197000"/>
              </a:custDash>
              <a:tailEnd type="arrow"/>
            </a:ln>
          </p:spPr>
        </p:cxnSp>
        <p:sp>
          <p:nvSpPr>
            <p:cNvPr id="9" name="TextBox 8">
              <a:extLst>
                <a:ext uri="{FF2B5EF4-FFF2-40B4-BE49-F238E27FC236}">
                  <a16:creationId xmlns:a16="http://schemas.microsoft.com/office/drawing/2014/main" id="{D643B4CA-7C34-2447-AE46-0B25C02F00D1}"/>
                </a:ext>
              </a:extLst>
            </p:cNvPr>
            <p:cNvSpPr txBox="1"/>
            <p:nvPr/>
          </p:nvSpPr>
          <p:spPr>
            <a:xfrm>
              <a:off x="1080000" y="2700000"/>
              <a:ext cx="2160000" cy="720000"/>
            </a:xfrm>
            <a:prstGeom prst="rect">
              <a:avLst/>
            </a:prstGeom>
            <a:solidFill>
              <a:srgbClr val="808080"/>
            </a:solidFill>
            <a:ln w="36000">
              <a:solidFill>
                <a:srgbClr val="FFFFFF"/>
              </a:solidFill>
              <a:prstDash val="solid"/>
            </a:ln>
          </p:spPr>
          <p:txBody>
            <a:bodyPr wrap="none" lIns="90000" tIns="90000" rIns="90000" bIns="90000" anchor="ctr" anchorCtr="0"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PMC Leader</a:t>
              </a:r>
            </a:p>
          </p:txBody>
        </p:sp>
        <p:cxnSp>
          <p:nvCxnSpPr>
            <p:cNvPr id="10" name="Elbow Connector 9">
              <a:extLst>
                <a:ext uri="{FF2B5EF4-FFF2-40B4-BE49-F238E27FC236}">
                  <a16:creationId xmlns:a16="http://schemas.microsoft.com/office/drawing/2014/main" id="{80D45570-CE69-D143-B740-9780E3286736}"/>
                </a:ext>
              </a:extLst>
            </p:cNvPr>
            <p:cNvCxnSpPr>
              <a:endCxn id="9" idx="2"/>
            </p:cNvCxnSpPr>
            <p:nvPr/>
          </p:nvCxnSpPr>
          <p:spPr>
            <a:xfrm flipV="1">
              <a:off x="2160000" y="3420000"/>
              <a:ext cx="0" cy="720000"/>
            </a:xfrm>
            <a:prstGeom prst="bentConnector3">
              <a:avLst/>
            </a:prstGeom>
            <a:noFill/>
            <a:ln w="36000">
              <a:solidFill>
                <a:srgbClr val="000000"/>
              </a:solidFill>
              <a:prstDash val="solid"/>
              <a:tailEnd type="arrow"/>
            </a:ln>
          </p:spPr>
        </p:cxnSp>
        <p:sp>
          <p:nvSpPr>
            <p:cNvPr id="11" name="Straight Connector 10">
              <a:extLst>
                <a:ext uri="{FF2B5EF4-FFF2-40B4-BE49-F238E27FC236}">
                  <a16:creationId xmlns:a16="http://schemas.microsoft.com/office/drawing/2014/main" id="{1C4C7EEB-8A83-5F40-A49A-65EC876D7C70}"/>
                </a:ext>
              </a:extLst>
            </p:cNvPr>
            <p:cNvSpPr/>
            <p:nvPr/>
          </p:nvSpPr>
          <p:spPr>
            <a:xfrm>
              <a:off x="2160000" y="2520000"/>
              <a:ext cx="2160000" cy="0"/>
            </a:xfrm>
            <a:prstGeom prst="line">
              <a:avLst/>
            </a:prstGeom>
            <a:noFill/>
            <a:ln w="18360">
              <a:solidFill>
                <a:srgbClr val="000000"/>
              </a:solidFill>
              <a:custDash>
                <a:ds d="996078" sp="996078"/>
                <a:ds d="996078" sp="996078"/>
              </a:custDash>
            </a:ln>
          </p:spPr>
          <p:txBody>
            <a:bodyPr wrap="none" lIns="81000" tIns="36000" rIns="81000" bIns="36000" anchor="b" anchorCtr="1"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12" name="Straight Connector 11">
              <a:extLst>
                <a:ext uri="{FF2B5EF4-FFF2-40B4-BE49-F238E27FC236}">
                  <a16:creationId xmlns:a16="http://schemas.microsoft.com/office/drawing/2014/main" id="{6A781040-C175-2148-AD16-A4F59A62CBCB}"/>
                </a:ext>
              </a:extLst>
            </p:cNvPr>
            <p:cNvSpPr/>
            <p:nvPr/>
          </p:nvSpPr>
          <p:spPr>
            <a:xfrm>
              <a:off x="2160000" y="3960000"/>
              <a:ext cx="2160000" cy="0"/>
            </a:xfrm>
            <a:prstGeom prst="line">
              <a:avLst/>
            </a:prstGeom>
            <a:noFill/>
            <a:ln w="18360">
              <a:solidFill>
                <a:srgbClr val="000000"/>
              </a:solidFill>
              <a:custDash>
                <a:ds d="996078" sp="996078"/>
                <a:ds d="996078" sp="996078"/>
              </a:custDash>
            </a:ln>
          </p:spPr>
          <p:txBody>
            <a:bodyPr wrap="none" lIns="81000" tIns="36000" rIns="81000" bIns="36000" anchor="b" anchorCtr="1"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13" name="TextBox 12">
              <a:extLst>
                <a:ext uri="{FF2B5EF4-FFF2-40B4-BE49-F238E27FC236}">
                  <a16:creationId xmlns:a16="http://schemas.microsoft.com/office/drawing/2014/main" id="{07B66F1B-0F70-9843-A8E7-AC95CCFFB9AA}"/>
                </a:ext>
              </a:extLst>
            </p:cNvPr>
            <p:cNvSpPr txBox="1"/>
            <p:nvPr/>
          </p:nvSpPr>
          <p:spPr>
            <a:xfrm>
              <a:off x="2160000" y="1980000"/>
              <a:ext cx="2160000" cy="540000"/>
            </a:xfrm>
            <a:prstGeom prst="rect">
              <a:avLst/>
            </a:prstGeom>
            <a:noFill/>
            <a:ln>
              <a:noFill/>
            </a:ln>
          </p:spPr>
          <p:txBody>
            <a:bodyPr wrap="none" lIns="180000" tIns="72000" rIns="72000" bIns="72000" anchor="b" anchorCtr="0" compatLnSpc="0">
              <a:noAutofit/>
            </a:bodyPr>
            <a:lstStyle/>
            <a:p>
              <a:pPr marL="0" marR="0" lvl="0" indent="0" algn="ct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explicit promotion</a:t>
              </a:r>
            </a:p>
          </p:txBody>
        </p:sp>
        <p:sp>
          <p:nvSpPr>
            <p:cNvPr id="14" name="TextBox 13">
              <a:extLst>
                <a:ext uri="{FF2B5EF4-FFF2-40B4-BE49-F238E27FC236}">
                  <a16:creationId xmlns:a16="http://schemas.microsoft.com/office/drawing/2014/main" id="{3BAAD375-AADA-D44B-9EED-36C6600CA4C0}"/>
                </a:ext>
              </a:extLst>
            </p:cNvPr>
            <p:cNvSpPr txBox="1"/>
            <p:nvPr/>
          </p:nvSpPr>
          <p:spPr>
            <a:xfrm>
              <a:off x="2160000" y="3420000"/>
              <a:ext cx="2160000" cy="540000"/>
            </a:xfrm>
            <a:prstGeom prst="rect">
              <a:avLst/>
            </a:prstGeom>
            <a:noFill/>
            <a:ln>
              <a:noFill/>
            </a:ln>
          </p:spPr>
          <p:txBody>
            <a:bodyPr wrap="none" lIns="180000" tIns="72000" rIns="72000" bIns="72000" anchor="b" anchorCtr="0" compatLnSpc="0">
              <a:noAutofit/>
            </a:bodyPr>
            <a:lstStyle/>
            <a:p>
              <a:pPr marL="0" marR="0" lvl="0" indent="0" algn="ct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explicit promotion</a:t>
              </a:r>
            </a:p>
          </p:txBody>
        </p:sp>
        <p:sp>
          <p:nvSpPr>
            <p:cNvPr id="15" name="TextBox 14">
              <a:extLst>
                <a:ext uri="{FF2B5EF4-FFF2-40B4-BE49-F238E27FC236}">
                  <a16:creationId xmlns:a16="http://schemas.microsoft.com/office/drawing/2014/main" id="{9945ACCD-60D7-9A4B-80AE-5FB586D8580F}"/>
                </a:ext>
              </a:extLst>
            </p:cNvPr>
            <p:cNvSpPr txBox="1"/>
            <p:nvPr/>
          </p:nvSpPr>
          <p:spPr>
            <a:xfrm>
              <a:off x="1080000" y="4140000"/>
              <a:ext cx="2160000" cy="720000"/>
            </a:xfrm>
            <a:prstGeom prst="rect">
              <a:avLst/>
            </a:prstGeom>
            <a:solidFill>
              <a:srgbClr val="C4C4C4"/>
            </a:solidFill>
            <a:ln w="36000">
              <a:solidFill>
                <a:srgbClr val="FFFFFF"/>
              </a:solidFill>
              <a:prstDash val="solid"/>
            </a:ln>
          </p:spPr>
          <p:txBody>
            <a:bodyPr wrap="none" lIns="90000" tIns="90000" rIns="90000" bIns="90000" anchor="ctr" anchorCtr="1"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PMC Member</a:t>
              </a:r>
            </a:p>
          </p:txBody>
        </p:sp>
        <p:cxnSp>
          <p:nvCxnSpPr>
            <p:cNvPr id="16" name="Elbow Connector 15">
              <a:extLst>
                <a:ext uri="{FF2B5EF4-FFF2-40B4-BE49-F238E27FC236}">
                  <a16:creationId xmlns:a16="http://schemas.microsoft.com/office/drawing/2014/main" id="{4BC06F42-2837-C54B-8CF2-540C07BC18C9}"/>
                </a:ext>
              </a:extLst>
            </p:cNvPr>
            <p:cNvCxnSpPr/>
            <p:nvPr/>
          </p:nvCxnSpPr>
          <p:spPr>
            <a:xfrm flipV="1">
              <a:off x="2160000" y="4860000"/>
              <a:ext cx="0" cy="540000"/>
            </a:xfrm>
            <a:prstGeom prst="bentConnector3">
              <a:avLst/>
            </a:prstGeom>
            <a:noFill/>
            <a:ln w="36000">
              <a:solidFill>
                <a:srgbClr val="000000"/>
              </a:solidFill>
              <a:custDash>
                <a:ds d="197000" sp="197000"/>
              </a:custDash>
              <a:tailEnd type="arrow"/>
            </a:ln>
          </p:spPr>
        </p:cxnSp>
        <p:sp>
          <p:nvSpPr>
            <p:cNvPr id="17" name="TextBox 16">
              <a:extLst>
                <a:ext uri="{FF2B5EF4-FFF2-40B4-BE49-F238E27FC236}">
                  <a16:creationId xmlns:a16="http://schemas.microsoft.com/office/drawing/2014/main" id="{B499C97B-0E5B-1B49-B5D2-24BEF06E38FD}"/>
                </a:ext>
              </a:extLst>
            </p:cNvPr>
            <p:cNvSpPr txBox="1"/>
            <p:nvPr/>
          </p:nvSpPr>
          <p:spPr>
            <a:xfrm>
              <a:off x="2160000" y="5040000"/>
              <a:ext cx="2160000" cy="540000"/>
            </a:xfrm>
            <a:prstGeom prst="rect">
              <a:avLst/>
            </a:prstGeom>
            <a:noFill/>
            <a:ln>
              <a:noFill/>
            </a:ln>
          </p:spPr>
          <p:txBody>
            <a:bodyPr wrap="none" lIns="180000" tIns="72000" rIns="72000" bIns="72000" anchor="ctr" anchorCtr="0" compatLnSpc="0">
              <a:noAutofit/>
            </a:bodyPr>
            <a:lstStyle/>
            <a:p>
              <a:pPr marL="0" marR="0" lvl="0" indent="0" algn="l"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from committer</a:t>
              </a:r>
            </a:p>
          </p:txBody>
        </p:sp>
      </p:grpSp>
      <p:sp>
        <p:nvSpPr>
          <p:cNvPr id="21" name="TextBox 20">
            <a:extLst>
              <a:ext uri="{FF2B5EF4-FFF2-40B4-BE49-F238E27FC236}">
                <a16:creationId xmlns:a16="http://schemas.microsoft.com/office/drawing/2014/main" id="{00D9EF92-A6EE-7743-8DAA-93B7596B0755}"/>
              </a:ext>
            </a:extLst>
          </p:cNvPr>
          <p:cNvSpPr txBox="1"/>
          <p:nvPr/>
        </p:nvSpPr>
        <p:spPr>
          <a:xfrm>
            <a:off x="111881" y="3446554"/>
            <a:ext cx="1125413" cy="646331"/>
          </a:xfrm>
          <a:prstGeom prst="rect">
            <a:avLst/>
          </a:prstGeom>
          <a:noFill/>
        </p:spPr>
        <p:txBody>
          <a:bodyPr wrap="square" rtlCol="0">
            <a:spAutoFit/>
          </a:bodyPr>
          <a:lstStyle/>
          <a:p>
            <a:r>
              <a:rPr lang="en-US" dirty="0" err="1"/>
              <a:t>项目管理委员会</a:t>
            </a:r>
            <a:endParaRPr lang="en-US" dirty="0"/>
          </a:p>
        </p:txBody>
      </p:sp>
      <p:sp>
        <p:nvSpPr>
          <p:cNvPr id="22" name="TextBox 21">
            <a:extLst>
              <a:ext uri="{FF2B5EF4-FFF2-40B4-BE49-F238E27FC236}">
                <a16:creationId xmlns:a16="http://schemas.microsoft.com/office/drawing/2014/main" id="{17C1FBD6-F7B6-4D41-AD62-8196D9F4852E}"/>
              </a:ext>
            </a:extLst>
          </p:cNvPr>
          <p:cNvSpPr txBox="1"/>
          <p:nvPr/>
        </p:nvSpPr>
        <p:spPr>
          <a:xfrm>
            <a:off x="202837" y="1439279"/>
            <a:ext cx="877163" cy="369332"/>
          </a:xfrm>
          <a:prstGeom prst="rect">
            <a:avLst/>
          </a:prstGeom>
          <a:noFill/>
        </p:spPr>
        <p:txBody>
          <a:bodyPr wrap="none" rtlCol="0">
            <a:spAutoFit/>
          </a:bodyPr>
          <a:lstStyle/>
          <a:p>
            <a:r>
              <a:rPr lang="en-US" dirty="0" err="1"/>
              <a:t>基金会</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7" name="Date Placeholder 1">
            <a:extLst>
              <a:ext uri="{FF2B5EF4-FFF2-40B4-BE49-F238E27FC236}">
                <a16:creationId xmlns:a16="http://schemas.microsoft.com/office/drawing/2014/main" id="{D392A379-8B3D-B14C-AA6E-094623FD39D3}"/>
              </a:ext>
            </a:extLst>
          </p:cNvPr>
          <p:cNvSpPr>
            <a:spLocks noGrp="1"/>
          </p:cNvSpPr>
          <p:nvPr>
            <p:ph type="dt" sz="half" idx="10"/>
          </p:nvPr>
        </p:nvSpPr>
        <p:spPr/>
        <p:txBody>
          <a:bodyPr/>
          <a:lstStyle/>
          <a:p>
            <a:pPr lvl="0"/>
            <a:r>
              <a:rPr lang="en-US"/>
              <a:t>Free / Libre and Open Source Software</a:t>
            </a:r>
          </a:p>
        </p:txBody>
      </p:sp>
      <p:sp>
        <p:nvSpPr>
          <p:cNvPr id="28" name="Footer Placeholder 2">
            <a:extLst>
              <a:ext uri="{FF2B5EF4-FFF2-40B4-BE49-F238E27FC236}">
                <a16:creationId xmlns:a16="http://schemas.microsoft.com/office/drawing/2014/main" id="{7B291294-A977-BB40-81C8-FC577D249FA5}"/>
              </a:ext>
            </a:extLst>
          </p:cNvPr>
          <p:cNvSpPr>
            <a:spLocks noGrp="1"/>
          </p:cNvSpPr>
          <p:nvPr>
            <p:ph type="ftr" sz="quarter" idx="11"/>
          </p:nvPr>
        </p:nvSpPr>
        <p:spPr/>
        <p:txBody>
          <a:bodyPr/>
          <a:lstStyle/>
          <a:p>
            <a:pPr lvl="0"/>
            <a:r>
              <a:rPr lang="en-US"/>
              <a:t>© 2019 Dirk Riehle - Some Rights Reserved</a:t>
            </a:r>
          </a:p>
        </p:txBody>
      </p:sp>
      <p:sp>
        <p:nvSpPr>
          <p:cNvPr id="29" name="Slide Number Placeholder 3">
            <a:extLst>
              <a:ext uri="{FF2B5EF4-FFF2-40B4-BE49-F238E27FC236}">
                <a16:creationId xmlns:a16="http://schemas.microsoft.com/office/drawing/2014/main" id="{498432F0-0D45-D940-8AB3-7483D32F6530}"/>
              </a:ext>
            </a:extLst>
          </p:cNvPr>
          <p:cNvSpPr>
            <a:spLocks noGrp="1"/>
          </p:cNvSpPr>
          <p:nvPr>
            <p:ph type="sldNum" sz="quarter" idx="12"/>
          </p:nvPr>
        </p:nvSpPr>
        <p:spPr/>
        <p:txBody>
          <a:bodyPr/>
          <a:lstStyle/>
          <a:p>
            <a:pPr lvl="0"/>
            <a:fld id="{E975FA23-7239-F741-AE50-D171682A1A88}" type="slidenum">
              <a:rPr lang="en-US" smtClean="0"/>
              <a:t>11</a:t>
            </a:fld>
            <a:endParaRPr lang="en-US"/>
          </a:p>
        </p:txBody>
      </p:sp>
      <p:sp>
        <p:nvSpPr>
          <p:cNvPr id="2" name="Title 1">
            <a:extLst>
              <a:ext uri="{FF2B5EF4-FFF2-40B4-BE49-F238E27FC236}">
                <a16:creationId xmlns:a16="http://schemas.microsoft.com/office/drawing/2014/main" id="{2FF4AFDB-5C11-A346-86D9-C204C39D1346}"/>
              </a:ext>
            </a:extLst>
          </p:cNvPr>
          <p:cNvSpPr txBox="1">
            <a:spLocks noGrp="1"/>
          </p:cNvSpPr>
          <p:nvPr>
            <p:ph type="title" idx="4294967295"/>
          </p:nvPr>
        </p:nvSpPr>
        <p:spPr/>
        <p:txBody>
          <a:bodyPr/>
          <a:lstStyle/>
          <a:p>
            <a:pPr lvl="0"/>
            <a:r>
              <a:rPr lang="en-US" dirty="0" err="1"/>
              <a:t>完整职业路径</a:t>
            </a:r>
            <a:r>
              <a:rPr lang="zh-CN" altLang="en-US" dirty="0"/>
              <a:t> </a:t>
            </a:r>
            <a:r>
              <a:rPr lang="en-US" sz="1800" dirty="0"/>
              <a:t>The Full Open Source Career Path</a:t>
            </a:r>
            <a:endParaRPr lang="en-US" dirty="0"/>
          </a:p>
        </p:txBody>
      </p:sp>
      <p:grpSp>
        <p:nvGrpSpPr>
          <p:cNvPr id="3" name="Group 2">
            <a:extLst>
              <a:ext uri="{FF2B5EF4-FFF2-40B4-BE49-F238E27FC236}">
                <a16:creationId xmlns:a16="http://schemas.microsoft.com/office/drawing/2014/main" id="{A43B89DF-3F20-7641-AACC-E073AC7544D6}"/>
              </a:ext>
            </a:extLst>
          </p:cNvPr>
          <p:cNvGrpSpPr/>
          <p:nvPr/>
        </p:nvGrpSpPr>
        <p:grpSpPr>
          <a:xfrm>
            <a:off x="1080000" y="900000"/>
            <a:ext cx="7920000" cy="4500000"/>
            <a:chOff x="1080000" y="900000"/>
            <a:chExt cx="7920000" cy="4500000"/>
          </a:xfrm>
        </p:grpSpPr>
        <p:sp>
          <p:nvSpPr>
            <p:cNvPr id="4" name="TextBox 3">
              <a:extLst>
                <a:ext uri="{FF2B5EF4-FFF2-40B4-BE49-F238E27FC236}">
                  <a16:creationId xmlns:a16="http://schemas.microsoft.com/office/drawing/2014/main" id="{2640941A-27F6-8D4E-81D9-7912288B6AD2}"/>
                </a:ext>
              </a:extLst>
            </p:cNvPr>
            <p:cNvSpPr txBox="1"/>
            <p:nvPr/>
          </p:nvSpPr>
          <p:spPr>
            <a:xfrm>
              <a:off x="1080000" y="1260000"/>
              <a:ext cx="2160000" cy="720000"/>
            </a:xfrm>
            <a:prstGeom prst="rect">
              <a:avLst/>
            </a:prstGeom>
            <a:solidFill>
              <a:srgbClr val="3B70EE"/>
            </a:solidFill>
            <a:ln w="36000">
              <a:solidFill>
                <a:srgbClr val="FFFFFF"/>
              </a:solidFill>
              <a:prstDash val="solid"/>
            </a:ln>
          </p:spPr>
          <p:txBody>
            <a:bodyPr wrap="none" lIns="90000" tIns="90000" rIns="90000" bIns="90000" anchor="ctr" anchorCtr="0"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Committer</a:t>
              </a:r>
            </a:p>
          </p:txBody>
        </p:sp>
        <p:cxnSp>
          <p:nvCxnSpPr>
            <p:cNvPr id="5" name="Elbow Connector 4">
              <a:extLst>
                <a:ext uri="{FF2B5EF4-FFF2-40B4-BE49-F238E27FC236}">
                  <a16:creationId xmlns:a16="http://schemas.microsoft.com/office/drawing/2014/main" id="{901EAA74-DE7D-9741-B170-1B872259D17F}"/>
                </a:ext>
              </a:extLst>
            </p:cNvPr>
            <p:cNvCxnSpPr>
              <a:endCxn id="4" idx="2"/>
            </p:cNvCxnSpPr>
            <p:nvPr/>
          </p:nvCxnSpPr>
          <p:spPr>
            <a:xfrm flipV="1">
              <a:off x="2160000" y="1980000"/>
              <a:ext cx="0" cy="720000"/>
            </a:xfrm>
            <a:prstGeom prst="bentConnector3">
              <a:avLst/>
            </a:prstGeom>
            <a:noFill/>
            <a:ln w="36000">
              <a:solidFill>
                <a:srgbClr val="000000"/>
              </a:solidFill>
              <a:prstDash val="solid"/>
              <a:tailEnd type="arrow"/>
            </a:ln>
          </p:spPr>
        </p:cxnSp>
        <p:sp>
          <p:nvSpPr>
            <p:cNvPr id="6" name="TextBox 5">
              <a:extLst>
                <a:ext uri="{FF2B5EF4-FFF2-40B4-BE49-F238E27FC236}">
                  <a16:creationId xmlns:a16="http://schemas.microsoft.com/office/drawing/2014/main" id="{AC96677B-E276-AE49-B5C8-CB232E51F8E8}"/>
                </a:ext>
              </a:extLst>
            </p:cNvPr>
            <p:cNvSpPr txBox="1"/>
            <p:nvPr/>
          </p:nvSpPr>
          <p:spPr>
            <a:xfrm>
              <a:off x="1080000" y="2700000"/>
              <a:ext cx="2160000" cy="720000"/>
            </a:xfrm>
            <a:prstGeom prst="rect">
              <a:avLst/>
            </a:prstGeom>
            <a:solidFill>
              <a:srgbClr val="34A3C5"/>
            </a:solidFill>
            <a:ln w="36000">
              <a:solidFill>
                <a:srgbClr val="FFFFFF"/>
              </a:solidFill>
              <a:prstDash val="solid"/>
            </a:ln>
          </p:spPr>
          <p:txBody>
            <a:bodyPr wrap="none" lIns="90000" tIns="90000" rIns="90000" bIns="90000" anchor="ctr" anchorCtr="0"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Contributor</a:t>
              </a:r>
            </a:p>
          </p:txBody>
        </p:sp>
        <p:cxnSp>
          <p:nvCxnSpPr>
            <p:cNvPr id="7" name="Elbow Connector 6">
              <a:extLst>
                <a:ext uri="{FF2B5EF4-FFF2-40B4-BE49-F238E27FC236}">
                  <a16:creationId xmlns:a16="http://schemas.microsoft.com/office/drawing/2014/main" id="{09072E0A-2CEA-1345-BA64-03C556E2B4CB}"/>
                </a:ext>
              </a:extLst>
            </p:cNvPr>
            <p:cNvCxnSpPr>
              <a:endCxn id="6" idx="2"/>
            </p:cNvCxnSpPr>
            <p:nvPr/>
          </p:nvCxnSpPr>
          <p:spPr>
            <a:xfrm flipV="1">
              <a:off x="2160000" y="3420000"/>
              <a:ext cx="0" cy="720000"/>
            </a:xfrm>
            <a:prstGeom prst="bentConnector3">
              <a:avLst/>
            </a:prstGeom>
            <a:noFill/>
            <a:ln w="36000">
              <a:solidFill>
                <a:srgbClr val="000000"/>
              </a:solidFill>
              <a:prstDash val="solid"/>
              <a:tailEnd type="arrow"/>
            </a:ln>
          </p:spPr>
        </p:cxnSp>
        <p:sp>
          <p:nvSpPr>
            <p:cNvPr id="8" name="Straight Connector 7">
              <a:extLst>
                <a:ext uri="{FF2B5EF4-FFF2-40B4-BE49-F238E27FC236}">
                  <a16:creationId xmlns:a16="http://schemas.microsoft.com/office/drawing/2014/main" id="{257F239E-3A2E-F841-BE5D-CA449F32E07D}"/>
                </a:ext>
              </a:extLst>
            </p:cNvPr>
            <p:cNvSpPr/>
            <p:nvPr/>
          </p:nvSpPr>
          <p:spPr>
            <a:xfrm>
              <a:off x="2160000" y="2520000"/>
              <a:ext cx="2160000" cy="0"/>
            </a:xfrm>
            <a:prstGeom prst="line">
              <a:avLst/>
            </a:prstGeom>
            <a:noFill/>
            <a:ln w="18360">
              <a:solidFill>
                <a:srgbClr val="000000"/>
              </a:solidFill>
              <a:custDash>
                <a:ds d="996078" sp="996078"/>
                <a:ds d="996078" sp="996078"/>
              </a:custDash>
            </a:ln>
          </p:spPr>
          <p:txBody>
            <a:bodyPr wrap="none" lIns="81000" tIns="36000" rIns="81000" bIns="36000" anchor="b" anchorCtr="1"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9" name="Straight Connector 8">
              <a:extLst>
                <a:ext uri="{FF2B5EF4-FFF2-40B4-BE49-F238E27FC236}">
                  <a16:creationId xmlns:a16="http://schemas.microsoft.com/office/drawing/2014/main" id="{17DFF77E-983D-D141-8198-EA6E48ADD83C}"/>
                </a:ext>
              </a:extLst>
            </p:cNvPr>
            <p:cNvSpPr/>
            <p:nvPr/>
          </p:nvSpPr>
          <p:spPr>
            <a:xfrm>
              <a:off x="2160000" y="3960000"/>
              <a:ext cx="2160000" cy="0"/>
            </a:xfrm>
            <a:prstGeom prst="line">
              <a:avLst/>
            </a:prstGeom>
            <a:noFill/>
            <a:ln w="18360">
              <a:solidFill>
                <a:srgbClr val="000000"/>
              </a:solidFill>
              <a:custDash>
                <a:ds d="996078" sp="996078"/>
                <a:ds d="996078" sp="996078"/>
              </a:custDash>
            </a:ln>
          </p:spPr>
          <p:txBody>
            <a:bodyPr wrap="none" lIns="81000" tIns="36000" rIns="81000" bIns="36000" anchor="ctr" anchorCtr="1"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10" name="TextBox 9">
              <a:extLst>
                <a:ext uri="{FF2B5EF4-FFF2-40B4-BE49-F238E27FC236}">
                  <a16:creationId xmlns:a16="http://schemas.microsoft.com/office/drawing/2014/main" id="{09B95B28-530D-E046-93CF-B6D3EE4BD4E4}"/>
                </a:ext>
              </a:extLst>
            </p:cNvPr>
            <p:cNvSpPr txBox="1"/>
            <p:nvPr/>
          </p:nvSpPr>
          <p:spPr>
            <a:xfrm>
              <a:off x="2160000" y="1980000"/>
              <a:ext cx="2160000" cy="540000"/>
            </a:xfrm>
            <a:prstGeom prst="rect">
              <a:avLst/>
            </a:prstGeom>
            <a:noFill/>
            <a:ln>
              <a:noFill/>
            </a:ln>
          </p:spPr>
          <p:txBody>
            <a:bodyPr wrap="none" lIns="180000" tIns="72000" rIns="72000" bIns="72000" anchor="b" anchorCtr="0" compatLnSpc="0">
              <a:noAutofit/>
            </a:bodyPr>
            <a:lstStyle/>
            <a:p>
              <a:pPr marL="0" marR="0" lvl="0" indent="0" algn="ct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explicit promotion</a:t>
              </a:r>
            </a:p>
          </p:txBody>
        </p:sp>
        <p:sp>
          <p:nvSpPr>
            <p:cNvPr id="11" name="TextBox 10">
              <a:extLst>
                <a:ext uri="{FF2B5EF4-FFF2-40B4-BE49-F238E27FC236}">
                  <a16:creationId xmlns:a16="http://schemas.microsoft.com/office/drawing/2014/main" id="{C12E8A1E-A99D-A24F-ACC5-2DB2EECFB924}"/>
                </a:ext>
              </a:extLst>
            </p:cNvPr>
            <p:cNvSpPr txBox="1"/>
            <p:nvPr/>
          </p:nvSpPr>
          <p:spPr>
            <a:xfrm>
              <a:off x="2160000" y="3420000"/>
              <a:ext cx="2160000" cy="540000"/>
            </a:xfrm>
            <a:prstGeom prst="rect">
              <a:avLst/>
            </a:prstGeom>
            <a:noFill/>
            <a:ln>
              <a:noFill/>
            </a:ln>
          </p:spPr>
          <p:txBody>
            <a:bodyPr wrap="none" lIns="180000" tIns="72000" rIns="72000" bIns="72000" anchor="b" anchorCtr="0" compatLnSpc="0">
              <a:noAutofit/>
            </a:bodyPr>
            <a:lstStyle/>
            <a:p>
              <a:pPr marL="0" marR="0" lvl="0" indent="0" algn="ct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implicit promotion</a:t>
              </a:r>
            </a:p>
          </p:txBody>
        </p:sp>
        <p:sp>
          <p:nvSpPr>
            <p:cNvPr id="12" name="TextBox 11">
              <a:extLst>
                <a:ext uri="{FF2B5EF4-FFF2-40B4-BE49-F238E27FC236}">
                  <a16:creationId xmlns:a16="http://schemas.microsoft.com/office/drawing/2014/main" id="{6E3823B7-93C2-7243-9DFE-1B3FEAB96A43}"/>
                </a:ext>
              </a:extLst>
            </p:cNvPr>
            <p:cNvSpPr txBox="1"/>
            <p:nvPr/>
          </p:nvSpPr>
          <p:spPr>
            <a:xfrm>
              <a:off x="1080000" y="4140000"/>
              <a:ext cx="2160000" cy="720000"/>
            </a:xfrm>
            <a:prstGeom prst="rect">
              <a:avLst/>
            </a:prstGeom>
            <a:solidFill>
              <a:srgbClr val="C4C4C4"/>
            </a:solidFill>
            <a:ln w="36000">
              <a:solidFill>
                <a:srgbClr val="FFFFFF"/>
              </a:solidFill>
              <a:prstDash val="solid"/>
            </a:ln>
          </p:spPr>
          <p:txBody>
            <a:bodyPr wrap="none" lIns="90000" tIns="90000" rIns="90000" bIns="90000" anchor="ctr" anchorCtr="1"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User</a:t>
              </a:r>
            </a:p>
          </p:txBody>
        </p:sp>
        <p:cxnSp>
          <p:nvCxnSpPr>
            <p:cNvPr id="13" name="Elbow Connector 12">
              <a:extLst>
                <a:ext uri="{FF2B5EF4-FFF2-40B4-BE49-F238E27FC236}">
                  <a16:creationId xmlns:a16="http://schemas.microsoft.com/office/drawing/2014/main" id="{8CA41DC8-3BF0-E54E-918E-1F438BE4DB5F}"/>
                </a:ext>
              </a:extLst>
            </p:cNvPr>
            <p:cNvCxnSpPr/>
            <p:nvPr/>
          </p:nvCxnSpPr>
          <p:spPr>
            <a:xfrm flipV="1">
              <a:off x="2160000" y="900000"/>
              <a:ext cx="0" cy="360000"/>
            </a:xfrm>
            <a:prstGeom prst="bentConnector3">
              <a:avLst/>
            </a:prstGeom>
            <a:noFill/>
            <a:ln w="36000">
              <a:solidFill>
                <a:srgbClr val="000000"/>
              </a:solidFill>
              <a:custDash>
                <a:ds d="51000" sp="51000"/>
                <a:ds d="51000" sp="51000"/>
              </a:custDash>
            </a:ln>
          </p:spPr>
        </p:cxnSp>
        <p:sp>
          <p:nvSpPr>
            <p:cNvPr id="14" name="TextBox 13">
              <a:extLst>
                <a:ext uri="{FF2B5EF4-FFF2-40B4-BE49-F238E27FC236}">
                  <a16:creationId xmlns:a16="http://schemas.microsoft.com/office/drawing/2014/main" id="{FACAAE8A-357D-BD45-8625-2C98423C0470}"/>
                </a:ext>
              </a:extLst>
            </p:cNvPr>
            <p:cNvSpPr txBox="1"/>
            <p:nvPr/>
          </p:nvSpPr>
          <p:spPr>
            <a:xfrm>
              <a:off x="5760000" y="1260000"/>
              <a:ext cx="2160000" cy="720000"/>
            </a:xfrm>
            <a:prstGeom prst="rect">
              <a:avLst/>
            </a:prstGeom>
            <a:solidFill>
              <a:srgbClr val="502DA2"/>
            </a:solidFill>
            <a:ln w="36000">
              <a:solidFill>
                <a:srgbClr val="FFFFFF"/>
              </a:solidFill>
              <a:prstDash val="solid"/>
            </a:ln>
          </p:spPr>
          <p:txBody>
            <a:bodyPr wrap="none" lIns="90000" tIns="90000" rIns="90000" bIns="90000" anchor="ctr" anchorCtr="0" compatLnSpc="0">
              <a:noAutofit/>
            </a:bodyPr>
            <a:lstStyle/>
            <a:p>
              <a:pPr marL="0" marR="0" lvl="0" indent="0" algn="ctr" hangingPunct="0">
                <a:lnSpc>
                  <a:spcPct val="100000"/>
                </a:lnSpc>
                <a:spcBef>
                  <a:spcPts val="0"/>
                </a:spcBef>
                <a:spcAft>
                  <a:spcPts val="0"/>
                </a:spcAft>
                <a:buNone/>
                <a:tabLst/>
              </a:pPr>
              <a:r>
                <a:rPr lang="en-US" sz="1800" b="1" i="0" u="none" strike="noStrike" kern="1200">
                  <a:ln>
                    <a:noFill/>
                  </a:ln>
                  <a:solidFill>
                    <a:srgbClr val="FFFFFF"/>
                  </a:solidFill>
                  <a:latin typeface="Arial" pitchFamily="34"/>
                  <a:ea typeface="WenQuanYi Zen Hei" pitchFamily="2"/>
                  <a:cs typeface="Lohit Hindi" pitchFamily="2"/>
                </a:rPr>
                <a:t>Foundation</a:t>
              </a:r>
            </a:p>
            <a:p>
              <a:pPr marL="0" marR="0" lvl="0" indent="0" algn="ctr" hangingPunct="0">
                <a:lnSpc>
                  <a:spcPct val="100000"/>
                </a:lnSpc>
                <a:spcBef>
                  <a:spcPts val="0"/>
                </a:spcBef>
                <a:spcAft>
                  <a:spcPts val="0"/>
                </a:spcAft>
                <a:buNone/>
                <a:tabLst/>
              </a:pPr>
              <a:r>
                <a:rPr lang="en-US" sz="1800" b="1" i="0" u="none" strike="noStrike" kern="1200">
                  <a:ln>
                    <a:noFill/>
                  </a:ln>
                  <a:solidFill>
                    <a:srgbClr val="FFFFFF"/>
                  </a:solidFill>
                  <a:latin typeface="Arial" pitchFamily="34"/>
                  <a:ea typeface="WenQuanYi Zen Hei" pitchFamily="2"/>
                  <a:cs typeface="Lohit Hindi" pitchFamily="2"/>
                </a:rPr>
                <a:t>Member</a:t>
              </a:r>
            </a:p>
          </p:txBody>
        </p:sp>
        <p:cxnSp>
          <p:nvCxnSpPr>
            <p:cNvPr id="15" name="Elbow Connector 14">
              <a:extLst>
                <a:ext uri="{FF2B5EF4-FFF2-40B4-BE49-F238E27FC236}">
                  <a16:creationId xmlns:a16="http://schemas.microsoft.com/office/drawing/2014/main" id="{722E5A9F-2E18-6B47-B26E-481F5FBC7322}"/>
                </a:ext>
              </a:extLst>
            </p:cNvPr>
            <p:cNvCxnSpPr>
              <a:endCxn id="14" idx="2"/>
            </p:cNvCxnSpPr>
            <p:nvPr/>
          </p:nvCxnSpPr>
          <p:spPr>
            <a:xfrm flipV="1">
              <a:off x="6840000" y="1980000"/>
              <a:ext cx="0" cy="720000"/>
            </a:xfrm>
            <a:prstGeom prst="bentConnector3">
              <a:avLst/>
            </a:prstGeom>
            <a:noFill/>
            <a:ln w="36000">
              <a:solidFill>
                <a:srgbClr val="000000"/>
              </a:solidFill>
              <a:custDash>
                <a:ds d="197000" sp="197000"/>
              </a:custDash>
              <a:tailEnd type="arrow"/>
            </a:ln>
          </p:spPr>
        </p:cxnSp>
        <p:sp>
          <p:nvSpPr>
            <p:cNvPr id="16" name="TextBox 15">
              <a:extLst>
                <a:ext uri="{FF2B5EF4-FFF2-40B4-BE49-F238E27FC236}">
                  <a16:creationId xmlns:a16="http://schemas.microsoft.com/office/drawing/2014/main" id="{55EEEF65-3418-9F4B-9164-296D58DC39FE}"/>
                </a:ext>
              </a:extLst>
            </p:cNvPr>
            <p:cNvSpPr txBox="1"/>
            <p:nvPr/>
          </p:nvSpPr>
          <p:spPr>
            <a:xfrm>
              <a:off x="5760000" y="2700000"/>
              <a:ext cx="2160000" cy="720000"/>
            </a:xfrm>
            <a:prstGeom prst="rect">
              <a:avLst/>
            </a:prstGeom>
            <a:solidFill>
              <a:srgbClr val="B62118"/>
            </a:solidFill>
            <a:ln w="36000">
              <a:solidFill>
                <a:srgbClr val="FFFFFF"/>
              </a:solidFill>
              <a:prstDash val="solid"/>
            </a:ln>
          </p:spPr>
          <p:txBody>
            <a:bodyPr wrap="none" lIns="90000" tIns="90000" rIns="90000" bIns="90000" anchor="ctr" anchorCtr="0"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PMC Leader</a:t>
              </a:r>
            </a:p>
          </p:txBody>
        </p:sp>
        <p:cxnSp>
          <p:nvCxnSpPr>
            <p:cNvPr id="17" name="Elbow Connector 16">
              <a:extLst>
                <a:ext uri="{FF2B5EF4-FFF2-40B4-BE49-F238E27FC236}">
                  <a16:creationId xmlns:a16="http://schemas.microsoft.com/office/drawing/2014/main" id="{8472DBC5-DC2D-6147-98FA-83209348EBF4}"/>
                </a:ext>
              </a:extLst>
            </p:cNvPr>
            <p:cNvCxnSpPr>
              <a:endCxn id="16" idx="2"/>
            </p:cNvCxnSpPr>
            <p:nvPr/>
          </p:nvCxnSpPr>
          <p:spPr>
            <a:xfrm flipV="1">
              <a:off x="6840000" y="3420000"/>
              <a:ext cx="0" cy="720000"/>
            </a:xfrm>
            <a:prstGeom prst="bentConnector3">
              <a:avLst/>
            </a:prstGeom>
            <a:noFill/>
            <a:ln w="36000">
              <a:solidFill>
                <a:srgbClr val="000000"/>
              </a:solidFill>
              <a:prstDash val="solid"/>
              <a:tailEnd type="arrow"/>
            </a:ln>
          </p:spPr>
        </p:cxnSp>
        <p:sp>
          <p:nvSpPr>
            <p:cNvPr id="18" name="Straight Connector 17">
              <a:extLst>
                <a:ext uri="{FF2B5EF4-FFF2-40B4-BE49-F238E27FC236}">
                  <a16:creationId xmlns:a16="http://schemas.microsoft.com/office/drawing/2014/main" id="{A36BDE6F-9D07-9547-B8B5-7CB4A04B8705}"/>
                </a:ext>
              </a:extLst>
            </p:cNvPr>
            <p:cNvSpPr/>
            <p:nvPr/>
          </p:nvSpPr>
          <p:spPr>
            <a:xfrm>
              <a:off x="6840000" y="2520000"/>
              <a:ext cx="2160000" cy="0"/>
            </a:xfrm>
            <a:prstGeom prst="line">
              <a:avLst/>
            </a:prstGeom>
            <a:noFill/>
            <a:ln w="18360">
              <a:solidFill>
                <a:srgbClr val="000000"/>
              </a:solidFill>
              <a:custDash>
                <a:ds d="996078" sp="996078"/>
                <a:ds d="996078" sp="996078"/>
              </a:custDash>
            </a:ln>
          </p:spPr>
          <p:txBody>
            <a:bodyPr wrap="none" lIns="81000" tIns="36000" rIns="81000" bIns="36000" anchor="b" anchorCtr="1"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19" name="Straight Connector 18">
              <a:extLst>
                <a:ext uri="{FF2B5EF4-FFF2-40B4-BE49-F238E27FC236}">
                  <a16:creationId xmlns:a16="http://schemas.microsoft.com/office/drawing/2014/main" id="{FAE89D8C-ED82-5647-8C13-81FFF96A345F}"/>
                </a:ext>
              </a:extLst>
            </p:cNvPr>
            <p:cNvSpPr/>
            <p:nvPr/>
          </p:nvSpPr>
          <p:spPr>
            <a:xfrm>
              <a:off x="6840000" y="3960000"/>
              <a:ext cx="2160000" cy="0"/>
            </a:xfrm>
            <a:prstGeom prst="line">
              <a:avLst/>
            </a:prstGeom>
            <a:noFill/>
            <a:ln w="18360">
              <a:solidFill>
                <a:srgbClr val="000000"/>
              </a:solidFill>
              <a:custDash>
                <a:ds d="996078" sp="996078"/>
                <a:ds d="996078" sp="996078"/>
              </a:custDash>
            </a:ln>
          </p:spPr>
          <p:txBody>
            <a:bodyPr wrap="none" lIns="81000" tIns="36000" rIns="81000" bIns="36000" anchor="b" anchorCtr="1"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20" name="TextBox 19">
              <a:extLst>
                <a:ext uri="{FF2B5EF4-FFF2-40B4-BE49-F238E27FC236}">
                  <a16:creationId xmlns:a16="http://schemas.microsoft.com/office/drawing/2014/main" id="{9496E1FC-7CF5-B540-9657-A2AB35DC0D60}"/>
                </a:ext>
              </a:extLst>
            </p:cNvPr>
            <p:cNvSpPr txBox="1"/>
            <p:nvPr/>
          </p:nvSpPr>
          <p:spPr>
            <a:xfrm>
              <a:off x="6840000" y="1980000"/>
              <a:ext cx="2160000" cy="540000"/>
            </a:xfrm>
            <a:prstGeom prst="rect">
              <a:avLst/>
            </a:prstGeom>
            <a:noFill/>
            <a:ln>
              <a:noFill/>
            </a:ln>
          </p:spPr>
          <p:txBody>
            <a:bodyPr wrap="none" lIns="180000" tIns="72000" rIns="72000" bIns="72000" anchor="b" anchorCtr="0" compatLnSpc="0">
              <a:noAutofit/>
            </a:bodyPr>
            <a:lstStyle/>
            <a:p>
              <a:pPr marL="0" marR="0" lvl="0" indent="0" algn="ct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explicit promotion</a:t>
              </a:r>
            </a:p>
          </p:txBody>
        </p:sp>
        <p:sp>
          <p:nvSpPr>
            <p:cNvPr id="21" name="TextBox 20">
              <a:extLst>
                <a:ext uri="{FF2B5EF4-FFF2-40B4-BE49-F238E27FC236}">
                  <a16:creationId xmlns:a16="http://schemas.microsoft.com/office/drawing/2014/main" id="{1404E1AF-E3C3-054B-A7D4-169C159BB740}"/>
                </a:ext>
              </a:extLst>
            </p:cNvPr>
            <p:cNvSpPr txBox="1"/>
            <p:nvPr/>
          </p:nvSpPr>
          <p:spPr>
            <a:xfrm>
              <a:off x="6840000" y="3420000"/>
              <a:ext cx="2160000" cy="540000"/>
            </a:xfrm>
            <a:prstGeom prst="rect">
              <a:avLst/>
            </a:prstGeom>
            <a:noFill/>
            <a:ln>
              <a:noFill/>
            </a:ln>
          </p:spPr>
          <p:txBody>
            <a:bodyPr wrap="none" lIns="180000" tIns="72000" rIns="72000" bIns="72000" anchor="b" anchorCtr="0" compatLnSpc="0">
              <a:noAutofit/>
            </a:bodyPr>
            <a:lstStyle/>
            <a:p>
              <a:pPr marL="0" marR="0" lvl="0" indent="0" algn="ct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explicit promotion</a:t>
              </a:r>
            </a:p>
          </p:txBody>
        </p:sp>
        <p:sp>
          <p:nvSpPr>
            <p:cNvPr id="22" name="TextBox 21">
              <a:extLst>
                <a:ext uri="{FF2B5EF4-FFF2-40B4-BE49-F238E27FC236}">
                  <a16:creationId xmlns:a16="http://schemas.microsoft.com/office/drawing/2014/main" id="{32A70769-0B4B-984F-95CF-B360E35B4121}"/>
                </a:ext>
              </a:extLst>
            </p:cNvPr>
            <p:cNvSpPr txBox="1"/>
            <p:nvPr/>
          </p:nvSpPr>
          <p:spPr>
            <a:xfrm>
              <a:off x="5760000" y="4140000"/>
              <a:ext cx="2160000" cy="720000"/>
            </a:xfrm>
            <a:prstGeom prst="rect">
              <a:avLst/>
            </a:prstGeom>
            <a:solidFill>
              <a:srgbClr val="F36838"/>
            </a:solidFill>
            <a:ln w="36000">
              <a:solidFill>
                <a:srgbClr val="FFFFFF"/>
              </a:solidFill>
              <a:prstDash val="solid"/>
            </a:ln>
          </p:spPr>
          <p:txBody>
            <a:bodyPr wrap="none" lIns="90000" tIns="90000" rIns="90000" bIns="90000" anchor="ctr" anchorCtr="1"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PMC Member</a:t>
              </a:r>
            </a:p>
          </p:txBody>
        </p:sp>
        <p:cxnSp>
          <p:nvCxnSpPr>
            <p:cNvPr id="23" name="Elbow Connector 22">
              <a:extLst>
                <a:ext uri="{FF2B5EF4-FFF2-40B4-BE49-F238E27FC236}">
                  <a16:creationId xmlns:a16="http://schemas.microsoft.com/office/drawing/2014/main" id="{426CF166-FE36-184C-9711-068C845423A0}"/>
                </a:ext>
              </a:extLst>
            </p:cNvPr>
            <p:cNvCxnSpPr/>
            <p:nvPr/>
          </p:nvCxnSpPr>
          <p:spPr>
            <a:xfrm flipV="1">
              <a:off x="6840000" y="4860000"/>
              <a:ext cx="0" cy="540000"/>
            </a:xfrm>
            <a:prstGeom prst="bentConnector3">
              <a:avLst/>
            </a:prstGeom>
            <a:noFill/>
            <a:ln w="36000">
              <a:solidFill>
                <a:srgbClr val="000000"/>
              </a:solidFill>
              <a:custDash>
                <a:ds d="51000" sp="51000"/>
                <a:ds d="51000" sp="51000"/>
              </a:custDash>
              <a:tailEnd type="arrow"/>
            </a:ln>
          </p:spPr>
        </p:cxnSp>
        <p:sp>
          <p:nvSpPr>
            <p:cNvPr id="24" name="Straight Connector 23">
              <a:extLst>
                <a:ext uri="{FF2B5EF4-FFF2-40B4-BE49-F238E27FC236}">
                  <a16:creationId xmlns:a16="http://schemas.microsoft.com/office/drawing/2014/main" id="{852821B7-A1F0-2D4E-AFD9-7FF1CE8ABF91}"/>
                </a:ext>
              </a:extLst>
            </p:cNvPr>
            <p:cNvSpPr/>
            <p:nvPr/>
          </p:nvSpPr>
          <p:spPr>
            <a:xfrm>
              <a:off x="2160000" y="900000"/>
              <a:ext cx="2340000" cy="0"/>
            </a:xfrm>
            <a:prstGeom prst="line">
              <a:avLst/>
            </a:prstGeom>
            <a:noFill/>
            <a:ln w="36000">
              <a:solidFill>
                <a:srgbClr val="000000"/>
              </a:solidFill>
              <a:custDash>
                <a:ds d="51000" sp="51000"/>
                <a:ds d="51000" sp="51000"/>
              </a:custDash>
            </a:ln>
          </p:spPr>
          <p:txBody>
            <a:bodyPr wrap="none" lIns="72000" tIns="72000" rIns="72000" bIns="72000" anchor="ctr" anchorCtr="1"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25" name="Straight Connector 24">
              <a:extLst>
                <a:ext uri="{FF2B5EF4-FFF2-40B4-BE49-F238E27FC236}">
                  <a16:creationId xmlns:a16="http://schemas.microsoft.com/office/drawing/2014/main" id="{560869F5-34E2-EA4E-8D5D-3ADEEB7370F7}"/>
                </a:ext>
              </a:extLst>
            </p:cNvPr>
            <p:cNvSpPr/>
            <p:nvPr/>
          </p:nvSpPr>
          <p:spPr>
            <a:xfrm>
              <a:off x="4500000" y="5400000"/>
              <a:ext cx="2340000" cy="0"/>
            </a:xfrm>
            <a:prstGeom prst="line">
              <a:avLst/>
            </a:prstGeom>
            <a:noFill/>
            <a:ln w="36000">
              <a:solidFill>
                <a:srgbClr val="000000"/>
              </a:solidFill>
              <a:custDash>
                <a:ds d="51000" sp="51000"/>
                <a:ds d="51000" sp="51000"/>
              </a:custDash>
            </a:ln>
          </p:spPr>
          <p:txBody>
            <a:bodyPr wrap="none" lIns="72000" tIns="72000" rIns="72000" bIns="72000" anchor="ctr" anchorCtr="1"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26" name="Straight Connector 25">
              <a:extLst>
                <a:ext uri="{FF2B5EF4-FFF2-40B4-BE49-F238E27FC236}">
                  <a16:creationId xmlns:a16="http://schemas.microsoft.com/office/drawing/2014/main" id="{65467180-DD23-D54F-898C-F153D86AF65F}"/>
                </a:ext>
              </a:extLst>
            </p:cNvPr>
            <p:cNvSpPr/>
            <p:nvPr/>
          </p:nvSpPr>
          <p:spPr>
            <a:xfrm flipV="1">
              <a:off x="4500000" y="900000"/>
              <a:ext cx="0" cy="4500000"/>
            </a:xfrm>
            <a:prstGeom prst="line">
              <a:avLst/>
            </a:prstGeom>
            <a:noFill/>
            <a:ln w="36000">
              <a:solidFill>
                <a:srgbClr val="000000"/>
              </a:solidFill>
              <a:custDash>
                <a:ds d="51000" sp="51000"/>
                <a:ds d="51000" sp="51000"/>
              </a:custDash>
            </a:ln>
          </p:spPr>
          <p:txBody>
            <a:bodyPr wrap="none" lIns="72000" tIns="72000" rIns="72000" bIns="72000" anchor="ctr" anchorCtr="1"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1E4A731-A7F6-6841-AF05-6760F1380619}"/>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BFDB7EEE-4D67-2A46-AD0B-9479370217BD}"/>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720C11C3-CD2F-C449-9F6E-38B2981DE9F1}"/>
              </a:ext>
            </a:extLst>
          </p:cNvPr>
          <p:cNvSpPr>
            <a:spLocks noGrp="1"/>
          </p:cNvSpPr>
          <p:nvPr>
            <p:ph type="sldNum" sz="quarter" idx="12"/>
          </p:nvPr>
        </p:nvSpPr>
        <p:spPr/>
        <p:txBody>
          <a:bodyPr/>
          <a:lstStyle/>
          <a:p>
            <a:pPr lvl="0"/>
            <a:fld id="{12F097D7-A7F5-4A4C-9902-7EC324076BA6}" type="slidenum">
              <a:rPr lang="en-US" smtClean="0"/>
              <a:t>12</a:t>
            </a:fld>
            <a:endParaRPr lang="en-US"/>
          </a:p>
        </p:txBody>
      </p:sp>
      <p:sp>
        <p:nvSpPr>
          <p:cNvPr id="2" name="Title 1">
            <a:extLst>
              <a:ext uri="{FF2B5EF4-FFF2-40B4-BE49-F238E27FC236}">
                <a16:creationId xmlns:a16="http://schemas.microsoft.com/office/drawing/2014/main" id="{6799E8F8-BB99-664D-AD4E-D415D7AC8613}"/>
              </a:ext>
            </a:extLst>
          </p:cNvPr>
          <p:cNvSpPr txBox="1">
            <a:spLocks noGrp="1"/>
          </p:cNvSpPr>
          <p:nvPr>
            <p:ph type="title" idx="4294967295"/>
          </p:nvPr>
        </p:nvSpPr>
        <p:spPr/>
        <p:txBody>
          <a:bodyPr/>
          <a:lstStyle/>
          <a:p>
            <a:pPr lvl="0"/>
            <a:r>
              <a:rPr lang="en-US" dirty="0" err="1"/>
              <a:t>人们如何协作的</a:t>
            </a:r>
            <a:r>
              <a:rPr lang="zh-CN" altLang="en-US" dirty="0"/>
              <a:t>？ </a:t>
            </a:r>
            <a:r>
              <a:rPr lang="en-US" dirty="0"/>
              <a:t>The Apache Way 1 / 2 [A10b] (Official)</a:t>
            </a:r>
          </a:p>
        </p:txBody>
      </p:sp>
      <p:sp>
        <p:nvSpPr>
          <p:cNvPr id="3" name="Text Placeholder 2">
            <a:extLst>
              <a:ext uri="{FF2B5EF4-FFF2-40B4-BE49-F238E27FC236}">
                <a16:creationId xmlns:a16="http://schemas.microsoft.com/office/drawing/2014/main" id="{02255042-8585-B44E-BF6F-4E0967A6D16D}"/>
              </a:ext>
            </a:extLst>
          </p:cNvPr>
          <p:cNvSpPr txBox="1">
            <a:spLocks noGrp="1"/>
          </p:cNvSpPr>
          <p:nvPr>
            <p:ph type="body" idx="4294967295"/>
          </p:nvPr>
        </p:nvSpPr>
        <p:spPr/>
        <p:txBody>
          <a:bodyPr/>
          <a:lstStyle/>
          <a:p>
            <a:pPr marL="285750" indent="-285750"/>
            <a:r>
              <a:rPr lang="en-US" dirty="0" err="1"/>
              <a:t>协作式软件开发</a:t>
            </a:r>
            <a:r>
              <a:rPr lang="zh-CN" altLang="en-US" dirty="0"/>
              <a:t> </a:t>
            </a:r>
            <a:r>
              <a:rPr lang="en-US" dirty="0"/>
              <a:t>Collaborative software development</a:t>
            </a:r>
          </a:p>
          <a:p>
            <a:pPr marL="285750" indent="-285750"/>
            <a:r>
              <a:rPr lang="en-US" dirty="0" err="1"/>
              <a:t>商业友好地标准许可</a:t>
            </a:r>
            <a:r>
              <a:rPr lang="zh-CN" altLang="en-US" dirty="0"/>
              <a:t> </a:t>
            </a:r>
            <a:r>
              <a:rPr lang="en-US" dirty="0"/>
              <a:t>Commercial-friendly standard license</a:t>
            </a:r>
          </a:p>
          <a:p>
            <a:pPr marL="285750" indent="-285750"/>
            <a:r>
              <a:rPr lang="en-US" dirty="0" err="1"/>
              <a:t>一致性高性能软件</a:t>
            </a:r>
            <a:r>
              <a:rPr lang="zh-CN" altLang="en-US" dirty="0"/>
              <a:t>。</a:t>
            </a:r>
            <a:r>
              <a:rPr lang="en-US" dirty="0"/>
              <a:t>Consistently high quality software</a:t>
            </a:r>
          </a:p>
          <a:p>
            <a:pPr marL="285750" indent="-285750"/>
            <a:r>
              <a:rPr lang="en-US" dirty="0" err="1"/>
              <a:t>尊重</a:t>
            </a:r>
            <a:r>
              <a:rPr lang="zh-CN" altLang="en-US" dirty="0"/>
              <a:t>，诚实，技术导向的交互 </a:t>
            </a:r>
            <a:r>
              <a:rPr lang="en-US" dirty="0"/>
              <a:t>Respectful, honest, technical-based interaction</a:t>
            </a:r>
          </a:p>
          <a:p>
            <a:pPr marL="285750" indent="-285750"/>
            <a:r>
              <a:rPr lang="en-US" dirty="0" err="1"/>
              <a:t>基于标准的实现</a:t>
            </a:r>
            <a:r>
              <a:rPr lang="zh-CN" altLang="en-US" dirty="0"/>
              <a:t> </a:t>
            </a:r>
            <a:r>
              <a:rPr lang="en-US" dirty="0"/>
              <a:t>Faithful implementation of standards</a:t>
            </a:r>
          </a:p>
          <a:p>
            <a:pPr marL="285750" indent="-285750"/>
            <a:r>
              <a:rPr lang="en-US" dirty="0" err="1"/>
              <a:t>功能安全</a:t>
            </a:r>
            <a:r>
              <a:rPr lang="zh-CN" altLang="en-US" dirty="0"/>
              <a:t> </a:t>
            </a:r>
            <a:r>
              <a:rPr lang="en-US" dirty="0"/>
              <a:t>Security as a mandatory feature</a:t>
            </a:r>
          </a:p>
          <a:p>
            <a:pPr marL="285750" indent="-285750"/>
            <a:r>
              <a:rPr lang="en-GB" b="1" i="1" dirty="0"/>
              <a:t>Earned Authority</a:t>
            </a:r>
          </a:p>
          <a:p>
            <a:pPr marL="285750" indent="-285750"/>
            <a:r>
              <a:rPr lang="en-GB" b="1" i="1" dirty="0"/>
              <a:t>Community of Peers</a:t>
            </a:r>
          </a:p>
          <a:p>
            <a:pPr marL="285750" indent="-285750"/>
            <a:r>
              <a:rPr lang="en-GB" b="1" i="1" dirty="0"/>
              <a:t>Open Communications</a:t>
            </a:r>
          </a:p>
          <a:p>
            <a:pPr marL="285750" indent="-285750"/>
            <a:r>
              <a:rPr lang="en-GB" b="1" i="1" dirty="0"/>
              <a:t>Consensus Decision Making</a:t>
            </a:r>
          </a:p>
          <a:p>
            <a:pPr marL="285750" indent="-285750"/>
            <a:r>
              <a:rPr lang="en-GB" b="1" i="1" dirty="0"/>
              <a:t>Responsible Oversight</a:t>
            </a:r>
            <a:endParaRPr lang="en-GB" dirty="0"/>
          </a:p>
          <a:p>
            <a:pPr marL="285750" indent="-285750"/>
            <a:endParaRPr lang="en-US" dirty="0"/>
          </a:p>
          <a:p>
            <a:pPr marL="285750" indent="-285750"/>
            <a:endParaRPr lang="en-US" dirty="0"/>
          </a:p>
        </p:txBody>
      </p:sp>
      <p:pic>
        <p:nvPicPr>
          <p:cNvPr id="7" name="Picture 6">
            <a:extLst>
              <a:ext uri="{FF2B5EF4-FFF2-40B4-BE49-F238E27FC236}">
                <a16:creationId xmlns:a16="http://schemas.microsoft.com/office/drawing/2014/main" id="{58100E49-9D0C-CF4F-9036-6F8D889924A1}"/>
              </a:ext>
            </a:extLst>
          </p:cNvPr>
          <p:cNvPicPr>
            <a:picLocks noChangeAspect="1"/>
          </p:cNvPicPr>
          <p:nvPr/>
        </p:nvPicPr>
        <p:blipFill>
          <a:blip r:embed="rId3"/>
          <a:stretch>
            <a:fillRect/>
          </a:stretch>
        </p:blipFill>
        <p:spPr>
          <a:xfrm>
            <a:off x="3507519" y="3137632"/>
            <a:ext cx="2628641" cy="496521"/>
          </a:xfrm>
          <a:prstGeom prst="rect">
            <a:avLst/>
          </a:prstGeom>
        </p:spPr>
      </p:pic>
      <p:sp>
        <p:nvSpPr>
          <p:cNvPr id="8" name="TextBox 7">
            <a:extLst>
              <a:ext uri="{FF2B5EF4-FFF2-40B4-BE49-F238E27FC236}">
                <a16:creationId xmlns:a16="http://schemas.microsoft.com/office/drawing/2014/main" id="{658CF65D-0DFF-C347-B4C1-856BC2BC9451}"/>
              </a:ext>
            </a:extLst>
          </p:cNvPr>
          <p:cNvSpPr txBox="1"/>
          <p:nvPr/>
        </p:nvSpPr>
        <p:spPr>
          <a:xfrm>
            <a:off x="5671476" y="3172488"/>
            <a:ext cx="3075201" cy="1200329"/>
          </a:xfrm>
          <a:prstGeom prst="rect">
            <a:avLst/>
          </a:prstGeom>
          <a:noFill/>
        </p:spPr>
        <p:txBody>
          <a:bodyPr wrap="none" rtlCol="0">
            <a:spAutoFit/>
          </a:bodyPr>
          <a:lstStyle/>
          <a:p>
            <a:r>
              <a:rPr lang="en-GB" sz="2400" b="1" u="sng" dirty="0"/>
              <a:t>Independence</a:t>
            </a:r>
          </a:p>
          <a:p>
            <a:endParaRPr lang="en-GB" sz="2400" b="1" u="sng" dirty="0"/>
          </a:p>
          <a:p>
            <a:r>
              <a:rPr lang="en-GB" sz="2400" b="1" u="sng" dirty="0"/>
              <a:t>Community Over Code</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72A09313-F5E6-7849-AF97-77EAA48CED76}"/>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4E5D8D5C-1993-CF46-958C-24294D88AAC2}"/>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9B0D0BB8-A0C4-D748-BFA5-21ECC02D0846}"/>
              </a:ext>
            </a:extLst>
          </p:cNvPr>
          <p:cNvSpPr>
            <a:spLocks noGrp="1"/>
          </p:cNvSpPr>
          <p:nvPr>
            <p:ph type="sldNum" sz="quarter" idx="12"/>
          </p:nvPr>
        </p:nvSpPr>
        <p:spPr/>
        <p:txBody>
          <a:bodyPr/>
          <a:lstStyle/>
          <a:p>
            <a:pPr lvl="0"/>
            <a:fld id="{086986A3-3A91-554D-9C04-1F38916E0F2D}" type="slidenum">
              <a:rPr lang="en-US" smtClean="0"/>
              <a:t>13</a:t>
            </a:fld>
            <a:endParaRPr lang="en-US"/>
          </a:p>
        </p:txBody>
      </p:sp>
      <p:sp>
        <p:nvSpPr>
          <p:cNvPr id="2" name="Title 1">
            <a:extLst>
              <a:ext uri="{FF2B5EF4-FFF2-40B4-BE49-F238E27FC236}">
                <a16:creationId xmlns:a16="http://schemas.microsoft.com/office/drawing/2014/main" id="{82ED747E-148D-604A-BA01-9053F7DAB2F4}"/>
              </a:ext>
            </a:extLst>
          </p:cNvPr>
          <p:cNvSpPr txBox="1">
            <a:spLocks noGrp="1"/>
          </p:cNvSpPr>
          <p:nvPr>
            <p:ph type="title" idx="4294967295"/>
          </p:nvPr>
        </p:nvSpPr>
        <p:spPr/>
        <p:txBody>
          <a:bodyPr/>
          <a:lstStyle/>
          <a:p>
            <a:pPr lvl="0"/>
            <a:r>
              <a:rPr lang="en-US"/>
              <a:t>The Apache Way 2 / 2 [C17] (Curcuru)</a:t>
            </a:r>
          </a:p>
        </p:txBody>
      </p:sp>
      <p:sp>
        <p:nvSpPr>
          <p:cNvPr id="3" name="Text Placeholder 2">
            <a:extLst>
              <a:ext uri="{FF2B5EF4-FFF2-40B4-BE49-F238E27FC236}">
                <a16:creationId xmlns:a16="http://schemas.microsoft.com/office/drawing/2014/main" id="{12389915-4621-2346-90E1-01372D9F9F32}"/>
              </a:ext>
            </a:extLst>
          </p:cNvPr>
          <p:cNvSpPr txBox="1">
            <a:spLocks noGrp="1"/>
          </p:cNvSpPr>
          <p:nvPr>
            <p:ph type="body" idx="4294967295"/>
          </p:nvPr>
        </p:nvSpPr>
        <p:spPr>
          <a:solidFill>
            <a:srgbClr val="FFFFFF"/>
          </a:solidFill>
        </p:spPr>
        <p:txBody>
          <a:bodyPr/>
          <a:lstStyle/>
          <a:p>
            <a:pPr>
              <a:buNone/>
            </a:pPr>
            <a:r>
              <a:rPr lang="en-US" sz="1600" dirty="0" err="1"/>
              <a:t>慈善</a:t>
            </a:r>
            <a:r>
              <a:rPr lang="zh-CN" altLang="en-US" sz="1600" dirty="0"/>
              <a:t> </a:t>
            </a:r>
            <a:r>
              <a:rPr lang="en-US" sz="1600" dirty="0"/>
              <a:t>Charity</a:t>
            </a:r>
          </a:p>
          <a:p>
            <a:pPr marL="285750" lvl="1" indent="-285750"/>
            <a:r>
              <a:rPr lang="en-US" sz="1600" dirty="0"/>
              <a:t>Apache’s mission is providing software for the public good</a:t>
            </a:r>
          </a:p>
          <a:p>
            <a:pPr>
              <a:buNone/>
            </a:pPr>
            <a:r>
              <a:rPr lang="en-US" sz="1600" dirty="0" err="1"/>
              <a:t>社区</a:t>
            </a:r>
            <a:r>
              <a:rPr lang="zh-CN" altLang="en-US" sz="1600" dirty="0"/>
              <a:t> </a:t>
            </a:r>
            <a:r>
              <a:rPr lang="en-US" sz="1600" dirty="0"/>
              <a:t>Community</a:t>
            </a:r>
          </a:p>
          <a:p>
            <a:pPr marL="285750" lvl="1" indent="-285750"/>
            <a:r>
              <a:rPr lang="en-US" sz="1600" dirty="0"/>
              <a:t>Many of us are more effective than all of us</a:t>
            </a:r>
          </a:p>
          <a:p>
            <a:pPr>
              <a:buNone/>
            </a:pPr>
            <a:r>
              <a:rPr lang="zh-CN" altLang="en-US" sz="1600" dirty="0"/>
              <a:t>共识 </a:t>
            </a:r>
            <a:r>
              <a:rPr lang="en-US" sz="1600" dirty="0"/>
              <a:t>Consensus</a:t>
            </a:r>
          </a:p>
          <a:p>
            <a:pPr marL="285750" lvl="1" indent="-285750"/>
            <a:r>
              <a:rPr lang="en-US" sz="1600" dirty="0"/>
              <a:t>Getting good enough consensus is often better than voting</a:t>
            </a:r>
          </a:p>
          <a:p>
            <a:pPr>
              <a:buNone/>
            </a:pPr>
            <a:r>
              <a:rPr lang="en-US" sz="1600" dirty="0" err="1"/>
              <a:t>价值</a:t>
            </a:r>
            <a:r>
              <a:rPr lang="zh-CN" altLang="en-US" sz="1600" dirty="0"/>
              <a:t> </a:t>
            </a:r>
            <a:r>
              <a:rPr lang="en-US" sz="1600" dirty="0"/>
              <a:t>Merit</a:t>
            </a:r>
          </a:p>
          <a:p>
            <a:pPr marL="285750" lvl="1" indent="-285750"/>
            <a:r>
              <a:rPr lang="en-US" sz="1600" dirty="0"/>
              <a:t>Those that have proven they can do, get to do more</a:t>
            </a:r>
          </a:p>
          <a:p>
            <a:pPr>
              <a:buNone/>
            </a:pPr>
            <a:r>
              <a:rPr lang="en-US" sz="1600" dirty="0" err="1"/>
              <a:t>开放</a:t>
            </a:r>
            <a:r>
              <a:rPr lang="zh-CN" altLang="en-US" sz="1600" dirty="0"/>
              <a:t> </a:t>
            </a:r>
            <a:r>
              <a:rPr lang="en-US" sz="1600" dirty="0"/>
              <a:t>Open</a:t>
            </a:r>
          </a:p>
          <a:p>
            <a:pPr marL="285750" lvl="1" indent="-285750"/>
            <a:r>
              <a:rPr lang="en-US" sz="1600" dirty="0"/>
              <a:t>Technical decisions are discussed, decided, and archived publicly</a:t>
            </a:r>
          </a:p>
          <a:p>
            <a:pPr>
              <a:buNone/>
            </a:pPr>
            <a:r>
              <a:rPr lang="zh-CN" altLang="en-US" sz="1600" dirty="0"/>
              <a:t>务实 </a:t>
            </a:r>
            <a:r>
              <a:rPr lang="en-US" sz="1600" dirty="0"/>
              <a:t>Pragmatic</a:t>
            </a:r>
          </a:p>
          <a:p>
            <a:pPr marL="285750" lvl="1" indent="-285750"/>
            <a:r>
              <a:rPr lang="en-US" sz="1600" dirty="0"/>
              <a:t>Apache projects use the broadly permissive Apache license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2E063A39-A109-4F49-8157-F7D196495518}"/>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4A07B4C8-5367-334A-8B48-E6D336E444F0}"/>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58B37108-B75F-8149-AD4F-FF5B7920D954}"/>
              </a:ext>
            </a:extLst>
          </p:cNvPr>
          <p:cNvSpPr>
            <a:spLocks noGrp="1"/>
          </p:cNvSpPr>
          <p:nvPr>
            <p:ph type="sldNum" sz="quarter" idx="12"/>
          </p:nvPr>
        </p:nvSpPr>
        <p:spPr/>
        <p:txBody>
          <a:bodyPr/>
          <a:lstStyle/>
          <a:p>
            <a:pPr lvl="0"/>
            <a:fld id="{8C438DBD-CC42-3B41-B6CD-CD2E7CBFF2AC}" type="slidenum">
              <a:rPr lang="en-US" smtClean="0"/>
              <a:t>14</a:t>
            </a:fld>
            <a:endParaRPr lang="en-US"/>
          </a:p>
        </p:txBody>
      </p:sp>
      <p:sp>
        <p:nvSpPr>
          <p:cNvPr id="2" name="Title 1">
            <a:extLst>
              <a:ext uri="{FF2B5EF4-FFF2-40B4-BE49-F238E27FC236}">
                <a16:creationId xmlns:a16="http://schemas.microsoft.com/office/drawing/2014/main" id="{838E8176-61F4-FD42-8F5B-D1CA60123AFD}"/>
              </a:ext>
            </a:extLst>
          </p:cNvPr>
          <p:cNvSpPr txBox="1">
            <a:spLocks noGrp="1"/>
          </p:cNvSpPr>
          <p:nvPr>
            <p:ph type="title" idx="4294967295"/>
          </p:nvPr>
        </p:nvSpPr>
        <p:spPr/>
        <p:txBody>
          <a:bodyPr>
            <a:noAutofit/>
          </a:bodyPr>
          <a:lstStyle/>
          <a:p>
            <a:pPr lvl="0"/>
            <a:r>
              <a:rPr lang="zh-CN" altLang="en-US" dirty="0"/>
              <a:t>项目社区的</a:t>
            </a:r>
            <a:r>
              <a:rPr lang="en-US" altLang="zh-CN" dirty="0"/>
              <a:t>3-4-5</a:t>
            </a:r>
            <a:r>
              <a:rPr lang="zh-CN" altLang="en-US" dirty="0"/>
              <a:t>模型</a:t>
            </a:r>
            <a:br>
              <a:rPr lang="en-GB" altLang="zh-CN" dirty="0"/>
            </a:br>
            <a:r>
              <a:rPr lang="en-US" sz="1800" dirty="0"/>
              <a:t>The 3-4-5 Model of Project Communities</a:t>
            </a:r>
            <a:endParaRPr lang="en-US" dirty="0"/>
          </a:p>
        </p:txBody>
      </p:sp>
      <p:sp>
        <p:nvSpPr>
          <p:cNvPr id="3" name="Subtitle 2">
            <a:extLst>
              <a:ext uri="{FF2B5EF4-FFF2-40B4-BE49-F238E27FC236}">
                <a16:creationId xmlns:a16="http://schemas.microsoft.com/office/drawing/2014/main" id="{F4B93FCD-FA9B-0F46-BE2A-0D7E9489DFD9}"/>
              </a:ext>
            </a:extLst>
          </p:cNvPr>
          <p:cNvSpPr txBox="1">
            <a:spLocks noGrp="1"/>
          </p:cNvSpPr>
          <p:nvPr>
            <p:ph type="subTitle" idx="4294967295"/>
          </p:nvPr>
        </p:nvSpPr>
        <p:spPr/>
        <p:txBody>
          <a:bodyPr anchor="ctr" anchorCtr="1"/>
          <a:lstStyle/>
          <a:p>
            <a:pPr lvl="0" algn="l">
              <a:spcAft>
                <a:spcPts val="2835"/>
              </a:spcAft>
              <a:buSzPct val="100000"/>
              <a:buAutoNum type="arabicPeriod"/>
            </a:pPr>
            <a:r>
              <a:rPr lang="en-US" sz="3200" b="1">
                <a:solidFill>
                  <a:srgbClr val="F36838"/>
                </a:solidFill>
              </a:rPr>
              <a:t>Three principles </a:t>
            </a:r>
            <a:r>
              <a:rPr lang="en-US" sz="3200" b="1"/>
              <a:t>open collaboration</a:t>
            </a:r>
          </a:p>
          <a:p>
            <a:pPr lvl="0" algn="l">
              <a:spcAft>
                <a:spcPts val="2835"/>
              </a:spcAft>
              <a:buSzPct val="100000"/>
              <a:buAutoNum type="arabicPeriod"/>
            </a:pPr>
            <a:r>
              <a:rPr lang="en-US" sz="3200" b="1">
                <a:solidFill>
                  <a:srgbClr val="B62118"/>
                </a:solidFill>
              </a:rPr>
              <a:t>Four practices </a:t>
            </a:r>
            <a:r>
              <a:rPr lang="en-US" sz="3200" b="1"/>
              <a:t>of open communication</a:t>
            </a:r>
          </a:p>
          <a:p>
            <a:pPr lvl="0" algn="l">
              <a:spcAft>
                <a:spcPts val="2835"/>
              </a:spcAft>
              <a:buSzPct val="100000"/>
              <a:buAutoNum type="arabicPeriod"/>
            </a:pPr>
            <a:r>
              <a:rPr lang="en-US" sz="3200" b="1">
                <a:solidFill>
                  <a:srgbClr val="502DA2"/>
                </a:solidFill>
              </a:rPr>
              <a:t>Five stages </a:t>
            </a:r>
            <a:r>
              <a:rPr lang="en-US" sz="3200" b="1"/>
              <a:t>of project volunteering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BF46DA46-59C2-0D40-B727-ABDEDDD928DF}"/>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EDB582CF-CD3D-804F-830C-1E5EF52ADF6A}"/>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B4BE4A26-F1C5-9F43-A5EC-37D29FA1503B}"/>
              </a:ext>
            </a:extLst>
          </p:cNvPr>
          <p:cNvSpPr>
            <a:spLocks noGrp="1"/>
          </p:cNvSpPr>
          <p:nvPr>
            <p:ph type="sldNum" sz="quarter" idx="12"/>
          </p:nvPr>
        </p:nvSpPr>
        <p:spPr/>
        <p:txBody>
          <a:bodyPr/>
          <a:lstStyle/>
          <a:p>
            <a:pPr lvl="0"/>
            <a:fld id="{E7297DFA-D1E9-3746-B7AF-8C8E6FE56092}" type="slidenum">
              <a:rPr lang="en-US" smtClean="0"/>
              <a:t>15</a:t>
            </a:fld>
            <a:endParaRPr lang="en-US"/>
          </a:p>
        </p:txBody>
      </p:sp>
      <p:sp>
        <p:nvSpPr>
          <p:cNvPr id="2" name="Title 1">
            <a:extLst>
              <a:ext uri="{FF2B5EF4-FFF2-40B4-BE49-F238E27FC236}">
                <a16:creationId xmlns:a16="http://schemas.microsoft.com/office/drawing/2014/main" id="{02ADEF04-A62E-BB43-9FF8-B321177CE7BC}"/>
              </a:ext>
            </a:extLst>
          </p:cNvPr>
          <p:cNvSpPr txBox="1">
            <a:spLocks noGrp="1"/>
          </p:cNvSpPr>
          <p:nvPr>
            <p:ph type="title" idx="4294967295"/>
          </p:nvPr>
        </p:nvSpPr>
        <p:spPr/>
        <p:txBody>
          <a:bodyPr>
            <a:normAutofit fontScale="90000"/>
          </a:bodyPr>
          <a:lstStyle/>
          <a:p>
            <a:pPr lvl="0"/>
            <a:r>
              <a:rPr lang="en-US" altLang="zh-CN" dirty="0"/>
              <a:t>3</a:t>
            </a:r>
            <a:r>
              <a:rPr lang="zh-CN" altLang="en-US" dirty="0"/>
              <a:t>个开放协作原则</a:t>
            </a:r>
            <a:br>
              <a:rPr lang="en-US" dirty="0"/>
            </a:br>
            <a:r>
              <a:rPr lang="en-US" sz="2000" dirty="0"/>
              <a:t>The Three Principles of Open Collaboration</a:t>
            </a:r>
            <a:endParaRPr lang="en-US" dirty="0"/>
          </a:p>
        </p:txBody>
      </p:sp>
      <p:sp>
        <p:nvSpPr>
          <p:cNvPr id="3" name="Subtitle 2">
            <a:extLst>
              <a:ext uri="{FF2B5EF4-FFF2-40B4-BE49-F238E27FC236}">
                <a16:creationId xmlns:a16="http://schemas.microsoft.com/office/drawing/2014/main" id="{B995B8C4-E6A4-314B-9C37-FD9564E60B83}"/>
              </a:ext>
            </a:extLst>
          </p:cNvPr>
          <p:cNvSpPr txBox="1">
            <a:spLocks noGrp="1"/>
          </p:cNvSpPr>
          <p:nvPr>
            <p:ph type="subTitle" idx="4294967295"/>
          </p:nvPr>
        </p:nvSpPr>
        <p:spPr/>
        <p:txBody>
          <a:bodyPr anchor="ctr" anchorCtr="1"/>
          <a:lstStyle/>
          <a:p>
            <a:pPr lvl="0" algn="l">
              <a:spcBef>
                <a:spcPts val="1417"/>
              </a:spcBef>
              <a:spcAft>
                <a:spcPts val="1417"/>
              </a:spcAft>
              <a:buSzPct val="100000"/>
              <a:buAutoNum type="arabicPeriod"/>
            </a:pPr>
            <a:r>
              <a:rPr lang="en-US" sz="3200" b="1" dirty="0" err="1"/>
              <a:t>平等主义者</a:t>
            </a:r>
            <a:r>
              <a:rPr lang="zh-CN" altLang="en-US" sz="3200" b="1" dirty="0"/>
              <a:t> </a:t>
            </a:r>
            <a:r>
              <a:rPr lang="en-US" sz="3200" b="1" dirty="0"/>
              <a:t>Egalitarian</a:t>
            </a:r>
            <a:endParaRPr lang="en-US" sz="3200" dirty="0"/>
          </a:p>
          <a:p>
            <a:pPr lvl="0" algn="l">
              <a:spcBef>
                <a:spcPts val="1417"/>
              </a:spcBef>
              <a:spcAft>
                <a:spcPts val="1417"/>
              </a:spcAft>
              <a:buSzPct val="100000"/>
              <a:buAutoNum type="arabicPeriod"/>
            </a:pPr>
            <a:r>
              <a:rPr lang="en-US" sz="3200" b="1" dirty="0" err="1"/>
              <a:t>精英决策</a:t>
            </a:r>
            <a:r>
              <a:rPr lang="zh-CN" altLang="en-US" sz="3200" b="1" dirty="0"/>
              <a:t> </a:t>
            </a:r>
            <a:r>
              <a:rPr lang="en-US" sz="3200" b="1" dirty="0"/>
              <a:t>Meritocratic</a:t>
            </a:r>
            <a:endParaRPr lang="en-US" sz="3200" dirty="0"/>
          </a:p>
          <a:p>
            <a:pPr lvl="0" algn="l">
              <a:spcBef>
                <a:spcPts val="1417"/>
              </a:spcBef>
              <a:spcAft>
                <a:spcPts val="1417"/>
              </a:spcAft>
              <a:buSzPct val="100000"/>
              <a:buAutoNum type="arabicPeriod"/>
            </a:pPr>
            <a:r>
              <a:rPr lang="en-US" sz="3200" b="1" dirty="0" err="1"/>
              <a:t>自组织流程</a:t>
            </a:r>
            <a:r>
              <a:rPr lang="zh-CN" altLang="en-US" sz="3200" b="1" dirty="0"/>
              <a:t> </a:t>
            </a:r>
            <a:r>
              <a:rPr lang="en-US" sz="3200" b="1" dirty="0"/>
              <a:t>Self-organizing</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C075F2E6-E5F0-E44D-9324-FFF2FC976A25}"/>
              </a:ext>
            </a:extLst>
          </p:cNvPr>
          <p:cNvSpPr>
            <a:spLocks noGrp="1"/>
          </p:cNvSpPr>
          <p:nvPr>
            <p:ph type="dt" sz="half" idx="10"/>
          </p:nvPr>
        </p:nvSpPr>
        <p:spPr/>
        <p:txBody>
          <a:bodyPr/>
          <a:lstStyle/>
          <a:p>
            <a:pPr lvl="0"/>
            <a:r>
              <a:rPr lang="en-US"/>
              <a:t>Free / Libre and Open Source Software</a:t>
            </a:r>
          </a:p>
        </p:txBody>
      </p:sp>
      <p:sp>
        <p:nvSpPr>
          <p:cNvPr id="6" name="Footer Placeholder 2">
            <a:extLst>
              <a:ext uri="{FF2B5EF4-FFF2-40B4-BE49-F238E27FC236}">
                <a16:creationId xmlns:a16="http://schemas.microsoft.com/office/drawing/2014/main" id="{65E6E278-12FE-6D44-8880-FFAD98BCBAA6}"/>
              </a:ext>
            </a:extLst>
          </p:cNvPr>
          <p:cNvSpPr>
            <a:spLocks noGrp="1"/>
          </p:cNvSpPr>
          <p:nvPr>
            <p:ph type="ftr" sz="quarter" idx="11"/>
          </p:nvPr>
        </p:nvSpPr>
        <p:spPr/>
        <p:txBody>
          <a:bodyPr/>
          <a:lstStyle/>
          <a:p>
            <a:pPr lvl="0"/>
            <a:r>
              <a:rPr lang="en-US"/>
              <a:t>© 2019 Dirk Riehle - Some Rights Reserved</a:t>
            </a:r>
          </a:p>
        </p:txBody>
      </p:sp>
      <p:sp>
        <p:nvSpPr>
          <p:cNvPr id="7" name="Slide Number Placeholder 3">
            <a:extLst>
              <a:ext uri="{FF2B5EF4-FFF2-40B4-BE49-F238E27FC236}">
                <a16:creationId xmlns:a16="http://schemas.microsoft.com/office/drawing/2014/main" id="{A0564123-A40A-1F4E-AB3B-0D483DBB7629}"/>
              </a:ext>
            </a:extLst>
          </p:cNvPr>
          <p:cNvSpPr>
            <a:spLocks noGrp="1"/>
          </p:cNvSpPr>
          <p:nvPr>
            <p:ph type="sldNum" sz="quarter" idx="12"/>
          </p:nvPr>
        </p:nvSpPr>
        <p:spPr/>
        <p:txBody>
          <a:bodyPr/>
          <a:lstStyle/>
          <a:p>
            <a:pPr lvl="0"/>
            <a:fld id="{66979770-AB43-234D-9063-0F4E138F7150}" type="slidenum">
              <a:rPr lang="en-US" smtClean="0"/>
              <a:t>16</a:t>
            </a:fld>
            <a:endParaRPr lang="en-US"/>
          </a:p>
        </p:txBody>
      </p:sp>
      <p:sp>
        <p:nvSpPr>
          <p:cNvPr id="2" name="Title 1">
            <a:extLst>
              <a:ext uri="{FF2B5EF4-FFF2-40B4-BE49-F238E27FC236}">
                <a16:creationId xmlns:a16="http://schemas.microsoft.com/office/drawing/2014/main" id="{F8B227BC-271D-544E-96C7-0FD2FE3679A4}"/>
              </a:ext>
            </a:extLst>
          </p:cNvPr>
          <p:cNvSpPr txBox="1">
            <a:spLocks noGrp="1"/>
          </p:cNvSpPr>
          <p:nvPr>
            <p:ph type="title" idx="4294967295"/>
          </p:nvPr>
        </p:nvSpPr>
        <p:spPr/>
        <p:txBody>
          <a:bodyPr>
            <a:normAutofit/>
          </a:bodyPr>
          <a:lstStyle/>
          <a:p>
            <a:pPr lvl="0"/>
            <a:r>
              <a:rPr lang="en-US" sz="1800" dirty="0" err="1"/>
              <a:t>与传统协作模式的比较</a:t>
            </a:r>
            <a:br>
              <a:rPr lang="en-US" sz="1800" dirty="0"/>
            </a:br>
            <a:r>
              <a:rPr lang="en-US" sz="1800" dirty="0"/>
              <a:t>Principles in Comparison [R+09]</a:t>
            </a:r>
          </a:p>
        </p:txBody>
      </p:sp>
      <p:sp>
        <p:nvSpPr>
          <p:cNvPr id="3" name="Text Placeholder 2">
            <a:extLst>
              <a:ext uri="{FF2B5EF4-FFF2-40B4-BE49-F238E27FC236}">
                <a16:creationId xmlns:a16="http://schemas.microsoft.com/office/drawing/2014/main" id="{C67DA9E0-39D0-874B-B2B5-ECD41AAEE495}"/>
              </a:ext>
            </a:extLst>
          </p:cNvPr>
          <p:cNvSpPr txBox="1">
            <a:spLocks noGrp="1"/>
          </p:cNvSpPr>
          <p:nvPr>
            <p:ph type="body" idx="4294967295"/>
          </p:nvPr>
        </p:nvSpPr>
        <p:spPr>
          <a:xfrm>
            <a:off x="542139" y="840431"/>
            <a:ext cx="4743000" cy="4140000"/>
          </a:xfrm>
        </p:spPr>
        <p:txBody>
          <a:bodyPr/>
          <a:lstStyle/>
          <a:p>
            <a:pPr>
              <a:buNone/>
            </a:pPr>
            <a:r>
              <a:rPr lang="en-US" b="1" dirty="0"/>
              <a:t>Traditional Work</a:t>
            </a:r>
          </a:p>
          <a:p>
            <a:pPr marL="285750" lvl="1" indent="-285750"/>
            <a:r>
              <a:rPr lang="en-US" b="1" dirty="0" err="1"/>
              <a:t>层级式的工作分配</a:t>
            </a:r>
            <a:endParaRPr lang="en-US" b="1" dirty="0"/>
          </a:p>
          <a:p>
            <a:pPr marL="285750" lvl="1" indent="-285750"/>
            <a:r>
              <a:rPr lang="en-US" sz="1600" b="1" dirty="0"/>
              <a:t>Hierarchical project assignment</a:t>
            </a:r>
          </a:p>
          <a:p>
            <a:pPr marL="285750" lvl="2" indent="-285750"/>
            <a:r>
              <a:rPr lang="en-US" sz="1400" dirty="0"/>
              <a:t>Closed and hidden silos</a:t>
            </a:r>
          </a:p>
          <a:p>
            <a:pPr marL="285750" lvl="2" indent="-285750"/>
            <a:r>
              <a:rPr lang="en-US" sz="1400" dirty="0"/>
              <a:t>Assigned to project</a:t>
            </a:r>
          </a:p>
          <a:p>
            <a:pPr marL="285750" lvl="3" indent="-285750"/>
            <a:r>
              <a:rPr lang="en-US" b="1" dirty="0" err="1"/>
              <a:t>地位导向的决策</a:t>
            </a:r>
            <a:endParaRPr lang="en-US" b="1" dirty="0"/>
          </a:p>
          <a:p>
            <a:pPr marL="285750" lvl="1" indent="-285750"/>
            <a:r>
              <a:rPr lang="en-US" sz="1600" b="1" dirty="0"/>
              <a:t>Status-oriented decision making</a:t>
            </a:r>
          </a:p>
          <a:p>
            <a:pPr marL="285750" lvl="2" indent="-285750"/>
            <a:r>
              <a:rPr lang="en-US" sz="1400" dirty="0"/>
              <a:t>Public + private discussions</a:t>
            </a:r>
          </a:p>
          <a:p>
            <a:pPr marL="285750" lvl="2" indent="-285750"/>
            <a:r>
              <a:rPr lang="en-US" sz="1400" dirty="0"/>
              <a:t>Hierarchical status decides</a:t>
            </a:r>
          </a:p>
          <a:p>
            <a:pPr marL="285750" lvl="3" indent="-285750"/>
            <a:r>
              <a:rPr lang="en-US" b="1" dirty="0" err="1"/>
              <a:t>预定义流程</a:t>
            </a:r>
            <a:endParaRPr lang="en-US" b="1" dirty="0"/>
          </a:p>
          <a:p>
            <a:pPr marL="285750" lvl="1" indent="-285750"/>
            <a:r>
              <a:rPr lang="en-US" sz="1600" b="1" dirty="0"/>
              <a:t>Predefined processes</a:t>
            </a:r>
          </a:p>
          <a:p>
            <a:pPr marL="285750" lvl="2" indent="-285750"/>
            <a:r>
              <a:rPr lang="en-US" sz="1400" dirty="0"/>
              <a:t>Prescribed process</a:t>
            </a:r>
          </a:p>
          <a:p>
            <a:pPr marL="285750" lvl="2" indent="-285750"/>
            <a:r>
              <a:rPr lang="en-US" sz="1400" dirty="0"/>
              <a:t>Prescribed jobs</a:t>
            </a:r>
          </a:p>
        </p:txBody>
      </p:sp>
      <p:sp>
        <p:nvSpPr>
          <p:cNvPr id="4" name="Text Placeholder 3">
            <a:extLst>
              <a:ext uri="{FF2B5EF4-FFF2-40B4-BE49-F238E27FC236}">
                <a16:creationId xmlns:a16="http://schemas.microsoft.com/office/drawing/2014/main" id="{C114F7E3-735D-B345-B4B9-4E649C864476}"/>
              </a:ext>
            </a:extLst>
          </p:cNvPr>
          <p:cNvSpPr txBox="1">
            <a:spLocks noGrp="1"/>
          </p:cNvSpPr>
          <p:nvPr>
            <p:ph type="body" idx="4294967295"/>
          </p:nvPr>
        </p:nvSpPr>
        <p:spPr>
          <a:xfrm>
            <a:off x="5040000" y="780861"/>
            <a:ext cx="4743000" cy="4140000"/>
          </a:xfrm>
        </p:spPr>
        <p:txBody>
          <a:bodyPr/>
          <a:lstStyle/>
          <a:p>
            <a:pPr>
              <a:buNone/>
            </a:pPr>
            <a:r>
              <a:rPr lang="en-US" b="1" dirty="0"/>
              <a:t>Open Collaboration</a:t>
            </a:r>
          </a:p>
          <a:p>
            <a:pPr marL="285750" lvl="1" indent="-285750"/>
            <a:r>
              <a:rPr lang="en-US" b="1" dirty="0" err="1">
                <a:solidFill>
                  <a:srgbClr val="B62118"/>
                </a:solidFill>
              </a:rPr>
              <a:t>平等参与</a:t>
            </a:r>
            <a:endParaRPr lang="en-US" b="1" dirty="0">
              <a:solidFill>
                <a:srgbClr val="B62118"/>
              </a:solidFill>
            </a:endParaRPr>
          </a:p>
          <a:p>
            <a:pPr marL="285750" lvl="1" indent="-285750"/>
            <a:r>
              <a:rPr lang="en-US" sz="1600" b="1" dirty="0">
                <a:solidFill>
                  <a:srgbClr val="B62118"/>
                </a:solidFill>
              </a:rPr>
              <a:t>Egalitarian participation</a:t>
            </a:r>
          </a:p>
          <a:p>
            <a:pPr marL="285750" lvl="2" indent="-285750"/>
            <a:r>
              <a:rPr lang="en-US" sz="1400" dirty="0"/>
              <a:t>Open for contribution</a:t>
            </a:r>
          </a:p>
          <a:p>
            <a:pPr marL="285750" lvl="2" indent="-285750"/>
            <a:r>
              <a:rPr lang="en-US" sz="1400" dirty="0"/>
              <a:t>Everyone can contribute</a:t>
            </a:r>
          </a:p>
          <a:p>
            <a:pPr marL="285750" lvl="3" indent="-285750"/>
            <a:r>
              <a:rPr lang="en-US" b="1" dirty="0" err="1">
                <a:solidFill>
                  <a:srgbClr val="C00000"/>
                </a:solidFill>
              </a:rPr>
              <a:t>基于论点的优劣做决策</a:t>
            </a:r>
            <a:endParaRPr lang="en-US" b="1" dirty="0">
              <a:solidFill>
                <a:srgbClr val="C00000"/>
              </a:solidFill>
            </a:endParaRPr>
          </a:p>
          <a:p>
            <a:pPr marL="285750" lvl="1" indent="-285750"/>
            <a:r>
              <a:rPr lang="en-US" sz="1600" b="1" dirty="0">
                <a:solidFill>
                  <a:srgbClr val="B62118"/>
                </a:solidFill>
              </a:rPr>
              <a:t>Meritocratic decision-making</a:t>
            </a:r>
          </a:p>
          <a:p>
            <a:pPr marL="285750" lvl="2" indent="-285750"/>
            <a:r>
              <a:rPr lang="en-US" sz="1400" dirty="0"/>
              <a:t>Public discussion process</a:t>
            </a:r>
          </a:p>
          <a:p>
            <a:pPr marL="285750" lvl="2" indent="-285750"/>
            <a:r>
              <a:rPr lang="en-US" sz="1400" dirty="0"/>
              <a:t>Decisions based on merit</a:t>
            </a:r>
          </a:p>
          <a:p>
            <a:pPr marL="285750" lvl="3" indent="-285750"/>
            <a:r>
              <a:rPr lang="en-US" b="1" dirty="0" err="1">
                <a:solidFill>
                  <a:srgbClr val="C00000"/>
                </a:solidFill>
              </a:rPr>
              <a:t>自组织流程</a:t>
            </a:r>
            <a:endParaRPr lang="en-US" b="1" dirty="0">
              <a:solidFill>
                <a:srgbClr val="C00000"/>
              </a:solidFill>
            </a:endParaRPr>
          </a:p>
          <a:p>
            <a:pPr marL="285750" lvl="1" indent="-285750"/>
            <a:r>
              <a:rPr lang="en-US" sz="1600" b="1" dirty="0">
                <a:solidFill>
                  <a:srgbClr val="B62118"/>
                </a:solidFill>
              </a:rPr>
              <a:t>Self-organizing processes</a:t>
            </a:r>
          </a:p>
          <a:p>
            <a:pPr marL="285750" lvl="2" indent="-285750"/>
            <a:r>
              <a:rPr lang="en-US" sz="1400" dirty="0"/>
              <a:t>People find their process</a:t>
            </a:r>
          </a:p>
          <a:p>
            <a:pPr marL="285750" lvl="2" indent="-285750"/>
            <a:r>
              <a:rPr lang="en-US" sz="1400" dirty="0"/>
              <a:t>People find their project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8A91E3E-62F9-9B46-9D36-C6DB88DBC777}"/>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0E2FA317-3B63-1243-8820-8E54FAA504EF}"/>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4316D786-B627-9144-9C03-C19265C2F8B5}"/>
              </a:ext>
            </a:extLst>
          </p:cNvPr>
          <p:cNvSpPr>
            <a:spLocks noGrp="1"/>
          </p:cNvSpPr>
          <p:nvPr>
            <p:ph type="sldNum" sz="quarter" idx="12"/>
          </p:nvPr>
        </p:nvSpPr>
        <p:spPr/>
        <p:txBody>
          <a:bodyPr/>
          <a:lstStyle/>
          <a:p>
            <a:pPr lvl="0"/>
            <a:fld id="{643559B0-19AC-4D41-8CBA-20F43482595B}" type="slidenum">
              <a:rPr lang="en-US" smtClean="0"/>
              <a:t>17</a:t>
            </a:fld>
            <a:endParaRPr lang="en-US"/>
          </a:p>
        </p:txBody>
      </p:sp>
      <p:sp>
        <p:nvSpPr>
          <p:cNvPr id="2" name="Title 1">
            <a:extLst>
              <a:ext uri="{FF2B5EF4-FFF2-40B4-BE49-F238E27FC236}">
                <a16:creationId xmlns:a16="http://schemas.microsoft.com/office/drawing/2014/main" id="{DC0A7173-BFD3-2D49-8396-13CDA58771B9}"/>
              </a:ext>
            </a:extLst>
          </p:cNvPr>
          <p:cNvSpPr txBox="1">
            <a:spLocks noGrp="1"/>
          </p:cNvSpPr>
          <p:nvPr>
            <p:ph type="title" idx="4294967295"/>
          </p:nvPr>
        </p:nvSpPr>
        <p:spPr>
          <a:xfrm>
            <a:off x="0" y="-8166"/>
            <a:ext cx="10080000" cy="646331"/>
          </a:xfrm>
        </p:spPr>
        <p:txBody>
          <a:bodyPr>
            <a:spAutoFit/>
          </a:bodyPr>
          <a:lstStyle/>
          <a:p>
            <a:pPr lvl="0"/>
            <a:r>
              <a:rPr lang="en-US" dirty="0"/>
              <a:t>开放式交流的</a:t>
            </a:r>
            <a:r>
              <a:rPr lang="en-US" altLang="zh-CN" dirty="0"/>
              <a:t>4</a:t>
            </a:r>
            <a:r>
              <a:rPr lang="zh-CN" altLang="en-GB" dirty="0"/>
              <a:t>个实践</a:t>
            </a:r>
            <a:br>
              <a:rPr lang="en-US" dirty="0"/>
            </a:br>
            <a:r>
              <a:rPr lang="en-US" sz="1800" dirty="0"/>
              <a:t>The Four Practices of Open Communication</a:t>
            </a:r>
            <a:endParaRPr lang="en-US" dirty="0"/>
          </a:p>
        </p:txBody>
      </p:sp>
      <p:sp>
        <p:nvSpPr>
          <p:cNvPr id="3" name="Subtitle 2">
            <a:extLst>
              <a:ext uri="{FF2B5EF4-FFF2-40B4-BE49-F238E27FC236}">
                <a16:creationId xmlns:a16="http://schemas.microsoft.com/office/drawing/2014/main" id="{5342BEF4-407F-1E44-9B2C-0D119532CF92}"/>
              </a:ext>
            </a:extLst>
          </p:cNvPr>
          <p:cNvSpPr txBox="1">
            <a:spLocks noGrp="1"/>
          </p:cNvSpPr>
          <p:nvPr>
            <p:ph type="subTitle" idx="4294967295"/>
          </p:nvPr>
        </p:nvSpPr>
        <p:spPr/>
        <p:txBody>
          <a:bodyPr anchor="ctr" anchorCtr="1"/>
          <a:lstStyle/>
          <a:p>
            <a:pPr lvl="0" algn="l">
              <a:spcBef>
                <a:spcPts val="1417"/>
              </a:spcBef>
              <a:spcAft>
                <a:spcPts val="1417"/>
              </a:spcAft>
              <a:buSzPct val="100000"/>
              <a:buAutoNum type="arabicPeriod"/>
            </a:pPr>
            <a:r>
              <a:rPr lang="en-US" sz="3200" b="1" dirty="0" err="1"/>
              <a:t>公开</a:t>
            </a:r>
            <a:r>
              <a:rPr lang="zh-CN" altLang="en-US" sz="3200" b="1" dirty="0"/>
              <a:t> </a:t>
            </a:r>
            <a:r>
              <a:rPr lang="en-US" sz="3200" b="1" dirty="0"/>
              <a:t>Public</a:t>
            </a:r>
          </a:p>
          <a:p>
            <a:pPr lvl="0" algn="l">
              <a:spcBef>
                <a:spcPts val="1417"/>
              </a:spcBef>
              <a:spcAft>
                <a:spcPts val="1417"/>
              </a:spcAft>
              <a:buSzPct val="100000"/>
              <a:buAutoNum type="arabicPeriod"/>
            </a:pPr>
            <a:r>
              <a:rPr lang="zh-CN" altLang="en-US" sz="3200" b="1" dirty="0"/>
              <a:t>书面 </a:t>
            </a:r>
            <a:r>
              <a:rPr lang="en-US" sz="3200" b="1" dirty="0"/>
              <a:t>Written</a:t>
            </a:r>
          </a:p>
          <a:p>
            <a:pPr lvl="0" algn="l">
              <a:spcBef>
                <a:spcPts val="1417"/>
              </a:spcBef>
              <a:spcAft>
                <a:spcPts val="1417"/>
              </a:spcAft>
              <a:buSzPct val="100000"/>
              <a:buAutoNum type="arabicPeriod"/>
            </a:pPr>
            <a:r>
              <a:rPr lang="en-US" sz="3200" b="1" dirty="0" err="1"/>
              <a:t>完整</a:t>
            </a:r>
            <a:r>
              <a:rPr lang="zh-CN" altLang="en-US" sz="3200" b="1" dirty="0"/>
              <a:t> </a:t>
            </a:r>
            <a:r>
              <a:rPr lang="en-US" sz="3200" b="1" dirty="0"/>
              <a:t>Complete</a:t>
            </a:r>
          </a:p>
          <a:p>
            <a:pPr lvl="0" algn="l">
              <a:spcBef>
                <a:spcPts val="1417"/>
              </a:spcBef>
              <a:spcAft>
                <a:spcPts val="1417"/>
              </a:spcAft>
              <a:buSzPct val="100000"/>
              <a:buAutoNum type="arabicPeriod"/>
            </a:pPr>
            <a:r>
              <a:rPr lang="en-US" sz="3200" b="1" dirty="0" err="1"/>
              <a:t>存档</a:t>
            </a:r>
            <a:r>
              <a:rPr lang="zh-CN" altLang="en-US" sz="3200" b="1" dirty="0"/>
              <a:t> </a:t>
            </a:r>
            <a:r>
              <a:rPr lang="en-US" sz="3200" b="1" dirty="0"/>
              <a:t>Archived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CAF17203-D05B-2247-8532-9F4A21211334}"/>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EBC7CD63-D52A-A046-B295-1764153EC8D5}"/>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EA34CE76-FD96-7642-B8C5-A0C6F32D7CBB}"/>
              </a:ext>
            </a:extLst>
          </p:cNvPr>
          <p:cNvSpPr>
            <a:spLocks noGrp="1"/>
          </p:cNvSpPr>
          <p:nvPr>
            <p:ph type="sldNum" sz="quarter" idx="12"/>
          </p:nvPr>
        </p:nvSpPr>
        <p:spPr/>
        <p:txBody>
          <a:bodyPr/>
          <a:lstStyle/>
          <a:p>
            <a:pPr lvl="0"/>
            <a:fld id="{1D609502-D690-A442-ABA9-0F4A05E4EBB0}" type="slidenum">
              <a:rPr lang="en-US" smtClean="0"/>
              <a:t>18</a:t>
            </a:fld>
            <a:endParaRPr lang="en-US"/>
          </a:p>
        </p:txBody>
      </p:sp>
      <p:sp>
        <p:nvSpPr>
          <p:cNvPr id="2" name="Title 1">
            <a:extLst>
              <a:ext uri="{FF2B5EF4-FFF2-40B4-BE49-F238E27FC236}">
                <a16:creationId xmlns:a16="http://schemas.microsoft.com/office/drawing/2014/main" id="{E410AD5D-AB68-724F-81BD-6166500D27DA}"/>
              </a:ext>
            </a:extLst>
          </p:cNvPr>
          <p:cNvSpPr txBox="1">
            <a:spLocks noGrp="1"/>
          </p:cNvSpPr>
          <p:nvPr>
            <p:ph type="title" idx="4294967295"/>
          </p:nvPr>
        </p:nvSpPr>
        <p:spPr/>
        <p:txBody>
          <a:bodyPr/>
          <a:lstStyle/>
          <a:p>
            <a:pPr lvl="0"/>
            <a:r>
              <a:rPr lang="en-US" dirty="0" err="1"/>
              <a:t>公开交流</a:t>
            </a:r>
            <a:r>
              <a:rPr lang="zh-CN" altLang="en-US" dirty="0"/>
              <a:t> </a:t>
            </a:r>
            <a:r>
              <a:rPr lang="en-US" dirty="0"/>
              <a:t>Public Communication 1 / 4</a:t>
            </a:r>
          </a:p>
        </p:txBody>
      </p:sp>
      <p:sp>
        <p:nvSpPr>
          <p:cNvPr id="3" name="Text Placeholder 2">
            <a:extLst>
              <a:ext uri="{FF2B5EF4-FFF2-40B4-BE49-F238E27FC236}">
                <a16:creationId xmlns:a16="http://schemas.microsoft.com/office/drawing/2014/main" id="{082C09A5-6731-644F-AAE7-E7C6B255B260}"/>
              </a:ext>
            </a:extLst>
          </p:cNvPr>
          <p:cNvSpPr txBox="1">
            <a:spLocks noGrp="1"/>
          </p:cNvSpPr>
          <p:nvPr>
            <p:ph type="body" idx="4294967295"/>
          </p:nvPr>
        </p:nvSpPr>
        <p:spPr/>
        <p:txBody>
          <a:bodyPr/>
          <a:lstStyle/>
          <a:p>
            <a:pPr>
              <a:buNone/>
            </a:pPr>
            <a:r>
              <a:rPr lang="en-US" dirty="0"/>
              <a:t>Public communication</a:t>
            </a:r>
          </a:p>
          <a:p>
            <a:pPr marL="285750" lvl="1" indent="-285750"/>
            <a:r>
              <a:rPr lang="en-US" sz="1600" dirty="0" err="1"/>
              <a:t>对所有人可见</a:t>
            </a:r>
            <a:r>
              <a:rPr lang="zh-CN" altLang="en-US" sz="1600" dirty="0"/>
              <a:t> </a:t>
            </a:r>
            <a:r>
              <a:rPr lang="en-US" sz="1600" dirty="0"/>
              <a:t>Is visible to everyone</a:t>
            </a:r>
          </a:p>
          <a:p>
            <a:pPr marL="285750" lvl="1" indent="-285750"/>
            <a:r>
              <a:rPr lang="en-US" sz="1600" dirty="0" err="1"/>
              <a:t>建立信任和公信力</a:t>
            </a:r>
            <a:r>
              <a:rPr lang="zh-CN" altLang="en-US" sz="1600" dirty="0"/>
              <a:t> </a:t>
            </a:r>
            <a:r>
              <a:rPr lang="en-US" sz="1600" dirty="0"/>
              <a:t>Creates trust and credibility</a:t>
            </a:r>
          </a:p>
          <a:p>
            <a:pPr marL="285750" lvl="1" indent="-285750"/>
            <a:r>
              <a:rPr lang="en-US" sz="1600" dirty="0" err="1"/>
              <a:t>最好不要排除任何人</a:t>
            </a:r>
            <a:r>
              <a:rPr lang="zh-CN" altLang="en-US" sz="1600" dirty="0"/>
              <a:t> </a:t>
            </a:r>
            <a:r>
              <a:rPr lang="en-US" sz="1600" dirty="0"/>
              <a:t>Does not a priori exclude anyone</a:t>
            </a:r>
          </a:p>
          <a:p>
            <a:pPr marL="285750" lvl="3" indent="-285750"/>
            <a:endParaRPr lang="en-US" dirty="0"/>
          </a:p>
          <a:p>
            <a:pPr>
              <a:buNone/>
            </a:pPr>
            <a:r>
              <a:rPr lang="en-US" dirty="0"/>
              <a:t>Almost all communication should be public</a:t>
            </a:r>
          </a:p>
          <a:p>
            <a:pPr marL="285750" lvl="1" indent="-285750"/>
            <a:r>
              <a:rPr lang="en-US" sz="1600" dirty="0"/>
              <a:t>Tools: mailing lists, forums, wikis, etc.</a:t>
            </a:r>
          </a:p>
          <a:p>
            <a:pPr marL="285750" lvl="1" indent="-285750"/>
            <a:r>
              <a:rPr lang="en-US" sz="1600" dirty="0"/>
              <a:t>Avoid private emails, phone conversations</a:t>
            </a:r>
          </a:p>
          <a:p>
            <a:pPr marL="285750" lvl="1" indent="-285750"/>
            <a:r>
              <a:rPr lang="en-US" sz="1600" dirty="0"/>
              <a:t>Summarize private discussions using email</a:t>
            </a:r>
          </a:p>
          <a:p>
            <a:pPr marL="285750" lvl="3" indent="-285750"/>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2FC9DAE-3C18-3A49-8A65-76FA53976493}"/>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23ECF57C-0C82-E24D-9E8A-CAA77573A164}"/>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DA573A39-00B9-594E-BCE1-B2AE2A20FD1D}"/>
              </a:ext>
            </a:extLst>
          </p:cNvPr>
          <p:cNvSpPr>
            <a:spLocks noGrp="1"/>
          </p:cNvSpPr>
          <p:nvPr>
            <p:ph type="sldNum" sz="quarter" idx="12"/>
          </p:nvPr>
        </p:nvSpPr>
        <p:spPr/>
        <p:txBody>
          <a:bodyPr/>
          <a:lstStyle/>
          <a:p>
            <a:pPr lvl="0"/>
            <a:fld id="{AE7983EB-F8AB-F040-A04A-A270A0967475}" type="slidenum">
              <a:rPr lang="en-US" smtClean="0"/>
              <a:t>19</a:t>
            </a:fld>
            <a:endParaRPr lang="en-US"/>
          </a:p>
        </p:txBody>
      </p:sp>
      <p:sp>
        <p:nvSpPr>
          <p:cNvPr id="2" name="Title 1">
            <a:extLst>
              <a:ext uri="{FF2B5EF4-FFF2-40B4-BE49-F238E27FC236}">
                <a16:creationId xmlns:a16="http://schemas.microsoft.com/office/drawing/2014/main" id="{696964F5-D350-0941-AFE8-BB5E6FC43139}"/>
              </a:ext>
            </a:extLst>
          </p:cNvPr>
          <p:cNvSpPr txBox="1">
            <a:spLocks noGrp="1"/>
          </p:cNvSpPr>
          <p:nvPr>
            <p:ph type="title" idx="4294967295"/>
          </p:nvPr>
        </p:nvSpPr>
        <p:spPr/>
        <p:txBody>
          <a:bodyPr/>
          <a:lstStyle/>
          <a:p>
            <a:pPr lvl="0"/>
            <a:r>
              <a:rPr lang="en-US" dirty="0" err="1"/>
              <a:t>书面交流</a:t>
            </a:r>
            <a:r>
              <a:rPr lang="zh-CN" altLang="en-US" dirty="0"/>
              <a:t> </a:t>
            </a:r>
            <a:r>
              <a:rPr lang="en-US" dirty="0"/>
              <a:t>Written Communication 2 / 4</a:t>
            </a:r>
          </a:p>
        </p:txBody>
      </p:sp>
      <p:sp>
        <p:nvSpPr>
          <p:cNvPr id="3" name="Text Placeholder 2">
            <a:extLst>
              <a:ext uri="{FF2B5EF4-FFF2-40B4-BE49-F238E27FC236}">
                <a16:creationId xmlns:a16="http://schemas.microsoft.com/office/drawing/2014/main" id="{987DF293-4E47-414E-8936-6A9271A39481}"/>
              </a:ext>
            </a:extLst>
          </p:cNvPr>
          <p:cNvSpPr txBox="1">
            <a:spLocks noGrp="1"/>
          </p:cNvSpPr>
          <p:nvPr>
            <p:ph type="body" idx="4294967295"/>
          </p:nvPr>
        </p:nvSpPr>
        <p:spPr/>
        <p:txBody>
          <a:bodyPr/>
          <a:lstStyle/>
          <a:p>
            <a:pPr>
              <a:buNone/>
            </a:pPr>
            <a:r>
              <a:rPr lang="en-US" dirty="0"/>
              <a:t>Written communication</a:t>
            </a:r>
          </a:p>
          <a:p>
            <a:pPr marL="285750" lvl="1" indent="-285750"/>
            <a:r>
              <a:rPr lang="en-US" sz="1600" dirty="0"/>
              <a:t>Increases the reach of communication</a:t>
            </a:r>
          </a:p>
          <a:p>
            <a:pPr marL="285750" lvl="1" indent="-285750"/>
            <a:r>
              <a:rPr lang="en-US" sz="1600" dirty="0"/>
              <a:t>Reduces barriers to participation (time and location</a:t>
            </a:r>
            <a:r>
              <a:rPr lang="zh-CN" altLang="en-US" sz="1600" dirty="0"/>
              <a:t> </a:t>
            </a:r>
            <a:r>
              <a:rPr lang="en-US" altLang="zh-CN" sz="1600" dirty="0"/>
              <a:t>and</a:t>
            </a:r>
            <a:r>
              <a:rPr lang="zh-CN" altLang="en-US" sz="1600" dirty="0"/>
              <a:t> </a:t>
            </a:r>
            <a:r>
              <a:rPr lang="en-US" altLang="zh-CN" sz="1600" dirty="0"/>
              <a:t>language</a:t>
            </a:r>
            <a:r>
              <a:rPr lang="en-US" sz="1600" dirty="0"/>
              <a:t>)</a:t>
            </a:r>
          </a:p>
          <a:p>
            <a:pPr marL="285750" lvl="1" indent="-285750"/>
            <a:r>
              <a:rPr lang="en-US" sz="1600" dirty="0"/>
              <a:t>Supports archiving of discussions</a:t>
            </a:r>
          </a:p>
          <a:p>
            <a:pPr marL="285750" lvl="3" indent="-285750"/>
            <a:endParaRPr lang="en-US" dirty="0"/>
          </a:p>
          <a:p>
            <a:pPr>
              <a:buNone/>
            </a:pPr>
            <a:r>
              <a:rPr lang="en-US" dirty="0"/>
              <a:t>(Almost) all communication should be in written form</a:t>
            </a:r>
          </a:p>
          <a:p>
            <a:pPr marL="285750" lvl="1" indent="-285750"/>
            <a:r>
              <a:rPr lang="en-US" sz="1600" dirty="0"/>
              <a:t>Creates transparency, traceability, history</a:t>
            </a:r>
          </a:p>
          <a:p>
            <a:pPr marL="285750" lvl="1" indent="-285750"/>
            <a:r>
              <a:rPr lang="en-US" sz="1600" dirty="0"/>
              <a:t>Reduces barriers to communication</a:t>
            </a:r>
          </a:p>
          <a:p>
            <a:pPr marL="285750" lvl="1" indent="-285750"/>
            <a:r>
              <a:rPr lang="en-US" sz="1600" dirty="0"/>
              <a:t>Makes it easier to gain volunteers</a:t>
            </a:r>
          </a:p>
          <a:p>
            <a:pPr marL="285750" lvl="3" indent="-285750"/>
            <a:endParaRPr lang="en-US" dirty="0"/>
          </a:p>
          <a:p>
            <a:pPr>
              <a:buNone/>
            </a:pPr>
            <a:r>
              <a:rPr lang="en-US" dirty="0"/>
              <a:t>“If it wasn't written down, it might as well not exist.” [F05]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0AFB-008C-674F-A83C-75EE13C1EDDB}"/>
              </a:ext>
            </a:extLst>
          </p:cNvPr>
          <p:cNvSpPr>
            <a:spLocks noGrp="1"/>
          </p:cNvSpPr>
          <p:nvPr>
            <p:ph type="title"/>
          </p:nvPr>
        </p:nvSpPr>
        <p:spPr/>
        <p:txBody>
          <a:bodyPr/>
          <a:lstStyle/>
          <a:p>
            <a:r>
              <a:rPr lang="en-US" dirty="0" err="1"/>
              <a:t>目录</a:t>
            </a:r>
            <a:endParaRPr lang="en-US" dirty="0"/>
          </a:p>
        </p:txBody>
      </p:sp>
      <p:sp>
        <p:nvSpPr>
          <p:cNvPr id="3" name="TextBox 2">
            <a:extLst>
              <a:ext uri="{FF2B5EF4-FFF2-40B4-BE49-F238E27FC236}">
                <a16:creationId xmlns:a16="http://schemas.microsoft.com/office/drawing/2014/main" id="{4F5B116E-C57F-F64A-9963-87DC9C794B5B}"/>
              </a:ext>
            </a:extLst>
          </p:cNvPr>
          <p:cNvSpPr txBox="1"/>
          <p:nvPr/>
        </p:nvSpPr>
        <p:spPr>
          <a:xfrm>
            <a:off x="905346" y="1213164"/>
            <a:ext cx="8253029" cy="3084883"/>
          </a:xfrm>
          <a:prstGeom prst="rect">
            <a:avLst/>
          </a:prstGeom>
          <a:noFill/>
        </p:spPr>
        <p:txBody>
          <a:bodyPr wrap="none" rtlCol="0">
            <a:spAutoFit/>
          </a:bodyPr>
          <a:lstStyle/>
          <a:p>
            <a:pPr marL="342900" indent="-342900">
              <a:lnSpc>
                <a:spcPct val="150000"/>
              </a:lnSpc>
              <a:buAutoNum type="arabicPeriod"/>
            </a:pPr>
            <a:r>
              <a:rPr lang="zh-CN" altLang="en-US" sz="2400" dirty="0">
                <a:latin typeface="Microsoft YaHei" panose="020B0503020204020204" pitchFamily="34" charset="-122"/>
                <a:ea typeface="Microsoft YaHei" panose="020B0503020204020204" pitchFamily="34" charset="-122"/>
              </a:rPr>
              <a:t>开源项目</a:t>
            </a:r>
            <a:endParaRPr lang="en-GB" altLang="zh-CN" sz="2400" dirty="0">
              <a:latin typeface="Microsoft YaHei" panose="020B0503020204020204" pitchFamily="34" charset="-122"/>
              <a:ea typeface="Microsoft YaHei" panose="020B0503020204020204" pitchFamily="34" charset="-122"/>
            </a:endParaRPr>
          </a:p>
          <a:p>
            <a:pPr marL="342900" indent="-342900">
              <a:lnSpc>
                <a:spcPct val="150000"/>
              </a:lnSpc>
              <a:buAutoNum type="arabicPeriod"/>
            </a:pPr>
            <a:r>
              <a:rPr lang="zh-CN" altLang="en-US" sz="2400" dirty="0">
                <a:latin typeface="Microsoft YaHei" panose="020B0503020204020204" pitchFamily="34" charset="-122"/>
                <a:ea typeface="Microsoft YaHei" panose="020B0503020204020204" pitchFamily="34" charset="-122"/>
              </a:rPr>
              <a:t>项目角色和职业路径</a:t>
            </a:r>
            <a:endParaRPr lang="en-GB" altLang="zh-CN" sz="2400" dirty="0">
              <a:latin typeface="Microsoft YaHei" panose="020B0503020204020204" pitchFamily="34" charset="-122"/>
              <a:ea typeface="Microsoft YaHei" panose="020B0503020204020204" pitchFamily="34" charset="-122"/>
            </a:endParaRPr>
          </a:p>
          <a:p>
            <a:pPr marL="342900" indent="-342900">
              <a:lnSpc>
                <a:spcPct val="150000"/>
              </a:lnSpc>
              <a:buAutoNum type="arabicPeriod"/>
            </a:pPr>
            <a:r>
              <a:rPr lang="en-US" sz="2400" dirty="0">
                <a:latin typeface="Microsoft YaHei" panose="020B0503020204020204" pitchFamily="34" charset="-122"/>
                <a:ea typeface="Microsoft YaHei" panose="020B0503020204020204" pitchFamily="34" charset="-122"/>
              </a:rPr>
              <a:t>开放社区的</a:t>
            </a:r>
            <a:r>
              <a:rPr lang="en-US" altLang="zh-CN" sz="2400" dirty="0">
                <a:latin typeface="Microsoft YaHei" panose="020B0503020204020204" pitchFamily="34" charset="-122"/>
                <a:ea typeface="Microsoft YaHei" panose="020B0503020204020204" pitchFamily="34" charset="-122"/>
              </a:rPr>
              <a:t>3-4-5</a:t>
            </a:r>
            <a:r>
              <a:rPr lang="zh-CN" altLang="en-US" sz="2400" dirty="0">
                <a:latin typeface="Microsoft YaHei" panose="020B0503020204020204" pitchFamily="34" charset="-122"/>
                <a:ea typeface="Microsoft YaHei" panose="020B0503020204020204" pitchFamily="34" charset="-122"/>
              </a:rPr>
              <a:t>模型（</a:t>
            </a:r>
            <a:r>
              <a:rPr lang="en-US" altLang="zh-CN" sz="2400" dirty="0">
                <a:latin typeface="Microsoft YaHei" panose="020B0503020204020204" pitchFamily="34" charset="-122"/>
                <a:ea typeface="Microsoft YaHei" panose="020B0503020204020204" pitchFamily="34" charset="-122"/>
              </a:rPr>
              <a:t>3-4-5</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model</a:t>
            </a:r>
            <a:r>
              <a:rPr lang="zh-CN" altLang="en-US" sz="2400" dirty="0">
                <a:latin typeface="Microsoft YaHei" panose="020B0503020204020204" pitchFamily="34" charset="-122"/>
                <a:ea typeface="Microsoft YaHei" panose="020B0503020204020204" pitchFamily="34" charset="-122"/>
              </a:rPr>
              <a:t>）</a:t>
            </a:r>
            <a:endParaRPr lang="en-GB" altLang="zh-CN" sz="2400" dirty="0">
              <a:latin typeface="Microsoft YaHei" panose="020B0503020204020204" pitchFamily="34" charset="-122"/>
              <a:ea typeface="Microsoft YaHei" panose="020B0503020204020204" pitchFamily="34" charset="-122"/>
            </a:endParaRPr>
          </a:p>
          <a:p>
            <a:pPr marL="800100" lvl="1" indent="-342900">
              <a:lnSpc>
                <a:spcPct val="150000"/>
              </a:lnSpc>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个开放协作的原则</a:t>
            </a:r>
            <a:r>
              <a:rPr lang="en-US" altLang="zh-CN" sz="2000" dirty="0">
                <a:latin typeface="Microsoft YaHei" panose="020B0503020204020204" pitchFamily="34" charset="-122"/>
                <a:ea typeface="Microsoft YaHei" panose="020B0503020204020204" pitchFamily="34" charset="-122"/>
              </a:rPr>
              <a:t> (3 principles of open collaboration) </a:t>
            </a:r>
            <a:endParaRPr lang="en-GB" altLang="zh-CN" sz="2000" dirty="0">
              <a:latin typeface="Microsoft YaHei" panose="020B0503020204020204" pitchFamily="34" charset="-122"/>
              <a:ea typeface="Microsoft YaHei" panose="020B0503020204020204" pitchFamily="34" charset="-122"/>
            </a:endParaRPr>
          </a:p>
          <a:p>
            <a:pPr marL="800100" lvl="1" indent="-342900">
              <a:lnSpc>
                <a:spcPct val="150000"/>
              </a:lnSpc>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4</a:t>
            </a:r>
            <a:r>
              <a:rPr lang="zh-CN" altLang="en-US" sz="2000" dirty="0">
                <a:latin typeface="Microsoft YaHei" panose="020B0503020204020204" pitchFamily="34" charset="-122"/>
                <a:ea typeface="Microsoft YaHei" panose="020B0503020204020204" pitchFamily="34" charset="-122"/>
              </a:rPr>
              <a:t>个沟通实践</a:t>
            </a:r>
            <a:r>
              <a:rPr lang="en-US" altLang="zh-CN" sz="2000" dirty="0">
                <a:latin typeface="Microsoft YaHei" panose="020B0503020204020204" pitchFamily="34" charset="-122"/>
                <a:ea typeface="Microsoft YaHei" panose="020B0503020204020204" pitchFamily="34" charset="-122"/>
              </a:rPr>
              <a:t> (4 practices of open communication)</a:t>
            </a:r>
            <a:endParaRPr lang="en-GB" altLang="zh-CN" sz="2000" dirty="0">
              <a:latin typeface="Microsoft YaHei" panose="020B0503020204020204" pitchFamily="34" charset="-122"/>
              <a:ea typeface="Microsoft YaHei" panose="020B0503020204020204" pitchFamily="34" charset="-122"/>
            </a:endParaRPr>
          </a:p>
          <a:p>
            <a:pPr marL="800100" lvl="1" indent="-342900">
              <a:lnSpc>
                <a:spcPct val="150000"/>
              </a:lnSpc>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5</a:t>
            </a:r>
            <a:r>
              <a:rPr lang="zh-CN" altLang="en-US" sz="2000" dirty="0">
                <a:latin typeface="Microsoft YaHei" panose="020B0503020204020204" pitchFamily="34" charset="-122"/>
                <a:ea typeface="Microsoft YaHei" panose="020B0503020204020204" pitchFamily="34" charset="-122"/>
              </a:rPr>
              <a:t>个开源志愿贡献阶段</a:t>
            </a:r>
            <a:r>
              <a:rPr lang="en-US" altLang="zh-CN" sz="2000" dirty="0">
                <a:latin typeface="Microsoft YaHei" panose="020B0503020204020204" pitchFamily="34" charset="-122"/>
                <a:ea typeface="Microsoft YaHei" panose="020B0503020204020204" pitchFamily="34" charset="-122"/>
              </a:rPr>
              <a:t> (5 stages of open source volunteering)</a:t>
            </a:r>
            <a:endParaRPr lang="en-US"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29530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25183FA-2FF0-0D4A-8649-CB82EA0FE6DB}"/>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04D0BFD2-9770-214E-B2E0-B6D483B2139F}"/>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5DE9521D-8207-8D44-B304-98B460C6ED3E}"/>
              </a:ext>
            </a:extLst>
          </p:cNvPr>
          <p:cNvSpPr>
            <a:spLocks noGrp="1"/>
          </p:cNvSpPr>
          <p:nvPr>
            <p:ph type="sldNum" sz="quarter" idx="12"/>
          </p:nvPr>
        </p:nvSpPr>
        <p:spPr/>
        <p:txBody>
          <a:bodyPr/>
          <a:lstStyle/>
          <a:p>
            <a:pPr lvl="0"/>
            <a:fld id="{108CE164-6672-C04A-B687-EAEAB32F9A3D}" type="slidenum">
              <a:rPr lang="en-US" smtClean="0"/>
              <a:t>20</a:t>
            </a:fld>
            <a:endParaRPr lang="en-US"/>
          </a:p>
        </p:txBody>
      </p:sp>
      <p:sp>
        <p:nvSpPr>
          <p:cNvPr id="2" name="Title 1">
            <a:extLst>
              <a:ext uri="{FF2B5EF4-FFF2-40B4-BE49-F238E27FC236}">
                <a16:creationId xmlns:a16="http://schemas.microsoft.com/office/drawing/2014/main" id="{F516B825-95B0-D64B-9F6A-074DC48562A7}"/>
              </a:ext>
            </a:extLst>
          </p:cNvPr>
          <p:cNvSpPr txBox="1">
            <a:spLocks noGrp="1"/>
          </p:cNvSpPr>
          <p:nvPr>
            <p:ph type="title" idx="4294967295"/>
          </p:nvPr>
        </p:nvSpPr>
        <p:spPr/>
        <p:txBody>
          <a:bodyPr>
            <a:spAutoFit/>
          </a:bodyPr>
          <a:lstStyle/>
          <a:p>
            <a:pPr lvl="0"/>
            <a:r>
              <a:rPr lang="en-US"/>
              <a:t>Effective Written Communication</a:t>
            </a:r>
          </a:p>
        </p:txBody>
      </p:sp>
      <p:sp>
        <p:nvSpPr>
          <p:cNvPr id="3" name="Text Placeholder 2">
            <a:extLst>
              <a:ext uri="{FF2B5EF4-FFF2-40B4-BE49-F238E27FC236}">
                <a16:creationId xmlns:a16="http://schemas.microsoft.com/office/drawing/2014/main" id="{DBBAD1EC-F61B-8845-BD90-A81736FBAF35}"/>
              </a:ext>
            </a:extLst>
          </p:cNvPr>
          <p:cNvSpPr txBox="1">
            <a:spLocks noGrp="1"/>
          </p:cNvSpPr>
          <p:nvPr>
            <p:ph type="body" idx="4294967295"/>
          </p:nvPr>
        </p:nvSpPr>
        <p:spPr>
          <a:xfrm>
            <a:off x="180000" y="810000"/>
            <a:ext cx="9720000" cy="4780796"/>
          </a:xfrm>
        </p:spPr>
        <p:txBody>
          <a:bodyPr>
            <a:spAutoFit/>
          </a:bodyPr>
          <a:lstStyle/>
          <a:p>
            <a:pPr>
              <a:buNone/>
            </a:pPr>
            <a:r>
              <a:rPr lang="en-US" dirty="0"/>
              <a:t>Every (email) contribution should have </a:t>
            </a:r>
            <a:r>
              <a:rPr lang="en-US" b="1" dirty="0"/>
              <a:t>one</a:t>
            </a:r>
            <a:r>
              <a:rPr lang="en-US" dirty="0"/>
              <a:t> purpose</a:t>
            </a:r>
          </a:p>
          <a:p>
            <a:pPr marL="285750" lvl="1" indent="-285750"/>
            <a:r>
              <a:rPr lang="en-US" sz="1400" dirty="0"/>
              <a:t>Open a new issue that needs discussion</a:t>
            </a:r>
          </a:p>
          <a:p>
            <a:pPr marL="285750" lvl="1" indent="-285750"/>
            <a:r>
              <a:rPr lang="en-US" sz="1400" dirty="0"/>
              <a:t>Support or argue against the issue at hand</a:t>
            </a:r>
          </a:p>
          <a:p>
            <a:pPr marL="285750" lvl="1" indent="-285750"/>
            <a:r>
              <a:rPr lang="en-US" sz="1400" dirty="0"/>
              <a:t>Conclude discussion and summarize for archiving</a:t>
            </a:r>
          </a:p>
          <a:p>
            <a:pPr marL="285750" lvl="4" indent="-285750"/>
            <a:endParaRPr lang="en-US" dirty="0"/>
          </a:p>
          <a:p>
            <a:pPr>
              <a:buNone/>
            </a:pPr>
            <a:r>
              <a:rPr lang="en-US" dirty="0"/>
              <a:t>Follow patterns of effective writing</a:t>
            </a:r>
          </a:p>
          <a:p>
            <a:pPr marL="285750" lvl="1" indent="-285750"/>
            <a:r>
              <a:rPr lang="en-US" sz="1400" dirty="0"/>
              <a:t>72 characters, use subject line, use real sentences</a:t>
            </a:r>
          </a:p>
          <a:p>
            <a:pPr marL="285750" lvl="1" indent="-285750"/>
            <a:r>
              <a:rPr lang="en-US" sz="1400" dirty="0"/>
              <a:t>Assume good faith, make no assumptions, use neutral tone</a:t>
            </a:r>
          </a:p>
          <a:p>
            <a:pPr marL="285750" lvl="1" indent="-285750"/>
            <a:r>
              <a:rPr lang="en-US" sz="1400" dirty="0"/>
              <a:t>Terseness is acceptable, rudeness is not</a:t>
            </a:r>
          </a:p>
          <a:p>
            <a:pPr marL="285750" lvl="1" indent="-285750"/>
            <a:r>
              <a:rPr lang="en-US" sz="1400" dirty="0"/>
              <a:t>Use URLs for reference, shortening</a:t>
            </a:r>
          </a:p>
          <a:p>
            <a:pPr marL="285750" lvl="4" indent="-285750"/>
            <a:endParaRPr lang="en-US" dirty="0"/>
          </a:p>
          <a:p>
            <a:pPr>
              <a:buNone/>
            </a:pPr>
            <a:r>
              <a:rPr lang="en-US" dirty="0"/>
              <a:t>Use the correct tool for the purpose</a:t>
            </a:r>
          </a:p>
          <a:p>
            <a:pPr marL="285750" lvl="1" indent="-285750"/>
            <a:r>
              <a:rPr lang="en-US" sz="1400" dirty="0"/>
              <a:t>For example, no discussions in the bug tracker</a:t>
            </a:r>
          </a:p>
          <a:p>
            <a:pPr marL="285750" lvl="1" indent="-285750"/>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228EA818-1BCA-A749-8A2D-F7CF2D8F7335}"/>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270CF85D-C7ED-D245-A4D0-8ADD60BC7B2F}"/>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F8E63EDC-4529-0347-A707-911780C757D5}"/>
              </a:ext>
            </a:extLst>
          </p:cNvPr>
          <p:cNvSpPr>
            <a:spLocks noGrp="1"/>
          </p:cNvSpPr>
          <p:nvPr>
            <p:ph type="sldNum" sz="quarter" idx="12"/>
          </p:nvPr>
        </p:nvSpPr>
        <p:spPr/>
        <p:txBody>
          <a:bodyPr/>
          <a:lstStyle/>
          <a:p>
            <a:pPr lvl="0"/>
            <a:fld id="{7FBA59A4-49C2-E945-8350-762DB4BEF2C0}" type="slidenum">
              <a:rPr lang="en-US" smtClean="0"/>
              <a:t>21</a:t>
            </a:fld>
            <a:endParaRPr lang="en-US"/>
          </a:p>
        </p:txBody>
      </p:sp>
      <p:sp>
        <p:nvSpPr>
          <p:cNvPr id="2" name="Title 1">
            <a:extLst>
              <a:ext uri="{FF2B5EF4-FFF2-40B4-BE49-F238E27FC236}">
                <a16:creationId xmlns:a16="http://schemas.microsoft.com/office/drawing/2014/main" id="{6D42A745-7AAA-7C45-B845-0F9FFB2187BF}"/>
              </a:ext>
            </a:extLst>
          </p:cNvPr>
          <p:cNvSpPr txBox="1">
            <a:spLocks noGrp="1"/>
          </p:cNvSpPr>
          <p:nvPr>
            <p:ph type="title" idx="4294967295"/>
          </p:nvPr>
        </p:nvSpPr>
        <p:spPr/>
        <p:txBody>
          <a:bodyPr/>
          <a:lstStyle/>
          <a:p>
            <a:pPr lvl="0"/>
            <a:r>
              <a:rPr lang="en-US"/>
              <a:t>Complete Communication 3 / 4</a:t>
            </a:r>
          </a:p>
        </p:txBody>
      </p:sp>
      <p:sp>
        <p:nvSpPr>
          <p:cNvPr id="3" name="Text Placeholder 2">
            <a:extLst>
              <a:ext uri="{FF2B5EF4-FFF2-40B4-BE49-F238E27FC236}">
                <a16:creationId xmlns:a16="http://schemas.microsoft.com/office/drawing/2014/main" id="{A8931E97-6F74-1046-B047-4A32713924F4}"/>
              </a:ext>
            </a:extLst>
          </p:cNvPr>
          <p:cNvSpPr txBox="1">
            <a:spLocks noGrp="1"/>
          </p:cNvSpPr>
          <p:nvPr>
            <p:ph type="body" idx="4294967295"/>
          </p:nvPr>
        </p:nvSpPr>
        <p:spPr/>
        <p:txBody>
          <a:bodyPr/>
          <a:lstStyle/>
          <a:p>
            <a:pPr>
              <a:buNone/>
            </a:pPr>
            <a:r>
              <a:rPr lang="en-US" dirty="0"/>
              <a:t>Complete communication</a:t>
            </a:r>
          </a:p>
          <a:p>
            <a:pPr marL="285750" lvl="1" indent="-285750"/>
            <a:r>
              <a:rPr lang="en-US" dirty="0"/>
              <a:t>Increases effectiveness of communication</a:t>
            </a:r>
          </a:p>
          <a:p>
            <a:pPr marL="285750" lvl="1" indent="-285750"/>
            <a:r>
              <a:rPr lang="en-US" dirty="0"/>
              <a:t>Supports the on-boarding process</a:t>
            </a:r>
          </a:p>
          <a:p>
            <a:pPr marL="285750" lvl="1" indent="-285750"/>
            <a:r>
              <a:rPr lang="en-US" dirty="0"/>
              <a:t>Creates more trust, credibility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D502FE15-26B9-7A4E-821F-501B1F63B7DB}"/>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5861D1F8-F80C-444E-A4CA-FD7C86E5EACA}"/>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C4A4A5F5-B939-554D-A543-CAF282FE6289}"/>
              </a:ext>
            </a:extLst>
          </p:cNvPr>
          <p:cNvSpPr>
            <a:spLocks noGrp="1"/>
          </p:cNvSpPr>
          <p:nvPr>
            <p:ph type="sldNum" sz="quarter" idx="12"/>
          </p:nvPr>
        </p:nvSpPr>
        <p:spPr/>
        <p:txBody>
          <a:bodyPr/>
          <a:lstStyle/>
          <a:p>
            <a:pPr lvl="0"/>
            <a:fld id="{603B7353-E126-AA4C-8375-A784D46BC5CA}" type="slidenum">
              <a:rPr lang="en-US" smtClean="0"/>
              <a:t>22</a:t>
            </a:fld>
            <a:endParaRPr lang="en-US"/>
          </a:p>
        </p:txBody>
      </p:sp>
      <p:sp>
        <p:nvSpPr>
          <p:cNvPr id="2" name="Title 1">
            <a:extLst>
              <a:ext uri="{FF2B5EF4-FFF2-40B4-BE49-F238E27FC236}">
                <a16:creationId xmlns:a16="http://schemas.microsoft.com/office/drawing/2014/main" id="{08C3D777-BF47-BE42-8B41-3E1FCD64E6B4}"/>
              </a:ext>
            </a:extLst>
          </p:cNvPr>
          <p:cNvSpPr txBox="1">
            <a:spLocks noGrp="1"/>
          </p:cNvSpPr>
          <p:nvPr>
            <p:ph type="title" idx="4294967295"/>
          </p:nvPr>
        </p:nvSpPr>
        <p:spPr/>
        <p:txBody>
          <a:bodyPr/>
          <a:lstStyle/>
          <a:p>
            <a:pPr lvl="0"/>
            <a:r>
              <a:rPr lang="en-US"/>
              <a:t>Archived Communication 4 / 4</a:t>
            </a:r>
          </a:p>
        </p:txBody>
      </p:sp>
      <p:sp>
        <p:nvSpPr>
          <p:cNvPr id="3" name="Text Placeholder 2">
            <a:extLst>
              <a:ext uri="{FF2B5EF4-FFF2-40B4-BE49-F238E27FC236}">
                <a16:creationId xmlns:a16="http://schemas.microsoft.com/office/drawing/2014/main" id="{1467F8EA-B20D-C445-9262-437DE2A7CE64}"/>
              </a:ext>
            </a:extLst>
          </p:cNvPr>
          <p:cNvSpPr txBox="1">
            <a:spLocks noGrp="1"/>
          </p:cNvSpPr>
          <p:nvPr>
            <p:ph type="body" idx="4294967295"/>
          </p:nvPr>
        </p:nvSpPr>
        <p:spPr/>
        <p:txBody>
          <a:bodyPr/>
          <a:lstStyle/>
          <a:p>
            <a:pPr>
              <a:buNone/>
            </a:pPr>
            <a:r>
              <a:rPr lang="en-US" dirty="0"/>
              <a:t>Archived communication</a:t>
            </a:r>
          </a:p>
          <a:p>
            <a:pPr marL="285750" lvl="1" indent="-285750"/>
            <a:r>
              <a:rPr lang="en-US" dirty="0"/>
              <a:t>Simplifies documentation</a:t>
            </a:r>
          </a:p>
          <a:p>
            <a:pPr marL="285750" lvl="1" indent="-285750"/>
            <a:r>
              <a:rPr lang="en-US" dirty="0"/>
              <a:t>Supports on-boarding process</a:t>
            </a:r>
          </a:p>
          <a:p>
            <a:pPr marL="285750" lvl="1" indent="-285750"/>
            <a:r>
              <a:rPr lang="en-US" dirty="0"/>
              <a:t>Creates yet more trust, credibility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A79429FF-9CB1-3145-BD32-2B1732D3D8E4}"/>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3F7B573E-47BD-AF4E-97FE-898FA75274A4}"/>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6E0B6129-1F52-644C-9AD2-D0FB1350DD22}"/>
              </a:ext>
            </a:extLst>
          </p:cNvPr>
          <p:cNvSpPr>
            <a:spLocks noGrp="1"/>
          </p:cNvSpPr>
          <p:nvPr>
            <p:ph type="sldNum" sz="quarter" idx="12"/>
          </p:nvPr>
        </p:nvSpPr>
        <p:spPr/>
        <p:txBody>
          <a:bodyPr/>
          <a:lstStyle/>
          <a:p>
            <a:pPr lvl="0"/>
            <a:fld id="{0F803964-B6AB-AF44-8690-6298B839CEAA}" type="slidenum">
              <a:rPr lang="en-US" smtClean="0"/>
              <a:t>23</a:t>
            </a:fld>
            <a:endParaRPr lang="en-US"/>
          </a:p>
        </p:txBody>
      </p:sp>
      <p:sp>
        <p:nvSpPr>
          <p:cNvPr id="2" name="Title 1">
            <a:extLst>
              <a:ext uri="{FF2B5EF4-FFF2-40B4-BE49-F238E27FC236}">
                <a16:creationId xmlns:a16="http://schemas.microsoft.com/office/drawing/2014/main" id="{F60023C9-376E-2D43-AF8D-C9A6C44C123E}"/>
              </a:ext>
            </a:extLst>
          </p:cNvPr>
          <p:cNvSpPr txBox="1">
            <a:spLocks noGrp="1"/>
          </p:cNvSpPr>
          <p:nvPr>
            <p:ph type="title" idx="4294967295"/>
          </p:nvPr>
        </p:nvSpPr>
        <p:spPr/>
        <p:txBody>
          <a:bodyPr>
            <a:spAutoFit/>
          </a:bodyPr>
          <a:lstStyle/>
          <a:p>
            <a:pPr lvl="0"/>
            <a:r>
              <a:rPr lang="en-US"/>
              <a:t>Archive as Public Documentation</a:t>
            </a:r>
          </a:p>
        </p:txBody>
      </p:sp>
      <p:sp>
        <p:nvSpPr>
          <p:cNvPr id="3" name="Text Placeholder 2">
            <a:extLst>
              <a:ext uri="{FF2B5EF4-FFF2-40B4-BE49-F238E27FC236}">
                <a16:creationId xmlns:a16="http://schemas.microsoft.com/office/drawing/2014/main" id="{AB3BA849-8FED-3345-AED4-C0E4548B08A9}"/>
              </a:ext>
            </a:extLst>
          </p:cNvPr>
          <p:cNvSpPr txBox="1">
            <a:spLocks noGrp="1"/>
          </p:cNvSpPr>
          <p:nvPr>
            <p:ph type="body" idx="4294967295"/>
          </p:nvPr>
        </p:nvSpPr>
        <p:spPr>
          <a:xfrm>
            <a:off x="180000" y="781287"/>
            <a:ext cx="9720000" cy="4647426"/>
          </a:xfrm>
        </p:spPr>
        <p:txBody>
          <a:bodyPr>
            <a:spAutoFit/>
          </a:bodyPr>
          <a:lstStyle/>
          <a:p>
            <a:pPr>
              <a:buNone/>
            </a:pPr>
            <a:r>
              <a:rPr lang="en-US" dirty="0"/>
              <a:t>Reasons for public documentation of project</a:t>
            </a:r>
          </a:p>
          <a:p>
            <a:pPr>
              <a:buNone/>
            </a:pPr>
            <a:r>
              <a:rPr lang="en-US" dirty="0" err="1"/>
              <a:t>书面与存档是社区记录自己的方式</a:t>
            </a:r>
            <a:endParaRPr lang="en-US" dirty="0"/>
          </a:p>
          <a:p>
            <a:pPr marL="285750" lvl="1" indent="-285750"/>
            <a:r>
              <a:rPr lang="en-US" sz="1600" dirty="0"/>
              <a:t>Public documentation creates transparency, credibility, trust</a:t>
            </a:r>
          </a:p>
          <a:p>
            <a:pPr marL="285750" lvl="1" indent="-285750"/>
            <a:r>
              <a:rPr lang="en-US" sz="1600" dirty="0"/>
              <a:t>Credibility and trust helps get volunteer contribution</a:t>
            </a:r>
          </a:p>
          <a:p>
            <a:pPr marL="285750" lvl="1" indent="-285750"/>
            <a:r>
              <a:rPr lang="en-US" sz="1600" dirty="0"/>
              <a:t>Good public documentation reduces work, supports scaling up</a:t>
            </a:r>
          </a:p>
          <a:p>
            <a:pPr marL="285750" lvl="4" indent="-285750"/>
            <a:endParaRPr lang="en-US" dirty="0"/>
          </a:p>
          <a:p>
            <a:pPr>
              <a:buNone/>
            </a:pPr>
            <a:r>
              <a:rPr lang="en-US" dirty="0"/>
              <a:t>Public documentation needs to be backed into process</a:t>
            </a:r>
          </a:p>
          <a:p>
            <a:pPr>
              <a:buNone/>
            </a:pPr>
            <a:r>
              <a:rPr lang="en-US" dirty="0" err="1"/>
              <a:t>有助于项目文档的开发</a:t>
            </a:r>
            <a:r>
              <a:rPr lang="zh-CN" altLang="en-US" dirty="0"/>
              <a:t> </a:t>
            </a:r>
            <a:r>
              <a:rPr lang="en-US" altLang="zh-CN" dirty="0"/>
              <a:t>–</a:t>
            </a:r>
            <a:r>
              <a:rPr lang="zh-CN" altLang="en-US" dirty="0"/>
              <a:t> </a:t>
            </a:r>
            <a:r>
              <a:rPr lang="zh-CN" altLang="en-GB" dirty="0"/>
              <a:t>开发者不愿事后</a:t>
            </a:r>
            <a:r>
              <a:rPr lang="zh-CN" altLang="en-US" dirty="0"/>
              <a:t>去写文档</a:t>
            </a:r>
            <a:endParaRPr lang="en-US" dirty="0"/>
          </a:p>
          <a:p>
            <a:pPr marL="285750" lvl="1" indent="-285750"/>
            <a:r>
              <a:rPr lang="en-US" sz="1600" dirty="0"/>
              <a:t>Mailing lists should have publicly readable archive</a:t>
            </a:r>
          </a:p>
          <a:p>
            <a:pPr marL="285750" lvl="1" indent="-285750"/>
            <a:r>
              <a:rPr lang="en-US" sz="1600" dirty="0"/>
              <a:t>Wiki should be crosslinked with mailing list, bug tracker, code repository</a:t>
            </a:r>
          </a:p>
          <a:p>
            <a:pPr marL="285750" lvl="1" indent="-285750"/>
            <a:r>
              <a:rPr lang="en-US" sz="1600" dirty="0"/>
              <a:t>Documentation work should be publicly recognized as valuable</a:t>
            </a:r>
          </a:p>
          <a:p>
            <a:pPr marL="285750" lvl="4" indent="-285750"/>
            <a:endParaRPr lang="en-US" dirty="0"/>
          </a:p>
          <a:p>
            <a:pPr>
              <a:buNone/>
            </a:pPr>
            <a:r>
              <a:rPr lang="en-US" dirty="0"/>
              <a:t>What to document? Anything of value to the project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1C05A372-F631-DF48-BEF2-A6131AD25352}"/>
              </a:ext>
            </a:extLst>
          </p:cNvPr>
          <p:cNvSpPr>
            <a:spLocks noGrp="1"/>
          </p:cNvSpPr>
          <p:nvPr>
            <p:ph type="dt" sz="half" idx="10"/>
          </p:nvPr>
        </p:nvSpPr>
        <p:spPr/>
        <p:txBody>
          <a:bodyPr/>
          <a:lstStyle/>
          <a:p>
            <a:pPr lvl="0"/>
            <a:r>
              <a:rPr lang="en-US"/>
              <a:t>Free / Libre and Open Source Software</a:t>
            </a:r>
          </a:p>
        </p:txBody>
      </p:sp>
      <p:sp>
        <p:nvSpPr>
          <p:cNvPr id="6" name="Footer Placeholder 2">
            <a:extLst>
              <a:ext uri="{FF2B5EF4-FFF2-40B4-BE49-F238E27FC236}">
                <a16:creationId xmlns:a16="http://schemas.microsoft.com/office/drawing/2014/main" id="{35AEA64A-3F5E-8742-A7E0-78105848CE2D}"/>
              </a:ext>
            </a:extLst>
          </p:cNvPr>
          <p:cNvSpPr>
            <a:spLocks noGrp="1"/>
          </p:cNvSpPr>
          <p:nvPr>
            <p:ph type="ftr" sz="quarter" idx="11"/>
          </p:nvPr>
        </p:nvSpPr>
        <p:spPr/>
        <p:txBody>
          <a:bodyPr/>
          <a:lstStyle/>
          <a:p>
            <a:pPr lvl="0"/>
            <a:r>
              <a:rPr lang="en-US"/>
              <a:t>© 2019 Dirk Riehle - Some Rights Reserved</a:t>
            </a:r>
          </a:p>
        </p:txBody>
      </p:sp>
      <p:sp>
        <p:nvSpPr>
          <p:cNvPr id="7" name="Slide Number Placeholder 3">
            <a:extLst>
              <a:ext uri="{FF2B5EF4-FFF2-40B4-BE49-F238E27FC236}">
                <a16:creationId xmlns:a16="http://schemas.microsoft.com/office/drawing/2014/main" id="{D014F8A2-422F-9846-B2C1-4937A7314D99}"/>
              </a:ext>
            </a:extLst>
          </p:cNvPr>
          <p:cNvSpPr>
            <a:spLocks noGrp="1"/>
          </p:cNvSpPr>
          <p:nvPr>
            <p:ph type="sldNum" sz="quarter" idx="12"/>
          </p:nvPr>
        </p:nvSpPr>
        <p:spPr/>
        <p:txBody>
          <a:bodyPr/>
          <a:lstStyle/>
          <a:p>
            <a:pPr lvl="0"/>
            <a:fld id="{AB1F5B47-FE52-BD4F-813D-C2711D69A3E6}" type="slidenum">
              <a:rPr lang="en-US" smtClean="0"/>
              <a:t>24</a:t>
            </a:fld>
            <a:endParaRPr lang="en-US"/>
          </a:p>
        </p:txBody>
      </p:sp>
      <p:sp>
        <p:nvSpPr>
          <p:cNvPr id="2" name="Title 1">
            <a:extLst>
              <a:ext uri="{FF2B5EF4-FFF2-40B4-BE49-F238E27FC236}">
                <a16:creationId xmlns:a16="http://schemas.microsoft.com/office/drawing/2014/main" id="{B28643CC-08E3-0043-BBE8-75E6A2D1F6BE}"/>
              </a:ext>
            </a:extLst>
          </p:cNvPr>
          <p:cNvSpPr txBox="1">
            <a:spLocks noGrp="1"/>
          </p:cNvSpPr>
          <p:nvPr>
            <p:ph type="title" idx="4294967295"/>
          </p:nvPr>
        </p:nvSpPr>
        <p:spPr/>
        <p:txBody>
          <a:bodyPr/>
          <a:lstStyle/>
          <a:p>
            <a:pPr lvl="0"/>
            <a:r>
              <a:rPr lang="en-US"/>
              <a:t>Project Immigration [B11]</a:t>
            </a:r>
          </a:p>
        </p:txBody>
      </p:sp>
      <p:sp>
        <p:nvSpPr>
          <p:cNvPr id="3" name="Text Placeholder 2">
            <a:extLst>
              <a:ext uri="{FF2B5EF4-FFF2-40B4-BE49-F238E27FC236}">
                <a16:creationId xmlns:a16="http://schemas.microsoft.com/office/drawing/2014/main" id="{EE5C5578-EADC-9247-9A65-F5392863F20C}"/>
              </a:ext>
            </a:extLst>
          </p:cNvPr>
          <p:cNvSpPr txBox="1">
            <a:spLocks noGrp="1"/>
          </p:cNvSpPr>
          <p:nvPr>
            <p:ph type="body" idx="4294967295"/>
          </p:nvPr>
        </p:nvSpPr>
        <p:spPr>
          <a:xfrm>
            <a:off x="540625" y="855000"/>
            <a:ext cx="4743000" cy="4140000"/>
          </a:xfrm>
        </p:spPr>
        <p:txBody>
          <a:bodyPr/>
          <a:lstStyle/>
          <a:p>
            <a:pPr>
              <a:buNone/>
            </a:pPr>
            <a:r>
              <a:rPr lang="en-US" dirty="0"/>
              <a:t>User</a:t>
            </a:r>
          </a:p>
          <a:p>
            <a:pPr marL="342900" lvl="1" indent="-342900">
              <a:buSzPct val="100000"/>
              <a:buFont typeface="+mj-lt"/>
              <a:buAutoNum type="arabicPeriod"/>
            </a:pPr>
            <a:r>
              <a:rPr lang="en-US" sz="1600" dirty="0"/>
              <a:t>Needs to get a job done</a:t>
            </a:r>
          </a:p>
          <a:p>
            <a:pPr marL="342900" lvl="1" indent="-342900">
              <a:buSzPct val="100000"/>
              <a:buFont typeface="+mj-lt"/>
              <a:buAutoNum type="arabicPeriod"/>
            </a:pPr>
            <a:r>
              <a:rPr lang="en-US" sz="1600" dirty="0"/>
              <a:t>Searches web for software</a:t>
            </a:r>
          </a:p>
          <a:p>
            <a:pPr marL="342900" lvl="1" indent="-342900">
              <a:buSzPct val="100000"/>
              <a:buFont typeface="+mj-lt"/>
              <a:buAutoNum type="arabicPeriod"/>
            </a:pPr>
            <a:r>
              <a:rPr lang="en-US" sz="1600" dirty="0"/>
              <a:t>Finds a matching project</a:t>
            </a:r>
          </a:p>
          <a:p>
            <a:pPr marL="342900" lvl="1" indent="-342900">
              <a:buSzPct val="100000"/>
              <a:buFont typeface="+mj-lt"/>
              <a:buAutoNum type="arabicPeriod"/>
            </a:pPr>
            <a:r>
              <a:rPr lang="en-US" sz="1600" dirty="0"/>
              <a:t>Checks out the project</a:t>
            </a:r>
          </a:p>
          <a:p>
            <a:pPr marL="342900" lvl="1" indent="-342900">
              <a:buSzPct val="100000"/>
              <a:buFont typeface="+mj-lt"/>
              <a:buAutoNum type="arabicPeriod"/>
            </a:pPr>
            <a:r>
              <a:rPr lang="en-US" sz="1600" dirty="0"/>
              <a:t>Gives it a try; is happy</a:t>
            </a:r>
          </a:p>
          <a:p>
            <a:pPr marL="342900" lvl="1" indent="-342900">
              <a:buSzPct val="100000"/>
              <a:buFont typeface="+mj-lt"/>
              <a:buAutoNum type="arabicPeriod"/>
            </a:pPr>
            <a:r>
              <a:rPr lang="en-US" sz="1600" dirty="0"/>
              <a:t>Finds a bug; reports it</a:t>
            </a:r>
          </a:p>
          <a:p>
            <a:pPr marL="342900" lvl="1" indent="-342900">
              <a:buSzPct val="100000"/>
              <a:buFont typeface="+mj-lt"/>
              <a:buAutoNum type="arabicPeriod"/>
            </a:pPr>
            <a:r>
              <a:rPr lang="en-US" sz="1600" b="1" dirty="0"/>
              <a:t>Helps replicate bug; triage</a:t>
            </a:r>
          </a:p>
          <a:p>
            <a:pPr marL="342900" lvl="1" indent="-342900">
              <a:buSzPct val="100000"/>
              <a:buFont typeface="+mj-lt"/>
              <a:buAutoNum type="arabicPeriod"/>
            </a:pPr>
            <a:r>
              <a:rPr lang="en-US" sz="1600" dirty="0"/>
              <a:t>Engages in conversation</a:t>
            </a:r>
          </a:p>
          <a:p>
            <a:pPr marL="342900" lvl="1" indent="-342900">
              <a:buSzPct val="100000"/>
              <a:buFont typeface="+mj-lt"/>
              <a:buAutoNum type="arabicPeriod"/>
            </a:pPr>
            <a:r>
              <a:rPr lang="en-US" sz="1600" b="1" dirty="0"/>
              <a:t>Helps other users</a:t>
            </a:r>
          </a:p>
          <a:p>
            <a:pPr marL="342900" lvl="1" indent="-342900">
              <a:buSzPct val="100000"/>
              <a:buFont typeface="+mj-lt"/>
              <a:buAutoNum type="arabicPeriod"/>
            </a:pPr>
            <a:r>
              <a:rPr lang="en-US" sz="1600" b="1" dirty="0"/>
              <a:t>Contributes to docs</a:t>
            </a:r>
          </a:p>
          <a:p>
            <a:pPr marL="342900" lvl="1" indent="-342900">
              <a:buSzPct val="100000"/>
              <a:buFont typeface="+mj-lt"/>
              <a:buAutoNum type="arabicPeriod"/>
            </a:pPr>
            <a:r>
              <a:rPr lang="en-US" sz="1600" dirty="0"/>
              <a:t>Leads project</a:t>
            </a:r>
          </a:p>
        </p:txBody>
      </p:sp>
      <p:sp>
        <p:nvSpPr>
          <p:cNvPr id="4" name="Text Placeholder 3">
            <a:extLst>
              <a:ext uri="{FF2B5EF4-FFF2-40B4-BE49-F238E27FC236}">
                <a16:creationId xmlns:a16="http://schemas.microsoft.com/office/drawing/2014/main" id="{8F5B6328-163F-FA4D-AA20-183D190A1915}"/>
              </a:ext>
            </a:extLst>
          </p:cNvPr>
          <p:cNvSpPr txBox="1">
            <a:spLocks noGrp="1"/>
          </p:cNvSpPr>
          <p:nvPr>
            <p:ph type="body" idx="4294967295"/>
          </p:nvPr>
        </p:nvSpPr>
        <p:spPr>
          <a:xfrm>
            <a:off x="5040000" y="855000"/>
            <a:ext cx="4743000" cy="4140000"/>
          </a:xfrm>
        </p:spPr>
        <p:txBody>
          <a:bodyPr/>
          <a:lstStyle/>
          <a:p>
            <a:pPr>
              <a:buNone/>
            </a:pPr>
            <a:r>
              <a:rPr lang="en-US" dirty="0"/>
              <a:t>Developer</a:t>
            </a:r>
          </a:p>
          <a:p>
            <a:pPr marL="342900" lvl="1" indent="-342900">
              <a:buSzPct val="100000"/>
              <a:buFont typeface="+mj-lt"/>
              <a:buAutoNum type="arabicPeriod"/>
            </a:pPr>
            <a:r>
              <a:rPr lang="en-US" sz="1600" dirty="0"/>
              <a:t>Needs to solve a problem</a:t>
            </a:r>
          </a:p>
          <a:p>
            <a:pPr marL="342900" lvl="1" indent="-342900">
              <a:buSzPct val="100000"/>
              <a:buFont typeface="+mj-lt"/>
              <a:buAutoNum type="arabicPeriod"/>
            </a:pPr>
            <a:r>
              <a:rPr lang="en-US" sz="1600" dirty="0"/>
              <a:t>Searches web for software</a:t>
            </a:r>
          </a:p>
          <a:p>
            <a:pPr marL="342900" lvl="1" indent="-342900">
              <a:buSzPct val="100000"/>
              <a:buFont typeface="+mj-lt"/>
              <a:buAutoNum type="arabicPeriod"/>
            </a:pPr>
            <a:r>
              <a:rPr lang="en-US" sz="1600" dirty="0"/>
              <a:t>Finds a matching project</a:t>
            </a:r>
          </a:p>
          <a:p>
            <a:pPr marL="342900" lvl="1" indent="-342900">
              <a:buSzPct val="100000"/>
              <a:buFont typeface="+mj-lt"/>
              <a:buAutoNum type="arabicPeriod"/>
            </a:pPr>
            <a:r>
              <a:rPr lang="en-US" sz="1600" dirty="0"/>
              <a:t>Checks out the project</a:t>
            </a:r>
          </a:p>
          <a:p>
            <a:pPr marL="342900" lvl="1" indent="-342900">
              <a:buSzPct val="100000"/>
              <a:buFont typeface="+mj-lt"/>
              <a:buAutoNum type="arabicPeriod"/>
            </a:pPr>
            <a:r>
              <a:rPr lang="en-US" sz="1600" dirty="0"/>
              <a:t>Gives it a try; is happy</a:t>
            </a:r>
          </a:p>
          <a:p>
            <a:pPr marL="342900" lvl="1" indent="-342900">
              <a:buSzPct val="100000"/>
              <a:buFont typeface="+mj-lt"/>
              <a:buAutoNum type="arabicPeriod"/>
            </a:pPr>
            <a:r>
              <a:rPr lang="en-US" sz="1600" dirty="0"/>
              <a:t>Finds a bug; reports it</a:t>
            </a:r>
          </a:p>
          <a:p>
            <a:pPr marL="342900" lvl="1" indent="-342900">
              <a:buSzPct val="100000"/>
              <a:buFont typeface="+mj-lt"/>
              <a:buAutoNum type="arabicPeriod"/>
            </a:pPr>
            <a:r>
              <a:rPr lang="en-US" sz="1600" b="1" dirty="0"/>
              <a:t>Fixes bug; submits patch</a:t>
            </a:r>
          </a:p>
          <a:p>
            <a:pPr marL="342900" lvl="1" indent="-342900">
              <a:buSzPct val="100000"/>
              <a:buFont typeface="+mj-lt"/>
              <a:buAutoNum type="arabicPeriod"/>
            </a:pPr>
            <a:r>
              <a:rPr lang="en-US" sz="1600" dirty="0"/>
              <a:t>Engages in conversation</a:t>
            </a:r>
          </a:p>
          <a:p>
            <a:pPr marL="342900" lvl="1" indent="-342900">
              <a:buSzPct val="100000"/>
              <a:buFont typeface="+mj-lt"/>
              <a:buAutoNum type="arabicPeriod"/>
            </a:pPr>
            <a:r>
              <a:rPr lang="en-US" sz="1600" b="1" dirty="0"/>
              <a:t>Keeps finding + fixing bugs</a:t>
            </a:r>
          </a:p>
          <a:p>
            <a:pPr marL="342900" lvl="1" indent="-342900">
              <a:buSzPct val="100000"/>
              <a:buFont typeface="+mj-lt"/>
              <a:buAutoNum type="arabicPeriod"/>
            </a:pPr>
            <a:r>
              <a:rPr lang="en-US" sz="1600" b="1" dirty="0"/>
              <a:t>Receives commit rights</a:t>
            </a:r>
          </a:p>
          <a:p>
            <a:pPr marL="342900" lvl="1" indent="-342900">
              <a:buSzPct val="100000"/>
              <a:buFont typeface="+mj-lt"/>
              <a:buAutoNum type="arabicPeriod"/>
            </a:pPr>
            <a:r>
              <a:rPr lang="en-US" sz="1600" dirty="0"/>
              <a:t>Leads project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917BC359-5E88-8843-AC44-BE5770344583}"/>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7069A9EE-DDD8-4E4B-AAEA-628B4DF6482B}"/>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710AB5E2-0A64-F94E-B748-571825AEF3F4}"/>
              </a:ext>
            </a:extLst>
          </p:cNvPr>
          <p:cNvSpPr>
            <a:spLocks noGrp="1"/>
          </p:cNvSpPr>
          <p:nvPr>
            <p:ph type="sldNum" sz="quarter" idx="12"/>
          </p:nvPr>
        </p:nvSpPr>
        <p:spPr/>
        <p:txBody>
          <a:bodyPr/>
          <a:lstStyle/>
          <a:p>
            <a:pPr lvl="0"/>
            <a:fld id="{EDD1015C-6838-3445-B2AA-F1A5EE6F40FB}" type="slidenum">
              <a:rPr lang="en-US" smtClean="0"/>
              <a:t>25</a:t>
            </a:fld>
            <a:endParaRPr lang="en-US"/>
          </a:p>
        </p:txBody>
      </p:sp>
      <p:sp>
        <p:nvSpPr>
          <p:cNvPr id="2" name="Title 1">
            <a:extLst>
              <a:ext uri="{FF2B5EF4-FFF2-40B4-BE49-F238E27FC236}">
                <a16:creationId xmlns:a16="http://schemas.microsoft.com/office/drawing/2014/main" id="{AF4341D9-7676-FE42-B4DD-37CE87534F0D}"/>
              </a:ext>
            </a:extLst>
          </p:cNvPr>
          <p:cNvSpPr txBox="1">
            <a:spLocks noGrp="1"/>
          </p:cNvSpPr>
          <p:nvPr>
            <p:ph type="title" idx="4294967295"/>
          </p:nvPr>
        </p:nvSpPr>
        <p:spPr/>
        <p:txBody>
          <a:bodyPr/>
          <a:lstStyle/>
          <a:p>
            <a:pPr lvl="0"/>
            <a:r>
              <a:rPr lang="en-US" dirty="0"/>
              <a:t>贡献的</a:t>
            </a:r>
            <a:r>
              <a:rPr lang="en-US" altLang="zh-CN" dirty="0"/>
              <a:t>5</a:t>
            </a:r>
            <a:r>
              <a:rPr lang="zh-CN" altLang="en-US" dirty="0"/>
              <a:t>个阶段 </a:t>
            </a:r>
            <a:r>
              <a:rPr lang="en-US" dirty="0"/>
              <a:t>The Five Stages of Volunteering [R15b]</a:t>
            </a:r>
          </a:p>
        </p:txBody>
      </p:sp>
      <p:graphicFrame>
        <p:nvGraphicFramePr>
          <p:cNvPr id="3" name="Table Placeholder 2">
            <a:extLst>
              <a:ext uri="{FF2B5EF4-FFF2-40B4-BE49-F238E27FC236}">
                <a16:creationId xmlns:a16="http://schemas.microsoft.com/office/drawing/2014/main" id="{0BF633E6-33E4-0844-AC7B-828FCBEE9868}"/>
              </a:ext>
            </a:extLst>
          </p:cNvPr>
          <p:cNvGraphicFramePr>
            <a:graphicFrameLocks noGrp="1"/>
          </p:cNvGraphicFramePr>
          <p:nvPr>
            <p:ph type="tbl" idx="4294967295"/>
            <p:extLst>
              <p:ext uri="{D42A27DB-BD31-4B8C-83A1-F6EECF244321}">
                <p14:modId xmlns:p14="http://schemas.microsoft.com/office/powerpoint/2010/main" val="4272479302"/>
              </p:ext>
            </p:extLst>
          </p:nvPr>
        </p:nvGraphicFramePr>
        <p:xfrm>
          <a:off x="677356" y="900000"/>
          <a:ext cx="8682644" cy="3797166"/>
        </p:xfrm>
        <a:graphic>
          <a:graphicData uri="http://schemas.openxmlformats.org/drawingml/2006/table">
            <a:tbl>
              <a:tblPr firstRow="1" bandRow="1">
                <a:tableStyleId>{1FECB4D8-DB02-4DC6-A0A2-4F2EBAE1DC90}</a:tableStyleId>
              </a:tblPr>
              <a:tblGrid>
                <a:gridCol w="917752">
                  <a:extLst>
                    <a:ext uri="{9D8B030D-6E8A-4147-A177-3AD203B41FA5}">
                      <a16:colId xmlns:a16="http://schemas.microsoft.com/office/drawing/2014/main" val="3133408980"/>
                    </a:ext>
                  </a:extLst>
                </a:gridCol>
                <a:gridCol w="3881964">
                  <a:extLst>
                    <a:ext uri="{9D8B030D-6E8A-4147-A177-3AD203B41FA5}">
                      <a16:colId xmlns:a16="http://schemas.microsoft.com/office/drawing/2014/main" val="1769035351"/>
                    </a:ext>
                  </a:extLst>
                </a:gridCol>
                <a:gridCol w="3882928">
                  <a:extLst>
                    <a:ext uri="{9D8B030D-6E8A-4147-A177-3AD203B41FA5}">
                      <a16:colId xmlns:a16="http://schemas.microsoft.com/office/drawing/2014/main" val="949082988"/>
                    </a:ext>
                  </a:extLst>
                </a:gridCol>
              </a:tblGrid>
              <a:tr h="632861">
                <a:tc>
                  <a:txBody>
                    <a:bodyPr/>
                    <a:lstStyle/>
                    <a:p>
                      <a:pPr marL="0" marR="0" lvl="0" indent="0" algn="ctr" hangingPunct="0">
                        <a:lnSpc>
                          <a:spcPct val="150000"/>
                        </a:lnSpc>
                        <a:spcBef>
                          <a:spcPts val="0"/>
                        </a:spcBef>
                        <a:spcAft>
                          <a:spcPts val="0"/>
                        </a:spcAft>
                        <a:buNone/>
                        <a:tabLst/>
                      </a:pPr>
                      <a:r>
                        <a:rPr lang="en-US" sz="2400" b="1" u="none" strike="noStrike" kern="1200" dirty="0">
                          <a:ln>
                            <a:noFill/>
                          </a:ln>
                          <a:solidFill>
                            <a:srgbClr val="FFFFFF"/>
                          </a:solidFill>
                        </a:rPr>
                        <a:t>#</a:t>
                      </a:r>
                      <a:endParaRPr lang="en-US" sz="2400" b="1" i="0" u="none" strike="noStrike" kern="1200" dirty="0">
                        <a:ln>
                          <a:noFill/>
                        </a:ln>
                        <a:solidFill>
                          <a:srgbClr val="FFFFFF"/>
                        </a:solidFill>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solidFill>
                            <a:srgbClr val="FFFFFF"/>
                          </a:solidFill>
                        </a:rPr>
                        <a:t>Volunteer View</a:t>
                      </a:r>
                      <a:endParaRPr lang="en-US" sz="2400" b="1" i="0" u="none" strike="noStrike" kern="1200">
                        <a:ln>
                          <a:noFill/>
                        </a:ln>
                        <a:solidFill>
                          <a:srgbClr val="FFFFFF"/>
                        </a:solidFill>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dirty="0">
                          <a:ln>
                            <a:noFill/>
                          </a:ln>
                          <a:solidFill>
                            <a:srgbClr val="FFFFFF"/>
                          </a:solidFill>
                        </a:rPr>
                        <a:t>Project View</a:t>
                      </a:r>
                      <a:endParaRPr lang="en-US" sz="2400" b="1" i="0" u="none" strike="noStrike" kern="1200" dirty="0">
                        <a:ln>
                          <a:noFill/>
                        </a:ln>
                        <a:solidFill>
                          <a:srgbClr val="FFFFFF"/>
                        </a:solidFill>
                        <a:latin typeface="Arial" pitchFamily="18"/>
                        <a:ea typeface="WenQuanYi Zen Hei" pitchFamily="2"/>
                        <a:cs typeface="Lohit Hindi" pitchFamily="2"/>
                      </a:endParaRPr>
                    </a:p>
                  </a:txBody>
                  <a:tcPr/>
                </a:tc>
                <a:extLst>
                  <a:ext uri="{0D108BD9-81ED-4DB2-BD59-A6C34878D82A}">
                    <a16:rowId xmlns:a16="http://schemas.microsoft.com/office/drawing/2014/main" val="3196456277"/>
                  </a:ext>
                </a:extLst>
              </a:tr>
              <a:tr h="632861">
                <a:tc>
                  <a:txBody>
                    <a:bodyPr/>
                    <a:lstStyle/>
                    <a:p>
                      <a:pPr marL="0" marR="0" lvl="0" indent="0" algn="ctr" hangingPunct="0">
                        <a:lnSpc>
                          <a:spcPct val="150000"/>
                        </a:lnSpc>
                        <a:spcBef>
                          <a:spcPts val="0"/>
                        </a:spcBef>
                        <a:spcAft>
                          <a:spcPts val="0"/>
                        </a:spcAft>
                        <a:buNone/>
                        <a:tabLst/>
                      </a:pPr>
                      <a:r>
                        <a:rPr lang="en-US" sz="2400" b="1" u="none" strike="noStrike" kern="1200" dirty="0">
                          <a:ln>
                            <a:noFill/>
                          </a:ln>
                        </a:rPr>
                        <a:t>1</a:t>
                      </a:r>
                      <a:endParaRPr lang="en-US" sz="2400" b="1" i="0" u="none" strike="noStrike" kern="1200" dirty="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dirty="0">
                          <a:ln>
                            <a:noFill/>
                          </a:ln>
                        </a:rPr>
                        <a:t>Find project</a:t>
                      </a:r>
                      <a:endParaRPr lang="en-US" sz="2400" b="1" i="0" u="none" strike="noStrike" kern="1200" dirty="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dirty="0">
                          <a:ln>
                            <a:noFill/>
                          </a:ln>
                        </a:rPr>
                        <a:t>Market project</a:t>
                      </a:r>
                      <a:endParaRPr lang="en-US" sz="2400" b="1" i="0" u="none" strike="noStrike" kern="1200" dirty="0">
                        <a:ln>
                          <a:noFill/>
                        </a:ln>
                        <a:latin typeface="Arial" pitchFamily="18"/>
                        <a:ea typeface="WenQuanYi Zen Hei" pitchFamily="2"/>
                        <a:cs typeface="Lohit Hindi" pitchFamily="2"/>
                      </a:endParaRPr>
                    </a:p>
                  </a:txBody>
                  <a:tcPr/>
                </a:tc>
                <a:extLst>
                  <a:ext uri="{0D108BD9-81ED-4DB2-BD59-A6C34878D82A}">
                    <a16:rowId xmlns:a16="http://schemas.microsoft.com/office/drawing/2014/main" val="1831911217"/>
                  </a:ext>
                </a:extLst>
              </a:tr>
              <a:tr h="632861">
                <a:tc>
                  <a:txBody>
                    <a:bodyPr/>
                    <a:lstStyle/>
                    <a:p>
                      <a:pPr marL="0" marR="0" lvl="0" indent="0" algn="ctr" hangingPunct="0">
                        <a:lnSpc>
                          <a:spcPct val="150000"/>
                        </a:lnSpc>
                        <a:spcBef>
                          <a:spcPts val="0"/>
                        </a:spcBef>
                        <a:spcAft>
                          <a:spcPts val="0"/>
                        </a:spcAft>
                        <a:buNone/>
                        <a:tabLst/>
                      </a:pPr>
                      <a:r>
                        <a:rPr lang="en-US" sz="2400" b="1" u="none" strike="noStrike" kern="1200">
                          <a:ln>
                            <a:noFill/>
                          </a:ln>
                        </a:rPr>
                        <a:t>2</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rPr>
                        <a:t>Understand project</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dirty="0">
                          <a:ln>
                            <a:noFill/>
                          </a:ln>
                        </a:rPr>
                        <a:t>Explain project</a:t>
                      </a:r>
                      <a:endParaRPr lang="en-US" sz="2400" b="1" i="0" u="none" strike="noStrike" kern="1200" dirty="0">
                        <a:ln>
                          <a:noFill/>
                        </a:ln>
                        <a:latin typeface="Arial" pitchFamily="18"/>
                        <a:ea typeface="WenQuanYi Zen Hei" pitchFamily="2"/>
                        <a:cs typeface="Lohit Hindi" pitchFamily="2"/>
                      </a:endParaRPr>
                    </a:p>
                  </a:txBody>
                  <a:tcPr/>
                </a:tc>
                <a:extLst>
                  <a:ext uri="{0D108BD9-81ED-4DB2-BD59-A6C34878D82A}">
                    <a16:rowId xmlns:a16="http://schemas.microsoft.com/office/drawing/2014/main" val="2372390411"/>
                  </a:ext>
                </a:extLst>
              </a:tr>
              <a:tr h="632861">
                <a:tc>
                  <a:txBody>
                    <a:bodyPr/>
                    <a:lstStyle/>
                    <a:p>
                      <a:pPr marL="0" marR="0" lvl="0" indent="0" algn="ctr" hangingPunct="0">
                        <a:lnSpc>
                          <a:spcPct val="150000"/>
                        </a:lnSpc>
                        <a:spcBef>
                          <a:spcPts val="0"/>
                        </a:spcBef>
                        <a:spcAft>
                          <a:spcPts val="0"/>
                        </a:spcAft>
                        <a:buNone/>
                        <a:tabLst/>
                      </a:pPr>
                      <a:r>
                        <a:rPr lang="en-US" sz="2400" b="1" u="none" strike="noStrike" kern="1200">
                          <a:ln>
                            <a:noFill/>
                          </a:ln>
                        </a:rPr>
                        <a:t>3</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dirty="0">
                          <a:ln>
                            <a:noFill/>
                          </a:ln>
                        </a:rPr>
                        <a:t>Engage with project</a:t>
                      </a:r>
                      <a:endParaRPr lang="en-US" sz="2400" b="1" i="0" u="none" strike="noStrike" kern="1200" dirty="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dirty="0">
                          <a:ln>
                            <a:noFill/>
                          </a:ln>
                        </a:rPr>
                        <a:t>Engage with volunteer</a:t>
                      </a:r>
                      <a:endParaRPr lang="en-US" sz="2400" b="1" i="0" u="none" strike="noStrike" kern="1200" dirty="0">
                        <a:ln>
                          <a:noFill/>
                        </a:ln>
                        <a:latin typeface="Arial" pitchFamily="18"/>
                        <a:ea typeface="WenQuanYi Zen Hei" pitchFamily="2"/>
                        <a:cs typeface="Lohit Hindi" pitchFamily="2"/>
                      </a:endParaRPr>
                    </a:p>
                  </a:txBody>
                  <a:tcPr/>
                </a:tc>
                <a:extLst>
                  <a:ext uri="{0D108BD9-81ED-4DB2-BD59-A6C34878D82A}">
                    <a16:rowId xmlns:a16="http://schemas.microsoft.com/office/drawing/2014/main" val="3353321444"/>
                  </a:ext>
                </a:extLst>
              </a:tr>
              <a:tr h="632861">
                <a:tc>
                  <a:txBody>
                    <a:bodyPr/>
                    <a:lstStyle/>
                    <a:p>
                      <a:pPr marL="0" marR="0" lvl="0" indent="0" algn="ctr" hangingPunct="0">
                        <a:lnSpc>
                          <a:spcPct val="150000"/>
                        </a:lnSpc>
                        <a:spcBef>
                          <a:spcPts val="0"/>
                        </a:spcBef>
                        <a:spcAft>
                          <a:spcPts val="0"/>
                        </a:spcAft>
                        <a:buNone/>
                        <a:tabLst/>
                      </a:pPr>
                      <a:r>
                        <a:rPr lang="en-US" sz="2400" b="1" u="none" strike="noStrike" kern="1200">
                          <a:ln>
                            <a:noFill/>
                          </a:ln>
                        </a:rPr>
                        <a:t>4</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rPr>
                        <a:t>Work within project</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dirty="0">
                          <a:ln>
                            <a:noFill/>
                          </a:ln>
                        </a:rPr>
                        <a:t>Work with contributor</a:t>
                      </a:r>
                      <a:endParaRPr lang="en-US" sz="2400" b="1" i="0" u="none" strike="noStrike" kern="1200" dirty="0">
                        <a:ln>
                          <a:noFill/>
                        </a:ln>
                        <a:latin typeface="Arial" pitchFamily="18"/>
                        <a:ea typeface="WenQuanYi Zen Hei" pitchFamily="2"/>
                        <a:cs typeface="Lohit Hindi" pitchFamily="2"/>
                      </a:endParaRPr>
                    </a:p>
                  </a:txBody>
                  <a:tcPr/>
                </a:tc>
                <a:extLst>
                  <a:ext uri="{0D108BD9-81ED-4DB2-BD59-A6C34878D82A}">
                    <a16:rowId xmlns:a16="http://schemas.microsoft.com/office/drawing/2014/main" val="73387160"/>
                  </a:ext>
                </a:extLst>
              </a:tr>
              <a:tr h="632861">
                <a:tc>
                  <a:txBody>
                    <a:bodyPr/>
                    <a:lstStyle/>
                    <a:p>
                      <a:pPr marL="0" marR="0" lvl="0" indent="0" algn="ctr" hangingPunct="0">
                        <a:lnSpc>
                          <a:spcPct val="150000"/>
                        </a:lnSpc>
                        <a:spcBef>
                          <a:spcPts val="0"/>
                        </a:spcBef>
                        <a:spcAft>
                          <a:spcPts val="0"/>
                        </a:spcAft>
                        <a:buNone/>
                        <a:tabLst/>
                      </a:pPr>
                      <a:r>
                        <a:rPr lang="en-US" sz="2400" b="1" u="none" strike="noStrike" kern="1200">
                          <a:ln>
                            <a:noFill/>
                          </a:ln>
                        </a:rPr>
                        <a:t>5</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rPr>
                        <a:t>Lead project</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dirty="0">
                          <a:ln>
                            <a:noFill/>
                          </a:ln>
                        </a:rPr>
                        <a:t>Enable career</a:t>
                      </a:r>
                      <a:endParaRPr lang="en-US" sz="2400" b="1" i="0" u="none" strike="noStrike" kern="1200" dirty="0">
                        <a:ln>
                          <a:noFill/>
                        </a:ln>
                        <a:latin typeface="Arial" pitchFamily="18"/>
                        <a:ea typeface="WenQuanYi Zen Hei" pitchFamily="2"/>
                        <a:cs typeface="Lohit Hindi" pitchFamily="2"/>
                      </a:endParaRPr>
                    </a:p>
                  </a:txBody>
                  <a:tcPr/>
                </a:tc>
                <a:extLst>
                  <a:ext uri="{0D108BD9-81ED-4DB2-BD59-A6C34878D82A}">
                    <a16:rowId xmlns:a16="http://schemas.microsoft.com/office/drawing/2014/main" val="302570206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7EFCB59A-2E45-FB42-A8B1-94D0AC221C26}"/>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55875E1D-2692-3149-9E28-E74ADD5FE702}"/>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9F6AC250-9A0D-EA4B-99BE-45C59D964108}"/>
              </a:ext>
            </a:extLst>
          </p:cNvPr>
          <p:cNvSpPr>
            <a:spLocks noGrp="1"/>
          </p:cNvSpPr>
          <p:nvPr>
            <p:ph type="sldNum" sz="quarter" idx="12"/>
          </p:nvPr>
        </p:nvSpPr>
        <p:spPr/>
        <p:txBody>
          <a:bodyPr/>
          <a:lstStyle/>
          <a:p>
            <a:pPr lvl="0"/>
            <a:fld id="{E6487306-8840-BE49-8A19-03AE4A9C9580}" type="slidenum">
              <a:rPr lang="en-US" smtClean="0"/>
              <a:t>26</a:t>
            </a:fld>
            <a:endParaRPr lang="en-US"/>
          </a:p>
        </p:txBody>
      </p:sp>
      <p:sp>
        <p:nvSpPr>
          <p:cNvPr id="2" name="Title 1">
            <a:extLst>
              <a:ext uri="{FF2B5EF4-FFF2-40B4-BE49-F238E27FC236}">
                <a16:creationId xmlns:a16="http://schemas.microsoft.com/office/drawing/2014/main" id="{8C9B2675-D013-B546-8162-186184EBA6DC}"/>
              </a:ext>
            </a:extLst>
          </p:cNvPr>
          <p:cNvSpPr txBox="1">
            <a:spLocks noGrp="1"/>
          </p:cNvSpPr>
          <p:nvPr>
            <p:ph type="title" idx="4294967295"/>
          </p:nvPr>
        </p:nvSpPr>
        <p:spPr>
          <a:xfrm>
            <a:off x="0" y="130334"/>
            <a:ext cx="10080000" cy="369332"/>
          </a:xfrm>
        </p:spPr>
        <p:txBody>
          <a:bodyPr>
            <a:spAutoFit/>
          </a:bodyPr>
          <a:lstStyle/>
          <a:p>
            <a:pPr lvl="0"/>
            <a:r>
              <a:rPr lang="en-US" dirty="0" err="1"/>
              <a:t>最佳实践</a:t>
            </a:r>
            <a:r>
              <a:rPr lang="zh-CN" altLang="en-US" dirty="0"/>
              <a:t> </a:t>
            </a:r>
            <a:r>
              <a:rPr lang="en-US" dirty="0"/>
              <a:t>Definition of Best Practice</a:t>
            </a:r>
          </a:p>
        </p:txBody>
      </p:sp>
      <p:sp>
        <p:nvSpPr>
          <p:cNvPr id="3" name="Text Placeholder 2">
            <a:extLst>
              <a:ext uri="{FF2B5EF4-FFF2-40B4-BE49-F238E27FC236}">
                <a16:creationId xmlns:a16="http://schemas.microsoft.com/office/drawing/2014/main" id="{8BCFE183-E839-7946-9BC7-A35AF70032A8}"/>
              </a:ext>
            </a:extLst>
          </p:cNvPr>
          <p:cNvSpPr txBox="1">
            <a:spLocks noGrp="1"/>
          </p:cNvSpPr>
          <p:nvPr>
            <p:ph type="body" idx="4294967295"/>
          </p:nvPr>
        </p:nvSpPr>
        <p:spPr>
          <a:xfrm>
            <a:off x="628965" y="1025715"/>
            <a:ext cx="9012975" cy="3474285"/>
          </a:xfrm>
        </p:spPr>
        <p:txBody>
          <a:bodyPr/>
          <a:lstStyle/>
          <a:p>
            <a:pPr lvl="0" algn="just">
              <a:buNone/>
            </a:pPr>
            <a:r>
              <a:rPr lang="en-US" sz="3200" b="1" dirty="0">
                <a:latin typeface="Microsoft YaHei" panose="020B0503020204020204" pitchFamily="34" charset="-122"/>
                <a:ea typeface="Microsoft YaHei" panose="020B0503020204020204" pitchFamily="34" charset="-122"/>
              </a:rPr>
              <a:t>A </a:t>
            </a:r>
            <a:r>
              <a:rPr lang="en-US" sz="3200" b="1" dirty="0">
                <a:solidFill>
                  <a:srgbClr val="C00000"/>
                </a:solidFill>
                <a:latin typeface="Microsoft YaHei" panose="020B0503020204020204" pitchFamily="34" charset="-122"/>
                <a:ea typeface="Microsoft YaHei" panose="020B0503020204020204" pitchFamily="34" charset="-122"/>
              </a:rPr>
              <a:t>best practice </a:t>
            </a:r>
            <a:r>
              <a:rPr lang="en-US" sz="3200" b="1" dirty="0">
                <a:latin typeface="Microsoft YaHei" panose="020B0503020204020204" pitchFamily="34" charset="-122"/>
                <a:ea typeface="Microsoft YaHei" panose="020B0503020204020204" pitchFamily="34" charset="-122"/>
              </a:rPr>
              <a:t>is a broadly-accepted, often informally-defined method for achieving a specific goal. (Cf. State-of-the-art.) [DR]</a:t>
            </a:r>
          </a:p>
          <a:p>
            <a:pPr lvl="0" algn="just">
              <a:buNone/>
            </a:pPr>
            <a:endParaRPr lang="en-US" sz="3200" b="1" dirty="0">
              <a:latin typeface="Microsoft YaHei" panose="020B0503020204020204" pitchFamily="34" charset="-122"/>
              <a:ea typeface="Microsoft YaHei" panose="020B0503020204020204" pitchFamily="34" charset="-122"/>
            </a:endParaRPr>
          </a:p>
          <a:p>
            <a:pPr algn="just">
              <a:buNone/>
            </a:pPr>
            <a:r>
              <a:rPr lang="zh-CN" altLang="en-US" sz="3200" dirty="0">
                <a:latin typeface="Times New Roman" pitchFamily="18"/>
              </a:rPr>
              <a:t>最佳实践是一种被广泛接受的，通常是非正式定义的实现某事、做某事的方法 </a:t>
            </a:r>
            <a:endParaRPr lang="en-GB" sz="3200" dirty="0">
              <a:latin typeface="Times New Roman" pitchFamily="18"/>
            </a:endParaRPr>
          </a:p>
          <a:p>
            <a:pPr lvl="0" algn="just">
              <a:buNone/>
            </a:pPr>
            <a:endParaRPr lang="en-US" sz="3200" b="1" dirty="0">
              <a:latin typeface="Microsoft YaHei" panose="020B0503020204020204" pitchFamily="34" charset="-122"/>
              <a:ea typeface="Microsoft YaHei"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C80A84CA-5916-C745-BD59-B370B481DA7A}"/>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FB9D7D4B-2159-5044-9694-F13D9A22B607}"/>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4188DC75-3BD9-DA49-BEC4-E1DCFA3B7D0E}"/>
              </a:ext>
            </a:extLst>
          </p:cNvPr>
          <p:cNvSpPr>
            <a:spLocks noGrp="1"/>
          </p:cNvSpPr>
          <p:nvPr>
            <p:ph type="sldNum" sz="quarter" idx="12"/>
          </p:nvPr>
        </p:nvSpPr>
        <p:spPr/>
        <p:txBody>
          <a:bodyPr/>
          <a:lstStyle/>
          <a:p>
            <a:pPr lvl="0"/>
            <a:fld id="{4C47E1F5-0EBD-9242-86D4-8FD55A9FB760}" type="slidenum">
              <a:rPr lang="en-US" smtClean="0"/>
              <a:t>27</a:t>
            </a:fld>
            <a:endParaRPr lang="en-US"/>
          </a:p>
        </p:txBody>
      </p:sp>
      <p:sp>
        <p:nvSpPr>
          <p:cNvPr id="2" name="Title 1">
            <a:extLst>
              <a:ext uri="{FF2B5EF4-FFF2-40B4-BE49-F238E27FC236}">
                <a16:creationId xmlns:a16="http://schemas.microsoft.com/office/drawing/2014/main" id="{FB9615E8-13A5-E648-8909-6BEC6D2F8ED6}"/>
              </a:ext>
            </a:extLst>
          </p:cNvPr>
          <p:cNvSpPr txBox="1">
            <a:spLocks noGrp="1"/>
          </p:cNvSpPr>
          <p:nvPr>
            <p:ph type="title" idx="4294967295"/>
          </p:nvPr>
        </p:nvSpPr>
        <p:spPr/>
        <p:txBody>
          <a:bodyPr>
            <a:spAutoFit/>
          </a:bodyPr>
          <a:lstStyle/>
          <a:p>
            <a:pPr lvl="0"/>
            <a:r>
              <a:rPr lang="en-US"/>
              <a:t>#1 Volunteer: Find Project</a:t>
            </a:r>
          </a:p>
        </p:txBody>
      </p:sp>
      <p:sp>
        <p:nvSpPr>
          <p:cNvPr id="3" name="Text Placeholder 2">
            <a:extLst>
              <a:ext uri="{FF2B5EF4-FFF2-40B4-BE49-F238E27FC236}">
                <a16:creationId xmlns:a16="http://schemas.microsoft.com/office/drawing/2014/main" id="{0B9DA78F-81CF-3643-9C1F-38E9DF657A03}"/>
              </a:ext>
            </a:extLst>
          </p:cNvPr>
          <p:cNvSpPr txBox="1">
            <a:spLocks noGrp="1"/>
          </p:cNvSpPr>
          <p:nvPr>
            <p:ph type="body" idx="4294967295"/>
          </p:nvPr>
        </p:nvSpPr>
        <p:spPr/>
        <p:txBody>
          <a:bodyPr/>
          <a:lstStyle/>
          <a:p>
            <a:pPr>
              <a:buNone/>
            </a:pPr>
            <a:r>
              <a:rPr lang="en-US" dirty="0" err="1"/>
              <a:t>偶然碰到这个项目</a:t>
            </a:r>
            <a:r>
              <a:rPr lang="zh-CN" altLang="en-US" dirty="0"/>
              <a:t> </a:t>
            </a:r>
            <a:r>
              <a:rPr lang="en-US" dirty="0"/>
              <a:t>Stumble (and find)</a:t>
            </a:r>
          </a:p>
          <a:p>
            <a:pPr marL="285750" lvl="1" indent="-285750"/>
            <a:r>
              <a:rPr lang="en-US" dirty="0"/>
              <a:t>Stumble upon project</a:t>
            </a:r>
          </a:p>
          <a:p>
            <a:pPr marL="285750" lvl="1" indent="-285750"/>
            <a:r>
              <a:rPr lang="en-US" b="1" dirty="0"/>
              <a:t>Listen to word-of-mouth</a:t>
            </a:r>
          </a:p>
          <a:p>
            <a:pPr marL="285750" lvl="3" indent="-285750"/>
            <a:endParaRPr lang="en-US" dirty="0"/>
          </a:p>
          <a:p>
            <a:pPr>
              <a:buNone/>
            </a:pPr>
            <a:r>
              <a:rPr lang="en-US" dirty="0" err="1"/>
              <a:t>主动搜索到了项目</a:t>
            </a:r>
            <a:r>
              <a:rPr lang="zh-CN" altLang="en-US" dirty="0"/>
              <a:t> </a:t>
            </a:r>
            <a:r>
              <a:rPr lang="en-US" dirty="0"/>
              <a:t>Search (to find)</a:t>
            </a:r>
          </a:p>
          <a:p>
            <a:pPr marL="285750" lvl="1" indent="-285750"/>
            <a:r>
              <a:rPr lang="en-US" dirty="0"/>
              <a:t>Use general search engine</a:t>
            </a:r>
          </a:p>
          <a:p>
            <a:pPr marL="285750" lvl="1" indent="-285750"/>
            <a:r>
              <a:rPr lang="en-US" b="1" dirty="0"/>
              <a:t>Search on open source portal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46BC537A-C7E3-AE4A-AE08-BB69262B9B70}"/>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292A855E-6BC6-FC42-A7DF-2FFDC332BDF5}"/>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12B4CF4F-ED1A-DF46-8578-211BB645DCB3}"/>
              </a:ext>
            </a:extLst>
          </p:cNvPr>
          <p:cNvSpPr>
            <a:spLocks noGrp="1"/>
          </p:cNvSpPr>
          <p:nvPr>
            <p:ph type="sldNum" sz="quarter" idx="12"/>
          </p:nvPr>
        </p:nvSpPr>
        <p:spPr/>
        <p:txBody>
          <a:bodyPr/>
          <a:lstStyle/>
          <a:p>
            <a:pPr lvl="0"/>
            <a:fld id="{DA5C7781-891B-5044-8172-645319A0D01C}" type="slidenum">
              <a:rPr lang="en-US" smtClean="0"/>
              <a:t>28</a:t>
            </a:fld>
            <a:endParaRPr lang="en-US"/>
          </a:p>
        </p:txBody>
      </p:sp>
      <p:sp>
        <p:nvSpPr>
          <p:cNvPr id="2" name="Title 1">
            <a:extLst>
              <a:ext uri="{FF2B5EF4-FFF2-40B4-BE49-F238E27FC236}">
                <a16:creationId xmlns:a16="http://schemas.microsoft.com/office/drawing/2014/main" id="{E3F8B143-9634-6E4F-B71F-95B4D0BC8539}"/>
              </a:ext>
            </a:extLst>
          </p:cNvPr>
          <p:cNvSpPr txBox="1">
            <a:spLocks noGrp="1"/>
          </p:cNvSpPr>
          <p:nvPr>
            <p:ph type="title" idx="4294967295"/>
          </p:nvPr>
        </p:nvSpPr>
        <p:spPr/>
        <p:txBody>
          <a:bodyPr>
            <a:spAutoFit/>
          </a:bodyPr>
          <a:lstStyle/>
          <a:p>
            <a:pPr lvl="0"/>
            <a:r>
              <a:rPr lang="en-US"/>
              <a:t>#1 Project: Market Project 1 / 2</a:t>
            </a:r>
          </a:p>
        </p:txBody>
      </p:sp>
      <p:sp>
        <p:nvSpPr>
          <p:cNvPr id="3" name="Text Placeholder 2">
            <a:extLst>
              <a:ext uri="{FF2B5EF4-FFF2-40B4-BE49-F238E27FC236}">
                <a16:creationId xmlns:a16="http://schemas.microsoft.com/office/drawing/2014/main" id="{BDFA40E3-775C-444D-8853-3F3944F026E8}"/>
              </a:ext>
            </a:extLst>
          </p:cNvPr>
          <p:cNvSpPr txBox="1">
            <a:spLocks noGrp="1"/>
          </p:cNvSpPr>
          <p:nvPr>
            <p:ph type="body" idx="4294967295"/>
          </p:nvPr>
        </p:nvSpPr>
        <p:spPr/>
        <p:txBody>
          <a:bodyPr/>
          <a:lstStyle/>
          <a:p>
            <a:pPr>
              <a:buNone/>
            </a:pPr>
            <a:r>
              <a:rPr lang="en-US" dirty="0"/>
              <a:t>Active </a:t>
            </a:r>
            <a:r>
              <a:rPr lang="en-US" b="1" dirty="0">
                <a:solidFill>
                  <a:srgbClr val="C00000"/>
                </a:solidFill>
              </a:rPr>
              <a:t>outreach</a:t>
            </a:r>
            <a:r>
              <a:rPr lang="en-US" dirty="0"/>
              <a:t> [F05]</a:t>
            </a:r>
          </a:p>
          <a:p>
            <a:pPr marL="285750" lvl="1" indent="-285750"/>
            <a:r>
              <a:rPr lang="en-US" dirty="0"/>
              <a:t>Choose a good project name</a:t>
            </a:r>
          </a:p>
          <a:p>
            <a:pPr marL="285750" lvl="1" indent="-285750"/>
            <a:r>
              <a:rPr lang="en-US" dirty="0"/>
              <a:t>Define all relevant channels</a:t>
            </a:r>
          </a:p>
          <a:p>
            <a:pPr marL="285750" lvl="1" indent="-285750"/>
            <a:r>
              <a:rPr lang="en-US" dirty="0"/>
              <a:t>Use channels consistently</a:t>
            </a:r>
          </a:p>
          <a:p>
            <a:pPr marL="285750" lvl="1" indent="-285750"/>
            <a:r>
              <a:rPr lang="en-US" dirty="0"/>
              <a:t>Announce visibly</a:t>
            </a:r>
          </a:p>
          <a:p>
            <a:pPr marL="285750" lvl="1" indent="-285750"/>
            <a:r>
              <a:rPr lang="en-US" dirty="0"/>
              <a:t>Be matter of fact</a:t>
            </a:r>
          </a:p>
          <a:p>
            <a:pPr marL="285750" lvl="3" indent="-285750"/>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8F066B48-5F17-1845-B7FD-143B1DDB24A4}"/>
              </a:ext>
            </a:extLst>
          </p:cNvPr>
          <p:cNvSpPr>
            <a:spLocks noGrp="1"/>
          </p:cNvSpPr>
          <p:nvPr>
            <p:ph type="dt" sz="half" idx="10"/>
          </p:nvPr>
        </p:nvSpPr>
        <p:spPr/>
        <p:txBody>
          <a:bodyPr/>
          <a:lstStyle/>
          <a:p>
            <a:pPr lvl="0"/>
            <a:r>
              <a:rPr lang="de-DE"/>
              <a:t>Free / Libre and Open Source Software</a:t>
            </a:r>
          </a:p>
        </p:txBody>
      </p:sp>
      <p:sp>
        <p:nvSpPr>
          <p:cNvPr id="7" name="Footer Placeholder 2">
            <a:extLst>
              <a:ext uri="{FF2B5EF4-FFF2-40B4-BE49-F238E27FC236}">
                <a16:creationId xmlns:a16="http://schemas.microsoft.com/office/drawing/2014/main" id="{135CBABB-9415-CD4F-A166-E13E6AB7957C}"/>
              </a:ext>
            </a:extLst>
          </p:cNvPr>
          <p:cNvSpPr>
            <a:spLocks noGrp="1"/>
          </p:cNvSpPr>
          <p:nvPr>
            <p:ph type="ftr" sz="quarter" idx="11"/>
          </p:nvPr>
        </p:nvSpPr>
        <p:spPr/>
        <p:txBody>
          <a:bodyPr/>
          <a:lstStyle/>
          <a:p>
            <a:pPr lvl="0"/>
            <a:r>
              <a:rPr lang="de-DE"/>
              <a:t>© 2019 Dirk Riehle - Some Rights Reserved</a:t>
            </a:r>
          </a:p>
        </p:txBody>
      </p:sp>
      <p:sp>
        <p:nvSpPr>
          <p:cNvPr id="8" name="Slide Number Placeholder 3">
            <a:extLst>
              <a:ext uri="{FF2B5EF4-FFF2-40B4-BE49-F238E27FC236}">
                <a16:creationId xmlns:a16="http://schemas.microsoft.com/office/drawing/2014/main" id="{63818F59-0A54-714F-8EA9-9B310E5E1AA3}"/>
              </a:ext>
            </a:extLst>
          </p:cNvPr>
          <p:cNvSpPr>
            <a:spLocks noGrp="1"/>
          </p:cNvSpPr>
          <p:nvPr>
            <p:ph type="sldNum" sz="quarter" idx="12"/>
          </p:nvPr>
        </p:nvSpPr>
        <p:spPr/>
        <p:txBody>
          <a:bodyPr/>
          <a:lstStyle/>
          <a:p>
            <a:pPr lvl="0"/>
            <a:fld id="{D6133D7D-9B03-BF4B-9CA9-B45F0DBEC6E7}" type="slidenum">
              <a:rPr/>
              <a:t>29</a:t>
            </a:fld>
            <a:endParaRPr lang="de-DE"/>
          </a:p>
        </p:txBody>
      </p:sp>
      <p:pic>
        <p:nvPicPr>
          <p:cNvPr id="2" name="Picture 1">
            <a:extLst>
              <a:ext uri="{FF2B5EF4-FFF2-40B4-BE49-F238E27FC236}">
                <a16:creationId xmlns:a16="http://schemas.microsoft.com/office/drawing/2014/main" id="{497DC190-613D-7E48-93D6-C498B8AC9C2D}"/>
              </a:ext>
            </a:extLst>
          </p:cNvPr>
          <p:cNvPicPr>
            <a:picLocks noChangeAspect="1"/>
          </p:cNvPicPr>
          <p:nvPr/>
        </p:nvPicPr>
        <p:blipFill>
          <a:blip r:embed="rId3">
            <a:lum/>
            <a:alphaModFix/>
          </a:blip>
          <a:srcRect/>
          <a:stretch>
            <a:fillRect/>
          </a:stretch>
        </p:blipFill>
        <p:spPr>
          <a:xfrm>
            <a:off x="180000" y="180000"/>
            <a:ext cx="3510000" cy="2632680"/>
          </a:xfrm>
          <a:prstGeom prst="rect">
            <a:avLst/>
          </a:prstGeom>
          <a:noFill/>
          <a:ln>
            <a:noFill/>
          </a:ln>
        </p:spPr>
      </p:pic>
      <p:pic>
        <p:nvPicPr>
          <p:cNvPr id="3" name="Picture 2">
            <a:extLst>
              <a:ext uri="{FF2B5EF4-FFF2-40B4-BE49-F238E27FC236}">
                <a16:creationId xmlns:a16="http://schemas.microsoft.com/office/drawing/2014/main" id="{1D588FAF-4B46-584D-8B06-E91E8BAB02F6}"/>
              </a:ext>
            </a:extLst>
          </p:cNvPr>
          <p:cNvPicPr>
            <a:picLocks noChangeAspect="1"/>
          </p:cNvPicPr>
          <p:nvPr/>
        </p:nvPicPr>
        <p:blipFill>
          <a:blip r:embed="rId4">
            <a:lum/>
            <a:alphaModFix/>
          </a:blip>
          <a:srcRect/>
          <a:stretch>
            <a:fillRect/>
          </a:stretch>
        </p:blipFill>
        <p:spPr>
          <a:xfrm>
            <a:off x="3960000" y="180000"/>
            <a:ext cx="3510000" cy="2632680"/>
          </a:xfrm>
          <a:prstGeom prst="rect">
            <a:avLst/>
          </a:prstGeom>
          <a:noFill/>
          <a:ln>
            <a:noFill/>
          </a:ln>
        </p:spPr>
      </p:pic>
      <p:pic>
        <p:nvPicPr>
          <p:cNvPr id="4" name="Picture 3">
            <a:extLst>
              <a:ext uri="{FF2B5EF4-FFF2-40B4-BE49-F238E27FC236}">
                <a16:creationId xmlns:a16="http://schemas.microsoft.com/office/drawing/2014/main" id="{A117DF59-78E1-2D4A-9AA3-1C80D71209E7}"/>
              </a:ext>
            </a:extLst>
          </p:cNvPr>
          <p:cNvPicPr>
            <a:picLocks noChangeAspect="1"/>
          </p:cNvPicPr>
          <p:nvPr/>
        </p:nvPicPr>
        <p:blipFill>
          <a:blip r:embed="rId5">
            <a:lum/>
            <a:alphaModFix/>
          </a:blip>
          <a:srcRect/>
          <a:stretch>
            <a:fillRect/>
          </a:stretch>
        </p:blipFill>
        <p:spPr>
          <a:xfrm>
            <a:off x="3960000" y="2880000"/>
            <a:ext cx="3510000" cy="2632320"/>
          </a:xfrm>
          <a:prstGeom prst="rect">
            <a:avLst/>
          </a:prstGeom>
          <a:noFill/>
          <a:ln>
            <a:noFill/>
          </a:ln>
        </p:spPr>
      </p:pic>
      <p:pic>
        <p:nvPicPr>
          <p:cNvPr id="5" name="Picture 4">
            <a:extLst>
              <a:ext uri="{FF2B5EF4-FFF2-40B4-BE49-F238E27FC236}">
                <a16:creationId xmlns:a16="http://schemas.microsoft.com/office/drawing/2014/main" id="{5A41C039-AD71-094F-AEA4-3B148AE0173E}"/>
              </a:ext>
            </a:extLst>
          </p:cNvPr>
          <p:cNvPicPr>
            <a:picLocks noChangeAspect="1"/>
          </p:cNvPicPr>
          <p:nvPr/>
        </p:nvPicPr>
        <p:blipFill>
          <a:blip r:embed="rId6">
            <a:lum/>
            <a:alphaModFix/>
          </a:blip>
          <a:srcRect/>
          <a:stretch>
            <a:fillRect/>
          </a:stretch>
        </p:blipFill>
        <p:spPr>
          <a:xfrm>
            <a:off x="180000" y="2880000"/>
            <a:ext cx="3510000" cy="26323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8E956D6B-A960-D145-A352-C5EE41E7BFFB}"/>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F9A8CD18-7402-044B-84D9-80F76EDC13FD}"/>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BA33ECCE-838F-9941-AFDE-FB6E0085170E}"/>
              </a:ext>
            </a:extLst>
          </p:cNvPr>
          <p:cNvSpPr>
            <a:spLocks noGrp="1"/>
          </p:cNvSpPr>
          <p:nvPr>
            <p:ph type="sldNum" sz="quarter" idx="12"/>
          </p:nvPr>
        </p:nvSpPr>
        <p:spPr/>
        <p:txBody>
          <a:bodyPr/>
          <a:lstStyle/>
          <a:p>
            <a:pPr lvl="0"/>
            <a:fld id="{7408F159-6617-C142-8E9E-803AA2D105C5}" type="slidenum">
              <a:rPr lang="en-US" smtClean="0"/>
              <a:t>3</a:t>
            </a:fld>
            <a:endParaRPr lang="en-US"/>
          </a:p>
        </p:txBody>
      </p:sp>
      <p:sp>
        <p:nvSpPr>
          <p:cNvPr id="2" name="Title 1">
            <a:extLst>
              <a:ext uri="{FF2B5EF4-FFF2-40B4-BE49-F238E27FC236}">
                <a16:creationId xmlns:a16="http://schemas.microsoft.com/office/drawing/2014/main" id="{E9EA82B4-6315-9948-B1C1-9B5D69EBC337}"/>
              </a:ext>
            </a:extLst>
          </p:cNvPr>
          <p:cNvSpPr txBox="1">
            <a:spLocks noGrp="1"/>
          </p:cNvSpPr>
          <p:nvPr>
            <p:ph type="title" idx="4294967295"/>
          </p:nvPr>
        </p:nvSpPr>
        <p:spPr/>
        <p:txBody>
          <a:bodyPr>
            <a:normAutofit fontScale="90000"/>
          </a:bodyPr>
          <a:lstStyle/>
          <a:p>
            <a:pPr lvl="0"/>
            <a:r>
              <a:rPr lang="en-US" dirty="0" err="1"/>
              <a:t>开源创新</a:t>
            </a:r>
            <a:br>
              <a:rPr lang="en-US" dirty="0"/>
            </a:br>
            <a:r>
              <a:rPr lang="en-US" sz="1800" dirty="0"/>
              <a:t>Open Source Innovation</a:t>
            </a:r>
            <a:endParaRPr lang="en-US" dirty="0"/>
          </a:p>
        </p:txBody>
      </p:sp>
      <p:sp>
        <p:nvSpPr>
          <p:cNvPr id="3" name="Subtitle 2">
            <a:extLst>
              <a:ext uri="{FF2B5EF4-FFF2-40B4-BE49-F238E27FC236}">
                <a16:creationId xmlns:a16="http://schemas.microsoft.com/office/drawing/2014/main" id="{7628F1D7-C93F-D043-8C43-14D094A1368D}"/>
              </a:ext>
            </a:extLst>
          </p:cNvPr>
          <p:cNvSpPr txBox="1">
            <a:spLocks noGrp="1"/>
          </p:cNvSpPr>
          <p:nvPr>
            <p:ph type="subTitle" idx="4294967295"/>
          </p:nvPr>
        </p:nvSpPr>
        <p:spPr/>
        <p:txBody>
          <a:bodyPr anchor="ctr" anchorCtr="1"/>
          <a:lstStyle/>
          <a:p>
            <a:pPr lvl="0" algn="l">
              <a:spcBef>
                <a:spcPts val="1417"/>
              </a:spcBef>
              <a:spcAft>
                <a:spcPts val="1417"/>
              </a:spcAft>
              <a:buSzPct val="100000"/>
              <a:buNone/>
            </a:pPr>
            <a:endParaRPr lang="en-US" sz="2800" b="1" dirty="0">
              <a:solidFill>
                <a:srgbClr val="C00000"/>
              </a:solidFill>
            </a:endParaRPr>
          </a:p>
          <a:p>
            <a:pPr lvl="0" algn="l">
              <a:spcBef>
                <a:spcPts val="1417"/>
              </a:spcBef>
              <a:spcAft>
                <a:spcPts val="1417"/>
              </a:spcAft>
              <a:buSzPct val="100000"/>
              <a:buAutoNum type="arabicPeriod"/>
            </a:pPr>
            <a:r>
              <a:rPr lang="en-US" sz="3200" b="1" dirty="0">
                <a:solidFill>
                  <a:srgbClr val="C4C4C4"/>
                </a:solidFill>
              </a:rPr>
              <a:t>Legal innovation</a:t>
            </a:r>
          </a:p>
          <a:p>
            <a:pPr lvl="0" algn="l">
              <a:spcBef>
                <a:spcPts val="1417"/>
              </a:spcBef>
              <a:spcAft>
                <a:spcPts val="1417"/>
              </a:spcAft>
              <a:buSzPct val="100000"/>
              <a:buAutoNum type="arabicPeriod"/>
            </a:pPr>
            <a:r>
              <a:rPr lang="en-US" sz="3200" b="1" dirty="0">
                <a:solidFill>
                  <a:srgbClr val="B62118"/>
                </a:solidFill>
              </a:rPr>
              <a:t>Process innovation</a:t>
            </a:r>
          </a:p>
          <a:p>
            <a:pPr lvl="0" algn="l">
              <a:spcBef>
                <a:spcPts val="1417"/>
              </a:spcBef>
              <a:spcAft>
                <a:spcPts val="1417"/>
              </a:spcAft>
              <a:buSzPct val="100000"/>
              <a:buAutoNum type="arabicPeriod"/>
            </a:pPr>
            <a:r>
              <a:rPr lang="en-US" sz="3200" b="1" dirty="0">
                <a:solidFill>
                  <a:srgbClr val="C4C4C4"/>
                </a:solidFill>
              </a:rPr>
              <a:t>Software tool innovation</a:t>
            </a:r>
          </a:p>
          <a:p>
            <a:pPr lvl="0" algn="l">
              <a:spcBef>
                <a:spcPts val="1417"/>
              </a:spcBef>
              <a:spcAft>
                <a:spcPts val="1417"/>
              </a:spcAft>
              <a:buSzPct val="100000"/>
              <a:buAutoNum type="arabicPeriod"/>
            </a:pPr>
            <a:r>
              <a:rPr lang="en-US" sz="3200" b="1" dirty="0">
                <a:solidFill>
                  <a:srgbClr val="C4C4C4"/>
                </a:solidFill>
              </a:rPr>
              <a:t>Business model innovation</a:t>
            </a:r>
          </a:p>
          <a:p>
            <a:pPr lvl="0" algn="l">
              <a:spcBef>
                <a:spcPts val="1417"/>
              </a:spcBef>
              <a:spcAft>
                <a:spcPts val="1417"/>
              </a:spcAft>
              <a:buSzPct val="100000"/>
              <a:buNone/>
            </a:pPr>
            <a:r>
              <a:rPr lang="en-US" sz="3200" b="1" dirty="0" err="1">
                <a:solidFill>
                  <a:srgbClr val="C00000"/>
                </a:solidFill>
              </a:rPr>
              <a:t>开源带来了新的流程和协作模式</a:t>
            </a:r>
            <a:endParaRPr lang="en-US" sz="3200" b="1" dirty="0">
              <a:solidFill>
                <a:srgbClr val="C00000"/>
              </a:solidFill>
            </a:endParaRPr>
          </a:p>
          <a:p>
            <a:pPr lvl="0" algn="l">
              <a:spcBef>
                <a:spcPts val="1417"/>
              </a:spcBef>
              <a:spcAft>
                <a:spcPts val="1417"/>
              </a:spcAft>
              <a:buSzPct val="100000"/>
              <a:buNone/>
            </a:pPr>
            <a:endParaRPr lang="en-US" sz="3200" b="1" dirty="0">
              <a:solidFill>
                <a:srgbClr val="C4C4C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6D2CD5CB-855D-D04F-879F-0814F59EB787}"/>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3EED4E6E-2356-E94B-BC6F-99B302961383}"/>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F3B54E83-F420-4946-B2BE-3191E95AEF1B}"/>
              </a:ext>
            </a:extLst>
          </p:cNvPr>
          <p:cNvSpPr>
            <a:spLocks noGrp="1"/>
          </p:cNvSpPr>
          <p:nvPr>
            <p:ph type="sldNum" sz="quarter" idx="12"/>
          </p:nvPr>
        </p:nvSpPr>
        <p:spPr/>
        <p:txBody>
          <a:bodyPr/>
          <a:lstStyle/>
          <a:p>
            <a:pPr lvl="0"/>
            <a:fld id="{1854CBFA-1597-1246-A962-B75F9D165392}" type="slidenum">
              <a:rPr lang="en-US" smtClean="0"/>
              <a:t>30</a:t>
            </a:fld>
            <a:endParaRPr lang="en-US"/>
          </a:p>
        </p:txBody>
      </p:sp>
      <p:sp>
        <p:nvSpPr>
          <p:cNvPr id="2" name="Title 1">
            <a:extLst>
              <a:ext uri="{FF2B5EF4-FFF2-40B4-BE49-F238E27FC236}">
                <a16:creationId xmlns:a16="http://schemas.microsoft.com/office/drawing/2014/main" id="{376E205B-D4B3-4040-B04B-D7A346F147A9}"/>
              </a:ext>
            </a:extLst>
          </p:cNvPr>
          <p:cNvSpPr txBox="1">
            <a:spLocks noGrp="1"/>
          </p:cNvSpPr>
          <p:nvPr>
            <p:ph type="title" idx="4294967295"/>
          </p:nvPr>
        </p:nvSpPr>
        <p:spPr/>
        <p:txBody>
          <a:bodyPr>
            <a:spAutoFit/>
          </a:bodyPr>
          <a:lstStyle/>
          <a:p>
            <a:pPr lvl="0"/>
            <a:r>
              <a:rPr lang="en-US"/>
              <a:t>#1 Project: Market Project 2 / 2</a:t>
            </a:r>
          </a:p>
        </p:txBody>
      </p:sp>
      <p:sp>
        <p:nvSpPr>
          <p:cNvPr id="3" name="Text Placeholder 2">
            <a:extLst>
              <a:ext uri="{FF2B5EF4-FFF2-40B4-BE49-F238E27FC236}">
                <a16:creationId xmlns:a16="http://schemas.microsoft.com/office/drawing/2014/main" id="{10111CA7-1373-DD4A-AAD9-D2B48D13A34C}"/>
              </a:ext>
            </a:extLst>
          </p:cNvPr>
          <p:cNvSpPr txBox="1">
            <a:spLocks noGrp="1"/>
          </p:cNvSpPr>
          <p:nvPr>
            <p:ph type="body" idx="4294967295"/>
          </p:nvPr>
        </p:nvSpPr>
        <p:spPr/>
        <p:txBody>
          <a:bodyPr/>
          <a:lstStyle/>
          <a:p>
            <a:pPr>
              <a:buNone/>
            </a:pPr>
            <a:r>
              <a:rPr lang="en-US" dirty="0"/>
              <a:t>Passive inflow</a:t>
            </a:r>
          </a:p>
          <a:p>
            <a:pPr marL="285750" lvl="1" indent="-285750"/>
            <a:r>
              <a:rPr lang="en-US" dirty="0"/>
              <a:t>Register on all relevant places</a:t>
            </a:r>
          </a:p>
          <a:p>
            <a:pPr marL="285750" lvl="1" indent="-285750"/>
            <a:r>
              <a:rPr lang="en-US" dirty="0"/>
              <a:t>Support search engines</a:t>
            </a:r>
          </a:p>
          <a:p>
            <a:pPr marL="285750" lvl="1" indent="-285750"/>
            <a:r>
              <a:rPr lang="en-US" dirty="0"/>
              <a:t>Support lucky chance</a:t>
            </a:r>
          </a:p>
          <a:p>
            <a:pPr marL="285750" lvl="1" indent="-285750"/>
            <a:r>
              <a:rPr lang="en-US" dirty="0"/>
              <a:t>Use open source portal features</a:t>
            </a:r>
          </a:p>
          <a:p>
            <a:pPr marL="285750" lvl="1" indent="-285750"/>
            <a:r>
              <a:rPr lang="en-US" dirty="0"/>
              <a:t>Provide findable summaries</a:t>
            </a:r>
          </a:p>
          <a:p>
            <a:pPr marL="285750" lvl="1" indent="-285750"/>
            <a:r>
              <a:rPr lang="en-US" dirty="0"/>
              <a:t>Work to support portal metrics</a:t>
            </a:r>
          </a:p>
        </p:txBody>
      </p:sp>
      <p:pic>
        <p:nvPicPr>
          <p:cNvPr id="7" name="Picture 6">
            <a:extLst>
              <a:ext uri="{FF2B5EF4-FFF2-40B4-BE49-F238E27FC236}">
                <a16:creationId xmlns:a16="http://schemas.microsoft.com/office/drawing/2014/main" id="{DDE1D8BE-37A7-674A-BA57-39AF0879AA24}"/>
              </a:ext>
            </a:extLst>
          </p:cNvPr>
          <p:cNvPicPr>
            <a:picLocks noChangeAspect="1"/>
          </p:cNvPicPr>
          <p:nvPr/>
        </p:nvPicPr>
        <p:blipFill>
          <a:blip r:embed="rId3"/>
          <a:stretch>
            <a:fillRect/>
          </a:stretch>
        </p:blipFill>
        <p:spPr>
          <a:xfrm>
            <a:off x="4817527" y="900000"/>
            <a:ext cx="4722473" cy="26384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C69DD0B4-ED21-CD4A-B883-AF1788B014A5}"/>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2780A158-961F-AE42-BD9C-DCBB5BBC500E}"/>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782E0945-8291-674F-9941-14CAB5386945}"/>
              </a:ext>
            </a:extLst>
          </p:cNvPr>
          <p:cNvSpPr>
            <a:spLocks noGrp="1"/>
          </p:cNvSpPr>
          <p:nvPr>
            <p:ph type="sldNum" sz="quarter" idx="12"/>
          </p:nvPr>
        </p:nvSpPr>
        <p:spPr/>
        <p:txBody>
          <a:bodyPr/>
          <a:lstStyle/>
          <a:p>
            <a:pPr lvl="0"/>
            <a:fld id="{EDA9F222-D33D-8346-835F-4114B46FF98A}" type="slidenum">
              <a:rPr lang="en-US" smtClean="0"/>
              <a:t>31</a:t>
            </a:fld>
            <a:endParaRPr lang="en-US"/>
          </a:p>
        </p:txBody>
      </p:sp>
      <p:sp>
        <p:nvSpPr>
          <p:cNvPr id="2" name="Title 1">
            <a:extLst>
              <a:ext uri="{FF2B5EF4-FFF2-40B4-BE49-F238E27FC236}">
                <a16:creationId xmlns:a16="http://schemas.microsoft.com/office/drawing/2014/main" id="{F1C89675-F739-2548-9620-734868E07A50}"/>
              </a:ext>
            </a:extLst>
          </p:cNvPr>
          <p:cNvSpPr txBox="1">
            <a:spLocks noGrp="1"/>
          </p:cNvSpPr>
          <p:nvPr>
            <p:ph type="title" idx="4294967295"/>
          </p:nvPr>
        </p:nvSpPr>
        <p:spPr/>
        <p:txBody>
          <a:bodyPr/>
          <a:lstStyle/>
          <a:p>
            <a:pPr lvl="0"/>
            <a:r>
              <a:rPr lang="en-US"/>
              <a:t>#2 Volunteer: Understand Project</a:t>
            </a:r>
          </a:p>
        </p:txBody>
      </p:sp>
      <p:sp>
        <p:nvSpPr>
          <p:cNvPr id="3" name="Text Placeholder 2">
            <a:extLst>
              <a:ext uri="{FF2B5EF4-FFF2-40B4-BE49-F238E27FC236}">
                <a16:creationId xmlns:a16="http://schemas.microsoft.com/office/drawing/2014/main" id="{DDF85680-2049-5441-91C7-50E1F29734B7}"/>
              </a:ext>
            </a:extLst>
          </p:cNvPr>
          <p:cNvSpPr txBox="1">
            <a:spLocks noGrp="1"/>
          </p:cNvSpPr>
          <p:nvPr>
            <p:ph type="body" idx="4294967295"/>
          </p:nvPr>
        </p:nvSpPr>
        <p:spPr/>
        <p:txBody>
          <a:bodyPr/>
          <a:lstStyle/>
          <a:p>
            <a:pPr lvl="0"/>
            <a:r>
              <a:rPr lang="en-US"/>
              <a:t>Read up on project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DB6D83E-6ECB-6C49-818D-E3C85F52AB9D}"/>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67427EE6-E5B9-8342-A118-61F1A15D4B88}"/>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89F33EBE-21F1-9C41-92E9-44FCCF383B52}"/>
              </a:ext>
            </a:extLst>
          </p:cNvPr>
          <p:cNvSpPr>
            <a:spLocks noGrp="1"/>
          </p:cNvSpPr>
          <p:nvPr>
            <p:ph type="sldNum" sz="quarter" idx="12"/>
          </p:nvPr>
        </p:nvSpPr>
        <p:spPr/>
        <p:txBody>
          <a:bodyPr/>
          <a:lstStyle/>
          <a:p>
            <a:pPr lvl="0"/>
            <a:fld id="{DF594AC8-E91B-E445-9208-FEA58E15F404}" type="slidenum">
              <a:rPr lang="en-US" smtClean="0"/>
              <a:t>32</a:t>
            </a:fld>
            <a:endParaRPr lang="en-US"/>
          </a:p>
        </p:txBody>
      </p:sp>
      <p:sp>
        <p:nvSpPr>
          <p:cNvPr id="2" name="Title 1">
            <a:extLst>
              <a:ext uri="{FF2B5EF4-FFF2-40B4-BE49-F238E27FC236}">
                <a16:creationId xmlns:a16="http://schemas.microsoft.com/office/drawing/2014/main" id="{196358CF-C46E-EB4A-8DC0-9B2DFCFC5774}"/>
              </a:ext>
            </a:extLst>
          </p:cNvPr>
          <p:cNvSpPr txBox="1">
            <a:spLocks noGrp="1"/>
          </p:cNvSpPr>
          <p:nvPr>
            <p:ph type="title" idx="4294967295"/>
          </p:nvPr>
        </p:nvSpPr>
        <p:spPr/>
        <p:txBody>
          <a:bodyPr>
            <a:spAutoFit/>
          </a:bodyPr>
          <a:lstStyle/>
          <a:p>
            <a:pPr lvl="0"/>
            <a:r>
              <a:rPr lang="en-US"/>
              <a:t>#2 Project: Explain Project [F05]</a:t>
            </a:r>
          </a:p>
        </p:txBody>
      </p:sp>
      <p:sp>
        <p:nvSpPr>
          <p:cNvPr id="3" name="Text Placeholder 2">
            <a:extLst>
              <a:ext uri="{FF2B5EF4-FFF2-40B4-BE49-F238E27FC236}">
                <a16:creationId xmlns:a16="http://schemas.microsoft.com/office/drawing/2014/main" id="{519295A3-D94E-254A-8671-60740BB0E18D}"/>
              </a:ext>
            </a:extLst>
          </p:cNvPr>
          <p:cNvSpPr txBox="1">
            <a:spLocks noGrp="1"/>
          </p:cNvSpPr>
          <p:nvPr>
            <p:ph type="body" idx="4294967295"/>
          </p:nvPr>
        </p:nvSpPr>
        <p:spPr>
          <a:xfrm>
            <a:off x="180000" y="810000"/>
            <a:ext cx="9720000" cy="3313728"/>
          </a:xfrm>
        </p:spPr>
        <p:txBody>
          <a:bodyPr>
            <a:spAutoFit/>
          </a:bodyPr>
          <a:lstStyle/>
          <a:p>
            <a:pPr marL="285750" indent="-285750"/>
            <a:r>
              <a:rPr lang="en-US" dirty="0" err="1"/>
              <a:t>明确陈述项目使命</a:t>
            </a:r>
            <a:r>
              <a:rPr lang="zh-CN" altLang="en-US" dirty="0"/>
              <a:t> </a:t>
            </a:r>
            <a:r>
              <a:rPr lang="en-US" dirty="0"/>
              <a:t>Have clear mission statement</a:t>
            </a:r>
          </a:p>
          <a:p>
            <a:pPr marL="285750" indent="-285750"/>
            <a:r>
              <a:rPr lang="en-US" dirty="0" err="1"/>
              <a:t>提供例子和截图</a:t>
            </a:r>
            <a:r>
              <a:rPr lang="zh-CN" altLang="en-US" dirty="0"/>
              <a:t> </a:t>
            </a:r>
            <a:r>
              <a:rPr lang="en-US" dirty="0"/>
              <a:t>Provide examples and screenshots</a:t>
            </a:r>
          </a:p>
          <a:p>
            <a:pPr marL="285750" indent="-285750"/>
            <a:r>
              <a:rPr lang="en-US" dirty="0" err="1"/>
              <a:t>许可证和条款</a:t>
            </a:r>
            <a:r>
              <a:rPr lang="zh-CN" altLang="en-US" dirty="0"/>
              <a:t> </a:t>
            </a:r>
            <a:r>
              <a:rPr lang="en-US" dirty="0"/>
              <a:t>State license and terms</a:t>
            </a:r>
          </a:p>
          <a:p>
            <a:pPr marL="285750" indent="-285750"/>
            <a:r>
              <a:rPr lang="en-US" dirty="0" err="1"/>
              <a:t>下载简单</a:t>
            </a:r>
            <a:r>
              <a:rPr lang="zh-CN" altLang="en-US" dirty="0"/>
              <a:t> </a:t>
            </a:r>
            <a:r>
              <a:rPr lang="en-US" dirty="0"/>
              <a:t>Provide simple downloads</a:t>
            </a:r>
          </a:p>
          <a:p>
            <a:pPr marL="285750" indent="-285750"/>
            <a:r>
              <a:rPr lang="en-US" dirty="0" err="1"/>
              <a:t>展示现有和将有的功能</a:t>
            </a:r>
            <a:r>
              <a:rPr lang="zh-CN" altLang="en-US" dirty="0"/>
              <a:t> </a:t>
            </a:r>
            <a:r>
              <a:rPr lang="en-US" dirty="0"/>
              <a:t>Show current and future features</a:t>
            </a:r>
          </a:p>
          <a:p>
            <a:pPr marL="285750" indent="-285750"/>
            <a:r>
              <a:rPr lang="en-US" dirty="0" err="1"/>
              <a:t>展示开发状态</a:t>
            </a:r>
            <a:r>
              <a:rPr lang="zh-CN" altLang="en-US" dirty="0"/>
              <a:t> </a:t>
            </a:r>
            <a:r>
              <a:rPr lang="en-US" dirty="0"/>
              <a:t>Show development status</a:t>
            </a:r>
          </a:p>
          <a:p>
            <a:pPr marL="285750" indent="-285750"/>
            <a:r>
              <a:rPr lang="en-US" dirty="0" err="1"/>
              <a:t>提供用户文档</a:t>
            </a:r>
            <a:r>
              <a:rPr lang="zh-CN" altLang="en-US" dirty="0"/>
              <a:t> </a:t>
            </a:r>
            <a:r>
              <a:rPr lang="en-US" dirty="0"/>
              <a:t>Provide user documentation</a:t>
            </a:r>
          </a:p>
          <a:p>
            <a:pPr marL="285750" indent="-285750"/>
            <a:r>
              <a:rPr lang="en-US" dirty="0" err="1"/>
              <a:t>讲明是否欢迎贡献</a:t>
            </a:r>
            <a:r>
              <a:rPr lang="zh-CN" altLang="en-US" dirty="0"/>
              <a:t> </a:t>
            </a:r>
            <a:r>
              <a:rPr lang="en-US" dirty="0"/>
              <a:t>State whether volunteers are welcome</a:t>
            </a:r>
          </a:p>
          <a:p>
            <a:pPr marL="285750" indent="-285750"/>
            <a:r>
              <a:rPr lang="en-US" dirty="0" err="1"/>
              <a:t>规则和参与方式</a:t>
            </a:r>
            <a:r>
              <a:rPr lang="zh-CN" altLang="en-US" dirty="0"/>
              <a:t> </a:t>
            </a:r>
            <a:r>
              <a:rPr lang="en-US" dirty="0"/>
              <a:t>State rules of engagement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20BB1A-7694-0F4A-9209-7C94EDCF12B3}"/>
              </a:ext>
            </a:extLst>
          </p:cNvPr>
          <p:cNvPicPr>
            <a:picLocks noChangeAspect="1"/>
          </p:cNvPicPr>
          <p:nvPr/>
        </p:nvPicPr>
        <p:blipFill>
          <a:blip r:embed="rId2"/>
          <a:stretch>
            <a:fillRect/>
          </a:stretch>
        </p:blipFill>
        <p:spPr>
          <a:xfrm>
            <a:off x="532033" y="1457065"/>
            <a:ext cx="4375270" cy="2756419"/>
          </a:xfrm>
          <a:prstGeom prst="rect">
            <a:avLst/>
          </a:prstGeom>
        </p:spPr>
      </p:pic>
      <p:pic>
        <p:nvPicPr>
          <p:cNvPr id="5" name="Picture 4">
            <a:extLst>
              <a:ext uri="{FF2B5EF4-FFF2-40B4-BE49-F238E27FC236}">
                <a16:creationId xmlns:a16="http://schemas.microsoft.com/office/drawing/2014/main" id="{3FE64DAA-AFE8-E443-B782-0995E697BD28}"/>
              </a:ext>
            </a:extLst>
          </p:cNvPr>
          <p:cNvPicPr>
            <a:picLocks noChangeAspect="1"/>
          </p:cNvPicPr>
          <p:nvPr/>
        </p:nvPicPr>
        <p:blipFill>
          <a:blip r:embed="rId3"/>
          <a:stretch>
            <a:fillRect/>
          </a:stretch>
        </p:blipFill>
        <p:spPr>
          <a:xfrm>
            <a:off x="5173319" y="1763333"/>
            <a:ext cx="4375271" cy="2143882"/>
          </a:xfrm>
          <a:prstGeom prst="rect">
            <a:avLst/>
          </a:prstGeom>
        </p:spPr>
      </p:pic>
    </p:spTree>
    <p:extLst>
      <p:ext uri="{BB962C8B-B14F-4D97-AF65-F5344CB8AC3E}">
        <p14:creationId xmlns:p14="http://schemas.microsoft.com/office/powerpoint/2010/main" val="2592222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CB5CA60C-C05A-B142-B505-9314227A8076}"/>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EE8DBDC1-6922-1542-9E9C-223DC8D75A20}"/>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32859452-1229-6B44-90C7-77D64AB819B9}"/>
              </a:ext>
            </a:extLst>
          </p:cNvPr>
          <p:cNvSpPr>
            <a:spLocks noGrp="1"/>
          </p:cNvSpPr>
          <p:nvPr>
            <p:ph type="sldNum" sz="quarter" idx="12"/>
          </p:nvPr>
        </p:nvSpPr>
        <p:spPr/>
        <p:txBody>
          <a:bodyPr/>
          <a:lstStyle/>
          <a:p>
            <a:pPr lvl="0"/>
            <a:fld id="{0C97FE3D-4299-A647-B23C-334D68328267}" type="slidenum">
              <a:rPr lang="en-US" smtClean="0"/>
              <a:t>34</a:t>
            </a:fld>
            <a:endParaRPr lang="en-US"/>
          </a:p>
        </p:txBody>
      </p:sp>
      <p:sp>
        <p:nvSpPr>
          <p:cNvPr id="2" name="Title 1">
            <a:extLst>
              <a:ext uri="{FF2B5EF4-FFF2-40B4-BE49-F238E27FC236}">
                <a16:creationId xmlns:a16="http://schemas.microsoft.com/office/drawing/2014/main" id="{8BE29019-38B1-DF44-B57F-492C70B8ED7C}"/>
              </a:ext>
            </a:extLst>
          </p:cNvPr>
          <p:cNvSpPr txBox="1">
            <a:spLocks noGrp="1"/>
          </p:cNvSpPr>
          <p:nvPr>
            <p:ph type="title" idx="4294967295"/>
          </p:nvPr>
        </p:nvSpPr>
        <p:spPr>
          <a:xfrm>
            <a:off x="-1" y="89436"/>
            <a:ext cx="10080626" cy="485518"/>
          </a:xfrm>
        </p:spPr>
        <p:txBody>
          <a:bodyPr wrap="square">
            <a:spAutoFit/>
          </a:bodyPr>
          <a:lstStyle/>
          <a:p>
            <a:pPr marL="36000" lvl="0">
              <a:lnSpc>
                <a:spcPct val="150000"/>
              </a:lnSpc>
              <a:spcAft>
                <a:spcPts val="1200"/>
              </a:spcAft>
            </a:pPr>
            <a:r>
              <a:rPr lang="en-US" dirty="0"/>
              <a:t>#3 Volunteer: Engage with Project  [B11]</a:t>
            </a:r>
          </a:p>
        </p:txBody>
      </p:sp>
      <p:sp>
        <p:nvSpPr>
          <p:cNvPr id="3" name="Text Placeholder 2">
            <a:extLst>
              <a:ext uri="{FF2B5EF4-FFF2-40B4-BE49-F238E27FC236}">
                <a16:creationId xmlns:a16="http://schemas.microsoft.com/office/drawing/2014/main" id="{363D4FC8-60C4-C04B-9D95-962186B1FDBA}"/>
              </a:ext>
            </a:extLst>
          </p:cNvPr>
          <p:cNvSpPr txBox="1">
            <a:spLocks noGrp="1"/>
          </p:cNvSpPr>
          <p:nvPr>
            <p:ph type="body" idx="4294967295"/>
          </p:nvPr>
        </p:nvSpPr>
        <p:spPr/>
        <p:txBody>
          <a:bodyPr/>
          <a:lstStyle/>
          <a:p>
            <a:pPr>
              <a:buNone/>
            </a:pPr>
            <a:r>
              <a:rPr lang="en-US" sz="2000" dirty="0"/>
              <a:t>(Volunteer) </a:t>
            </a:r>
            <a:r>
              <a:rPr lang="en-US" sz="2000" b="1" dirty="0"/>
              <a:t>users</a:t>
            </a:r>
          </a:p>
          <a:p>
            <a:pPr marL="285750" lvl="1" indent="-285750"/>
            <a:r>
              <a:rPr lang="en-US" dirty="0" err="1"/>
              <a:t>做好功课</a:t>
            </a:r>
            <a:r>
              <a:rPr lang="zh-CN" altLang="en-US" dirty="0"/>
              <a:t> </a:t>
            </a:r>
            <a:r>
              <a:rPr lang="en-US" dirty="0"/>
              <a:t>Do your homework first</a:t>
            </a:r>
          </a:p>
          <a:p>
            <a:pPr marL="285750" lvl="2" indent="-285750"/>
            <a:r>
              <a:rPr lang="en-US" sz="1600" dirty="0"/>
              <a:t>Search archives</a:t>
            </a:r>
          </a:p>
          <a:p>
            <a:pPr marL="285750" lvl="2" indent="-285750"/>
            <a:r>
              <a:rPr lang="en-US" sz="1600" dirty="0"/>
              <a:t>Read documentation</a:t>
            </a:r>
          </a:p>
          <a:p>
            <a:pPr lvl="2">
              <a:buNone/>
            </a:pPr>
            <a:endParaRPr lang="en-US" sz="1600" dirty="0"/>
          </a:p>
          <a:p>
            <a:pPr marL="285750" lvl="1" indent="-285750"/>
            <a:r>
              <a:rPr lang="en-US" dirty="0" err="1"/>
              <a:t>谨慎交流</a:t>
            </a:r>
            <a:r>
              <a:rPr lang="zh-CN" altLang="en-US" dirty="0"/>
              <a:t> </a:t>
            </a:r>
            <a:r>
              <a:rPr lang="en-US" dirty="0"/>
              <a:t>Communicate prudently</a:t>
            </a:r>
          </a:p>
          <a:p>
            <a:pPr marL="285750" lvl="2" indent="-285750"/>
            <a:r>
              <a:rPr lang="en-US" sz="1600" dirty="0"/>
              <a:t>Be matter of fact</a:t>
            </a:r>
          </a:p>
          <a:p>
            <a:pPr marL="285750" lvl="2" indent="-285750"/>
            <a:r>
              <a:rPr lang="en-US" sz="1600" dirty="0"/>
              <a:t>Don't jump to conclusions</a:t>
            </a:r>
          </a:p>
          <a:p>
            <a:pPr marL="285750" lvl="5" indent="-285750"/>
            <a:endParaRPr lang="en-US" dirty="0"/>
          </a:p>
        </p:txBody>
      </p:sp>
      <p:sp>
        <p:nvSpPr>
          <p:cNvPr id="7" name="Rectangle 6">
            <a:extLst>
              <a:ext uri="{FF2B5EF4-FFF2-40B4-BE49-F238E27FC236}">
                <a16:creationId xmlns:a16="http://schemas.microsoft.com/office/drawing/2014/main" id="{B43F855C-2551-EC4D-84F2-EA4D6E918A9C}"/>
              </a:ext>
            </a:extLst>
          </p:cNvPr>
          <p:cNvSpPr/>
          <p:nvPr/>
        </p:nvSpPr>
        <p:spPr>
          <a:xfrm>
            <a:off x="180000" y="3929671"/>
            <a:ext cx="5038725" cy="1231106"/>
          </a:xfrm>
          <a:prstGeom prst="rect">
            <a:avLst/>
          </a:prstGeom>
        </p:spPr>
        <p:txBody>
          <a:bodyPr>
            <a:spAutoFit/>
          </a:bodyPr>
          <a:lstStyle/>
          <a:p>
            <a:pPr>
              <a:buNone/>
            </a:pPr>
            <a:r>
              <a:rPr lang="en-US" sz="2000" dirty="0"/>
              <a:t>(Volunteer) </a:t>
            </a:r>
            <a:r>
              <a:rPr lang="en-US" sz="2000" b="1" dirty="0"/>
              <a:t>developers</a:t>
            </a:r>
          </a:p>
          <a:p>
            <a:pPr marL="342900" lvl="1" indent="-342900">
              <a:buFont typeface="Arial" panose="020B0604020202020204" pitchFamily="34" charset="0"/>
              <a:buChar char="•"/>
            </a:pPr>
            <a:r>
              <a:rPr lang="en-US" dirty="0"/>
              <a:t>Respect project practices</a:t>
            </a:r>
          </a:p>
          <a:p>
            <a:pPr marL="342900" lvl="1" indent="-342900">
              <a:buFont typeface="Arial" panose="020B0604020202020204" pitchFamily="34" charset="0"/>
              <a:buChar char="•"/>
            </a:pPr>
            <a:r>
              <a:rPr lang="en-US" dirty="0"/>
              <a:t>Respect project culture</a:t>
            </a:r>
          </a:p>
          <a:p>
            <a:pPr marL="342900" lvl="1" indent="-342900">
              <a:buFont typeface="Arial" panose="020B0604020202020204" pitchFamily="34" charset="0"/>
              <a:buChar char="•"/>
            </a:pPr>
            <a:r>
              <a:rPr lang="en-US" dirty="0"/>
              <a:t>Accept guidance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A5B449FD-1987-714D-A81F-13B347616590}"/>
              </a:ext>
            </a:extLst>
          </p:cNvPr>
          <p:cNvSpPr>
            <a:spLocks noGrp="1"/>
          </p:cNvSpPr>
          <p:nvPr>
            <p:ph type="dt" sz="half" idx="10"/>
          </p:nvPr>
        </p:nvSpPr>
        <p:spPr/>
        <p:txBody>
          <a:bodyPr/>
          <a:lstStyle/>
          <a:p>
            <a:pPr lvl="0"/>
            <a:r>
              <a:rPr lang="de-DE"/>
              <a:t>Free / Libre and Open Source Software</a:t>
            </a:r>
          </a:p>
        </p:txBody>
      </p:sp>
      <p:sp>
        <p:nvSpPr>
          <p:cNvPr id="4" name="Footer Placeholder 2">
            <a:extLst>
              <a:ext uri="{FF2B5EF4-FFF2-40B4-BE49-F238E27FC236}">
                <a16:creationId xmlns:a16="http://schemas.microsoft.com/office/drawing/2014/main" id="{02E11859-E34E-944C-94E7-8448B5AB5F88}"/>
              </a:ext>
            </a:extLst>
          </p:cNvPr>
          <p:cNvSpPr>
            <a:spLocks noGrp="1"/>
          </p:cNvSpPr>
          <p:nvPr>
            <p:ph type="ftr" sz="quarter" idx="11"/>
          </p:nvPr>
        </p:nvSpPr>
        <p:spPr/>
        <p:txBody>
          <a:bodyPr/>
          <a:lstStyle/>
          <a:p>
            <a:pPr lvl="0"/>
            <a:r>
              <a:rPr lang="de-DE"/>
              <a:t>© 2019 Dirk Riehle - Some Rights Reserved</a:t>
            </a:r>
          </a:p>
        </p:txBody>
      </p:sp>
      <p:sp>
        <p:nvSpPr>
          <p:cNvPr id="5" name="Slide Number Placeholder 3">
            <a:extLst>
              <a:ext uri="{FF2B5EF4-FFF2-40B4-BE49-F238E27FC236}">
                <a16:creationId xmlns:a16="http://schemas.microsoft.com/office/drawing/2014/main" id="{037694C3-0F6F-9341-B4E1-3CA72B315294}"/>
              </a:ext>
            </a:extLst>
          </p:cNvPr>
          <p:cNvSpPr>
            <a:spLocks noGrp="1"/>
          </p:cNvSpPr>
          <p:nvPr>
            <p:ph type="sldNum" sz="quarter" idx="12"/>
          </p:nvPr>
        </p:nvSpPr>
        <p:spPr/>
        <p:txBody>
          <a:bodyPr/>
          <a:lstStyle/>
          <a:p>
            <a:pPr lvl="0"/>
            <a:fld id="{AEDF2D63-950D-8644-AC8C-348A740FBECA}" type="slidenum">
              <a:rPr/>
              <a:t>35</a:t>
            </a:fld>
            <a:endParaRPr lang="de-DE"/>
          </a:p>
        </p:txBody>
      </p:sp>
      <p:pic>
        <p:nvPicPr>
          <p:cNvPr id="2" name="Picture 1">
            <a:extLst>
              <a:ext uri="{FF2B5EF4-FFF2-40B4-BE49-F238E27FC236}">
                <a16:creationId xmlns:a16="http://schemas.microsoft.com/office/drawing/2014/main" id="{4F225A26-839F-044A-83C7-45CAF05217A9}"/>
              </a:ext>
            </a:extLst>
          </p:cNvPr>
          <p:cNvPicPr>
            <a:picLocks noChangeAspect="1"/>
          </p:cNvPicPr>
          <p:nvPr/>
        </p:nvPicPr>
        <p:blipFill>
          <a:blip r:embed="rId3">
            <a:lum/>
            <a:alphaModFix/>
          </a:blip>
          <a:srcRect/>
          <a:stretch>
            <a:fillRect/>
          </a:stretch>
        </p:blipFill>
        <p:spPr>
          <a:xfrm>
            <a:off x="180000" y="0"/>
            <a:ext cx="9720000" cy="5626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CA44D2DF-3E25-304F-AF35-7C8F246929B3}"/>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C6BD0494-E47F-9349-B902-C3E66044576C}"/>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24459C57-B557-284B-B257-DDA53F504DBC}"/>
              </a:ext>
            </a:extLst>
          </p:cNvPr>
          <p:cNvSpPr>
            <a:spLocks noGrp="1"/>
          </p:cNvSpPr>
          <p:nvPr>
            <p:ph type="sldNum" sz="quarter" idx="12"/>
          </p:nvPr>
        </p:nvSpPr>
        <p:spPr/>
        <p:txBody>
          <a:bodyPr/>
          <a:lstStyle/>
          <a:p>
            <a:pPr lvl="0"/>
            <a:fld id="{2CA308F6-9A24-C64E-8E44-5A2780680EB9}" type="slidenum">
              <a:rPr lang="en-US" smtClean="0"/>
              <a:t>36</a:t>
            </a:fld>
            <a:endParaRPr lang="en-US"/>
          </a:p>
        </p:txBody>
      </p:sp>
      <p:sp>
        <p:nvSpPr>
          <p:cNvPr id="2" name="Title 1">
            <a:extLst>
              <a:ext uri="{FF2B5EF4-FFF2-40B4-BE49-F238E27FC236}">
                <a16:creationId xmlns:a16="http://schemas.microsoft.com/office/drawing/2014/main" id="{1F5B1F71-2F05-074E-8ED1-D223E7D70CBB}"/>
              </a:ext>
            </a:extLst>
          </p:cNvPr>
          <p:cNvSpPr txBox="1">
            <a:spLocks noGrp="1"/>
          </p:cNvSpPr>
          <p:nvPr>
            <p:ph type="title" idx="4294967295"/>
          </p:nvPr>
        </p:nvSpPr>
        <p:spPr/>
        <p:txBody>
          <a:bodyPr>
            <a:spAutoFit/>
          </a:bodyPr>
          <a:lstStyle/>
          <a:p>
            <a:pPr lvl="0"/>
            <a:r>
              <a:rPr lang="en-US"/>
              <a:t>How to Ask a Question 1 / 2</a:t>
            </a:r>
          </a:p>
        </p:txBody>
      </p:sp>
      <p:sp>
        <p:nvSpPr>
          <p:cNvPr id="3" name="Text Placeholder 2">
            <a:extLst>
              <a:ext uri="{FF2B5EF4-FFF2-40B4-BE49-F238E27FC236}">
                <a16:creationId xmlns:a16="http://schemas.microsoft.com/office/drawing/2014/main" id="{5BDCA61F-3A07-874B-A83A-B89908B4F719}"/>
              </a:ext>
            </a:extLst>
          </p:cNvPr>
          <p:cNvSpPr txBox="1">
            <a:spLocks noGrp="1"/>
          </p:cNvSpPr>
          <p:nvPr>
            <p:ph type="body" idx="4294967295"/>
          </p:nvPr>
        </p:nvSpPr>
        <p:spPr/>
        <p:txBody>
          <a:bodyPr anchor="t"/>
          <a:lstStyle/>
          <a:p>
            <a:pPr>
              <a:buNone/>
            </a:pPr>
            <a:r>
              <a:rPr lang="en-US" dirty="0"/>
              <a:t>The “simple” way [L11]</a:t>
            </a:r>
          </a:p>
          <a:p>
            <a:pPr marL="285750" lvl="1" indent="-285750"/>
            <a:r>
              <a:rPr lang="en-US" sz="1600" b="1" dirty="0">
                <a:solidFill>
                  <a:srgbClr val="B62118"/>
                </a:solidFill>
              </a:rPr>
              <a:t>I would like to do X (but it doesn’t work)</a:t>
            </a:r>
          </a:p>
          <a:p>
            <a:pPr marL="285750" lvl="1" indent="-285750"/>
            <a:r>
              <a:rPr lang="en-US" sz="1600" b="1" dirty="0">
                <a:solidFill>
                  <a:srgbClr val="B62118"/>
                </a:solidFill>
              </a:rPr>
              <a:t>I have tried Y to achieve X</a:t>
            </a:r>
          </a:p>
          <a:p>
            <a:pPr marL="285750" lvl="1" indent="-285750"/>
            <a:r>
              <a:rPr lang="en-US" sz="1600" b="1" dirty="0">
                <a:solidFill>
                  <a:srgbClr val="B62118"/>
                </a:solidFill>
              </a:rPr>
              <a:t>Then Z happened</a:t>
            </a:r>
            <a:endParaRPr lang="en-US" dirty="0"/>
          </a:p>
          <a:p>
            <a:pPr>
              <a:buNone/>
            </a:pPr>
            <a:r>
              <a:rPr lang="en-US" dirty="0"/>
              <a:t>Additional information</a:t>
            </a:r>
          </a:p>
          <a:p>
            <a:pPr marL="285750" lvl="1" indent="-285750"/>
            <a:r>
              <a:rPr lang="en-US" sz="1600" dirty="0"/>
              <a:t>configuration</a:t>
            </a:r>
          </a:p>
          <a:p>
            <a:pPr marL="285750" lvl="1" indent="-285750"/>
            <a:r>
              <a:rPr lang="en-US" sz="1600" dirty="0"/>
              <a:t>version information</a:t>
            </a:r>
            <a:endParaRPr lang="en-US" dirty="0"/>
          </a:p>
          <a:p>
            <a:pPr>
              <a:buNone/>
            </a:pPr>
            <a:r>
              <a:rPr lang="en-US" dirty="0"/>
              <a:t>Preferably no attachments</a:t>
            </a:r>
          </a:p>
          <a:p>
            <a:pPr>
              <a:buNone/>
            </a:pPr>
            <a:r>
              <a:rPr lang="en-US" dirty="0"/>
              <a:t>Short email (30 lines)</a:t>
            </a:r>
            <a:r>
              <a:rPr lang="zh-CN" altLang="en-US" dirty="0"/>
              <a:t> </a:t>
            </a:r>
            <a:r>
              <a:rPr lang="en-US" altLang="zh-CN" dirty="0"/>
              <a:t>-</a:t>
            </a:r>
            <a:r>
              <a:rPr lang="zh-CN" altLang="en-US" dirty="0"/>
              <a:t> </a:t>
            </a:r>
            <a:r>
              <a:rPr lang="en-US" altLang="zh-CN" dirty="0"/>
              <a:t>TLDR</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2F3B8879-A580-874C-869F-2BBE9781CBFF}"/>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795019F0-843A-4F43-AD9E-658DE83B34DA}"/>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F41F71D1-D135-FA4D-B362-0F00C692FCC6}"/>
              </a:ext>
            </a:extLst>
          </p:cNvPr>
          <p:cNvSpPr>
            <a:spLocks noGrp="1"/>
          </p:cNvSpPr>
          <p:nvPr>
            <p:ph type="sldNum" sz="quarter" idx="12"/>
          </p:nvPr>
        </p:nvSpPr>
        <p:spPr/>
        <p:txBody>
          <a:bodyPr/>
          <a:lstStyle/>
          <a:p>
            <a:pPr lvl="0"/>
            <a:fld id="{12F744DE-ADB6-2F4E-A1D7-F32A22367FF3}" type="slidenum">
              <a:rPr lang="en-US" smtClean="0"/>
              <a:t>37</a:t>
            </a:fld>
            <a:endParaRPr lang="en-US"/>
          </a:p>
        </p:txBody>
      </p:sp>
      <p:sp>
        <p:nvSpPr>
          <p:cNvPr id="2" name="Title 1">
            <a:extLst>
              <a:ext uri="{FF2B5EF4-FFF2-40B4-BE49-F238E27FC236}">
                <a16:creationId xmlns:a16="http://schemas.microsoft.com/office/drawing/2014/main" id="{5E1E5593-5038-0D4B-AF93-D70318E16E00}"/>
              </a:ext>
            </a:extLst>
          </p:cNvPr>
          <p:cNvSpPr txBox="1">
            <a:spLocks noGrp="1"/>
          </p:cNvSpPr>
          <p:nvPr>
            <p:ph type="title" idx="4294967295"/>
          </p:nvPr>
        </p:nvSpPr>
        <p:spPr/>
        <p:txBody>
          <a:bodyPr/>
          <a:lstStyle/>
          <a:p>
            <a:pPr lvl="0"/>
            <a:r>
              <a:rPr lang="en-US"/>
              <a:t>How to Ask a Question 2 / 2</a:t>
            </a:r>
          </a:p>
        </p:txBody>
      </p:sp>
      <p:sp>
        <p:nvSpPr>
          <p:cNvPr id="3" name="Text Placeholder 2">
            <a:extLst>
              <a:ext uri="{FF2B5EF4-FFF2-40B4-BE49-F238E27FC236}">
                <a16:creationId xmlns:a16="http://schemas.microsoft.com/office/drawing/2014/main" id="{0FFB6C78-81F2-954E-B069-17DA09D0D486}"/>
              </a:ext>
            </a:extLst>
          </p:cNvPr>
          <p:cNvSpPr txBox="1">
            <a:spLocks noGrp="1"/>
          </p:cNvSpPr>
          <p:nvPr>
            <p:ph type="body" idx="4294967295"/>
          </p:nvPr>
        </p:nvSpPr>
        <p:spPr>
          <a:xfrm>
            <a:off x="180000" y="810000"/>
            <a:ext cx="9720000" cy="4680000"/>
          </a:xfrm>
        </p:spPr>
        <p:txBody>
          <a:bodyPr>
            <a:normAutofit lnSpcReduction="10000"/>
          </a:bodyPr>
          <a:lstStyle/>
          <a:p>
            <a:pPr indent="-285750">
              <a:lnSpc>
                <a:spcPct val="120000"/>
              </a:lnSpc>
              <a:spcAft>
                <a:spcPts val="0"/>
              </a:spcAft>
            </a:pPr>
            <a:r>
              <a:rPr lang="en-US" dirty="0"/>
              <a:t>The “smart” way [RM14]</a:t>
            </a:r>
          </a:p>
          <a:p>
            <a:pPr lvl="1" indent="-285750">
              <a:lnSpc>
                <a:spcPct val="120000"/>
              </a:lnSpc>
              <a:spcAft>
                <a:spcPts val="0"/>
              </a:spcAft>
            </a:pPr>
            <a:r>
              <a:rPr lang="en-US" sz="1100" dirty="0"/>
              <a:t>Choose your forum carefully</a:t>
            </a:r>
          </a:p>
          <a:p>
            <a:pPr lvl="1" indent="-285750">
              <a:lnSpc>
                <a:spcPct val="120000"/>
              </a:lnSpc>
              <a:spcAft>
                <a:spcPts val="0"/>
              </a:spcAft>
            </a:pPr>
            <a:r>
              <a:rPr lang="en-US" sz="1100" dirty="0"/>
              <a:t>Stack Overflow</a:t>
            </a:r>
          </a:p>
          <a:p>
            <a:pPr lvl="1" indent="-285750">
              <a:lnSpc>
                <a:spcPct val="120000"/>
              </a:lnSpc>
              <a:spcAft>
                <a:spcPts val="0"/>
              </a:spcAft>
            </a:pPr>
            <a:r>
              <a:rPr lang="en-US" sz="1100" dirty="0"/>
              <a:t>Web and IRC forums</a:t>
            </a:r>
          </a:p>
          <a:p>
            <a:pPr lvl="1" indent="-285750">
              <a:lnSpc>
                <a:spcPct val="120000"/>
              </a:lnSpc>
              <a:spcAft>
                <a:spcPts val="0"/>
              </a:spcAft>
            </a:pPr>
            <a:r>
              <a:rPr lang="en-US" sz="1100" dirty="0"/>
              <a:t>As a second step, use project mailing lists</a:t>
            </a:r>
          </a:p>
          <a:p>
            <a:pPr lvl="1" indent="-285750">
              <a:lnSpc>
                <a:spcPct val="120000"/>
              </a:lnSpc>
              <a:spcAft>
                <a:spcPts val="0"/>
              </a:spcAft>
            </a:pPr>
            <a:r>
              <a:rPr lang="en-US" sz="1100" dirty="0"/>
              <a:t>Use meaningful, specific subject headers</a:t>
            </a:r>
          </a:p>
          <a:p>
            <a:pPr lvl="1" indent="-285750">
              <a:lnSpc>
                <a:spcPct val="120000"/>
              </a:lnSpc>
              <a:spcAft>
                <a:spcPts val="0"/>
              </a:spcAft>
            </a:pPr>
            <a:r>
              <a:rPr lang="en-US" sz="1100" dirty="0"/>
              <a:t>Make it easy to reply</a:t>
            </a:r>
          </a:p>
          <a:p>
            <a:pPr lvl="1" indent="-285750">
              <a:lnSpc>
                <a:spcPct val="120000"/>
              </a:lnSpc>
              <a:spcAft>
                <a:spcPts val="0"/>
              </a:spcAft>
            </a:pPr>
            <a:r>
              <a:rPr lang="en-US" sz="1100" dirty="0"/>
              <a:t>Write in clear, grammatical, correctly-spelled language</a:t>
            </a:r>
          </a:p>
          <a:p>
            <a:pPr lvl="1" indent="-285750">
              <a:lnSpc>
                <a:spcPct val="120000"/>
              </a:lnSpc>
              <a:spcAft>
                <a:spcPts val="0"/>
              </a:spcAft>
            </a:pPr>
            <a:r>
              <a:rPr lang="en-US" sz="1100" dirty="0"/>
              <a:t>Send questions in accessible, standard formats</a:t>
            </a:r>
          </a:p>
          <a:p>
            <a:pPr lvl="1" indent="-285750">
              <a:lnSpc>
                <a:spcPct val="120000"/>
              </a:lnSpc>
              <a:spcAft>
                <a:spcPts val="0"/>
              </a:spcAft>
            </a:pPr>
            <a:r>
              <a:rPr lang="en-US" sz="1100" dirty="0"/>
              <a:t>Be precise and informative about your problem</a:t>
            </a:r>
          </a:p>
          <a:p>
            <a:pPr lvl="1" indent="-285750">
              <a:lnSpc>
                <a:spcPct val="120000"/>
              </a:lnSpc>
              <a:spcAft>
                <a:spcPts val="0"/>
              </a:spcAft>
            </a:pPr>
            <a:r>
              <a:rPr lang="en-US" sz="1100" dirty="0"/>
              <a:t>Volume is not precision</a:t>
            </a:r>
          </a:p>
          <a:p>
            <a:pPr lvl="1" indent="-285750">
              <a:lnSpc>
                <a:spcPct val="120000"/>
              </a:lnSpc>
              <a:spcAft>
                <a:spcPts val="0"/>
              </a:spcAft>
            </a:pPr>
            <a:r>
              <a:rPr lang="en-US" sz="1100" dirty="0"/>
              <a:t>Don't rush to claim that you have found a bug</a:t>
            </a:r>
          </a:p>
          <a:p>
            <a:pPr lvl="1" indent="-285750">
              <a:lnSpc>
                <a:spcPct val="120000"/>
              </a:lnSpc>
              <a:spcAft>
                <a:spcPts val="0"/>
              </a:spcAft>
            </a:pPr>
            <a:r>
              <a:rPr lang="en-US" sz="1100" dirty="0"/>
              <a:t>Groveling is not a substitute for doing your homework</a:t>
            </a:r>
          </a:p>
          <a:p>
            <a:pPr lvl="1" indent="-285750">
              <a:lnSpc>
                <a:spcPct val="120000"/>
              </a:lnSpc>
              <a:spcAft>
                <a:spcPts val="0"/>
              </a:spcAft>
            </a:pPr>
            <a:r>
              <a:rPr lang="en-US" sz="1100" dirty="0"/>
              <a:t>Describe the problem's symptoms, not your guesses</a:t>
            </a:r>
          </a:p>
          <a:p>
            <a:pPr lvl="1" indent="-285750">
              <a:lnSpc>
                <a:spcPct val="120000"/>
              </a:lnSpc>
              <a:spcAft>
                <a:spcPts val="0"/>
              </a:spcAft>
            </a:pPr>
            <a:r>
              <a:rPr lang="en-US" sz="1100" dirty="0"/>
              <a:t>Describe your problem's symptoms in chronological order</a:t>
            </a:r>
          </a:p>
          <a:p>
            <a:pPr lvl="1" indent="-285750">
              <a:lnSpc>
                <a:spcPct val="120000"/>
              </a:lnSpc>
              <a:spcAft>
                <a:spcPts val="0"/>
              </a:spcAft>
            </a:pPr>
            <a:r>
              <a:rPr lang="en-US" sz="1100" dirty="0"/>
              <a:t>Describe the goal, not the step</a:t>
            </a:r>
          </a:p>
          <a:p>
            <a:pPr lvl="1" indent="-285750">
              <a:lnSpc>
                <a:spcPct val="120000"/>
              </a:lnSpc>
              <a:spcAft>
                <a:spcPts val="0"/>
              </a:spcAft>
            </a:pPr>
            <a:r>
              <a:rPr lang="en-US" sz="1100" dirty="0"/>
              <a:t>Don't ask people to reply by private e-mail</a:t>
            </a:r>
          </a:p>
          <a:p>
            <a:pPr lvl="1" indent="-285750">
              <a:lnSpc>
                <a:spcPct val="120000"/>
              </a:lnSpc>
              <a:spcAft>
                <a:spcPts val="0"/>
              </a:spcAft>
            </a:pPr>
            <a:r>
              <a:rPr lang="en-US" sz="1100" dirty="0"/>
              <a:t>Be explicit about your question</a:t>
            </a:r>
          </a:p>
          <a:p>
            <a:pPr lvl="1" indent="-285750">
              <a:lnSpc>
                <a:spcPct val="120000"/>
              </a:lnSpc>
              <a:spcAft>
                <a:spcPts val="0"/>
              </a:spcAft>
            </a:pPr>
            <a:r>
              <a:rPr lang="en-US" sz="1100" dirty="0"/>
              <a:t>When asking about code</a:t>
            </a:r>
          </a:p>
          <a:p>
            <a:pPr lvl="1" indent="-285750">
              <a:lnSpc>
                <a:spcPct val="120000"/>
              </a:lnSpc>
              <a:spcAft>
                <a:spcPts val="0"/>
              </a:spcAft>
            </a:pPr>
            <a:r>
              <a:rPr lang="en-US" sz="1100" dirty="0"/>
              <a:t>Don't post homework questions</a:t>
            </a:r>
          </a:p>
          <a:p>
            <a:pPr lvl="1" indent="-285750">
              <a:lnSpc>
                <a:spcPct val="120000"/>
              </a:lnSpc>
              <a:spcAft>
                <a:spcPts val="0"/>
              </a:spcAft>
            </a:pPr>
            <a:r>
              <a:rPr lang="en-US" sz="1100" dirty="0"/>
              <a:t>Prune pointless queries</a:t>
            </a:r>
          </a:p>
          <a:p>
            <a:pPr lvl="1" indent="-285750">
              <a:lnSpc>
                <a:spcPct val="120000"/>
              </a:lnSpc>
              <a:spcAft>
                <a:spcPts val="0"/>
              </a:spcAft>
            </a:pPr>
            <a:r>
              <a:rPr lang="en-US" sz="1100" dirty="0"/>
              <a:t>Don't flag your question as “Urgent”, even if it is for you</a:t>
            </a:r>
          </a:p>
          <a:p>
            <a:pPr lvl="1" indent="-285750">
              <a:lnSpc>
                <a:spcPct val="120000"/>
              </a:lnSpc>
              <a:spcAft>
                <a:spcPts val="0"/>
              </a:spcAft>
            </a:pPr>
            <a:r>
              <a:rPr lang="en-US" sz="1100" dirty="0"/>
              <a:t>Courtesy never hurts, and sometimes helps</a:t>
            </a:r>
          </a:p>
          <a:p>
            <a:pPr lvl="1" indent="-285750">
              <a:lnSpc>
                <a:spcPct val="120000"/>
              </a:lnSpc>
              <a:spcAft>
                <a:spcPts val="0"/>
              </a:spcAft>
            </a:pPr>
            <a:r>
              <a:rPr lang="en-US" sz="1100" dirty="0"/>
              <a:t>Follow up with a brief note on the solution</a:t>
            </a:r>
          </a:p>
        </p:txBody>
      </p:sp>
      <p:sp>
        <p:nvSpPr>
          <p:cNvPr id="7" name="TextBox 6">
            <a:extLst>
              <a:ext uri="{FF2B5EF4-FFF2-40B4-BE49-F238E27FC236}">
                <a16:creationId xmlns:a16="http://schemas.microsoft.com/office/drawing/2014/main" id="{46CA0A23-A965-D247-AE26-A22312947317}"/>
              </a:ext>
            </a:extLst>
          </p:cNvPr>
          <p:cNvSpPr txBox="1"/>
          <p:nvPr/>
        </p:nvSpPr>
        <p:spPr>
          <a:xfrm>
            <a:off x="4456497" y="4621002"/>
            <a:ext cx="4677627" cy="338554"/>
          </a:xfrm>
          <a:prstGeom prst="rect">
            <a:avLst/>
          </a:prstGeom>
          <a:noFill/>
        </p:spPr>
        <p:txBody>
          <a:bodyPr wrap="none" rtlCol="0">
            <a:spAutoFit/>
          </a:bodyPr>
          <a:lstStyle/>
          <a:p>
            <a:r>
              <a:rPr lang="en-US" sz="1600" dirty="0">
                <a:hlinkClick r:id="rId3"/>
              </a:rPr>
              <a:t>http://www.catb.org/~esr/faqs/smart-questions.html</a:t>
            </a:r>
            <a:r>
              <a:rPr lang="zh-CN" altLang="en-US" sz="1600" dirty="0"/>
              <a:t> </a:t>
            </a:r>
            <a:endParaRPr lang="en-US"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AEB0D2A1-7429-8642-96FA-486A456FD688}"/>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E73BEF44-FDF6-5C4E-8A65-9584A7B6E369}"/>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66619954-F0EE-5A40-9877-7E38E9F7B44E}"/>
              </a:ext>
            </a:extLst>
          </p:cNvPr>
          <p:cNvSpPr>
            <a:spLocks noGrp="1"/>
          </p:cNvSpPr>
          <p:nvPr>
            <p:ph type="sldNum" sz="quarter" idx="12"/>
          </p:nvPr>
        </p:nvSpPr>
        <p:spPr/>
        <p:txBody>
          <a:bodyPr/>
          <a:lstStyle/>
          <a:p>
            <a:pPr lvl="0"/>
            <a:fld id="{2E3FF5D8-E556-1A44-98BC-C17837852D2B}" type="slidenum">
              <a:rPr lang="en-US" smtClean="0"/>
              <a:t>38</a:t>
            </a:fld>
            <a:endParaRPr lang="en-US"/>
          </a:p>
        </p:txBody>
      </p:sp>
      <p:sp>
        <p:nvSpPr>
          <p:cNvPr id="2" name="Title 1">
            <a:extLst>
              <a:ext uri="{FF2B5EF4-FFF2-40B4-BE49-F238E27FC236}">
                <a16:creationId xmlns:a16="http://schemas.microsoft.com/office/drawing/2014/main" id="{60BE8629-E4C0-9D40-B33D-23AC356E95CD}"/>
              </a:ext>
            </a:extLst>
          </p:cNvPr>
          <p:cNvSpPr txBox="1">
            <a:spLocks noGrp="1"/>
          </p:cNvSpPr>
          <p:nvPr>
            <p:ph type="title" idx="4294967295"/>
          </p:nvPr>
        </p:nvSpPr>
        <p:spPr/>
        <p:txBody>
          <a:bodyPr/>
          <a:lstStyle/>
          <a:p>
            <a:pPr lvl="0"/>
            <a:r>
              <a:rPr lang="en-US"/>
              <a:t>Basics of Email Communication</a:t>
            </a:r>
          </a:p>
        </p:txBody>
      </p:sp>
      <p:sp>
        <p:nvSpPr>
          <p:cNvPr id="3" name="Text Placeholder 2">
            <a:extLst>
              <a:ext uri="{FF2B5EF4-FFF2-40B4-BE49-F238E27FC236}">
                <a16:creationId xmlns:a16="http://schemas.microsoft.com/office/drawing/2014/main" id="{7353E30E-689E-0B41-BE25-F88D3B7B1DB3}"/>
              </a:ext>
            </a:extLst>
          </p:cNvPr>
          <p:cNvSpPr txBox="1">
            <a:spLocks noGrp="1"/>
          </p:cNvSpPr>
          <p:nvPr>
            <p:ph type="body" idx="4294967295"/>
          </p:nvPr>
        </p:nvSpPr>
        <p:spPr/>
        <p:txBody>
          <a:bodyPr/>
          <a:lstStyle/>
          <a:p>
            <a:pPr>
              <a:buNone/>
            </a:pPr>
            <a:r>
              <a:rPr lang="en-US" dirty="0"/>
              <a:t>OpenStack </a:t>
            </a:r>
            <a:r>
              <a:rPr lang="zh-CN" altLang="en-US" dirty="0"/>
              <a:t>邮件列表礼仪  </a:t>
            </a:r>
            <a:r>
              <a:rPr lang="en-US" sz="1400" dirty="0"/>
              <a:t>OpenStack mailing list etiquette [O15]</a:t>
            </a:r>
          </a:p>
          <a:p>
            <a:pPr marL="285750" lvl="1" indent="-285750"/>
            <a:r>
              <a:rPr lang="en-US" dirty="0" err="1"/>
              <a:t>主题</a:t>
            </a:r>
            <a:r>
              <a:rPr lang="zh-CN" altLang="en-US" dirty="0"/>
              <a:t> </a:t>
            </a:r>
            <a:r>
              <a:rPr lang="en-US" dirty="0"/>
              <a:t>Subjects</a:t>
            </a:r>
          </a:p>
          <a:p>
            <a:pPr marL="285750" lvl="1" indent="-285750"/>
            <a:r>
              <a:rPr lang="en-US" dirty="0" err="1"/>
              <a:t>格式</a:t>
            </a:r>
            <a:r>
              <a:rPr lang="zh-CN" altLang="en-US" dirty="0"/>
              <a:t> </a:t>
            </a:r>
            <a:r>
              <a:rPr lang="en-US" dirty="0"/>
              <a:t>Formatting</a:t>
            </a:r>
          </a:p>
          <a:p>
            <a:pPr marL="285750" lvl="1" indent="-285750"/>
            <a:r>
              <a:rPr lang="en-US" dirty="0" err="1"/>
              <a:t>网络礼节</a:t>
            </a:r>
            <a:r>
              <a:rPr lang="zh-CN" altLang="en-US" dirty="0"/>
              <a:t> </a:t>
            </a:r>
            <a:r>
              <a:rPr lang="en-US" dirty="0"/>
              <a:t>Netiquette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4544B214-0336-F54C-B5FA-907C8F662098}"/>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EDDDAC12-6900-C847-A2F2-1C30C579AE08}"/>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8B3D3A3B-630C-D54C-BA1D-FCAE0E1D4F8C}"/>
              </a:ext>
            </a:extLst>
          </p:cNvPr>
          <p:cNvSpPr>
            <a:spLocks noGrp="1"/>
          </p:cNvSpPr>
          <p:nvPr>
            <p:ph type="sldNum" sz="quarter" idx="12"/>
          </p:nvPr>
        </p:nvSpPr>
        <p:spPr/>
        <p:txBody>
          <a:bodyPr/>
          <a:lstStyle/>
          <a:p>
            <a:pPr lvl="0"/>
            <a:fld id="{60D91493-A4CE-8A41-A8E4-CF95C845E4C7}" type="slidenum">
              <a:rPr lang="en-US" smtClean="0"/>
              <a:t>39</a:t>
            </a:fld>
            <a:endParaRPr lang="en-US"/>
          </a:p>
        </p:txBody>
      </p:sp>
      <p:sp>
        <p:nvSpPr>
          <p:cNvPr id="2" name="Title 1">
            <a:extLst>
              <a:ext uri="{FF2B5EF4-FFF2-40B4-BE49-F238E27FC236}">
                <a16:creationId xmlns:a16="http://schemas.microsoft.com/office/drawing/2014/main" id="{71A89EAE-85E3-3047-B8D4-F5D88A561B13}"/>
              </a:ext>
            </a:extLst>
          </p:cNvPr>
          <p:cNvSpPr txBox="1">
            <a:spLocks noGrp="1"/>
          </p:cNvSpPr>
          <p:nvPr>
            <p:ph type="title" idx="4294967295"/>
          </p:nvPr>
        </p:nvSpPr>
        <p:spPr/>
        <p:txBody>
          <a:bodyPr/>
          <a:lstStyle/>
          <a:p>
            <a:pPr lvl="0"/>
            <a:r>
              <a:rPr lang="en-US"/>
              <a:t>Advice on Email Communication</a:t>
            </a:r>
          </a:p>
        </p:txBody>
      </p:sp>
      <p:sp>
        <p:nvSpPr>
          <p:cNvPr id="3" name="Text Placeholder 2">
            <a:extLst>
              <a:ext uri="{FF2B5EF4-FFF2-40B4-BE49-F238E27FC236}">
                <a16:creationId xmlns:a16="http://schemas.microsoft.com/office/drawing/2014/main" id="{3CB17170-9202-9E40-AC9F-65014395D021}"/>
              </a:ext>
            </a:extLst>
          </p:cNvPr>
          <p:cNvSpPr txBox="1">
            <a:spLocks noGrp="1"/>
          </p:cNvSpPr>
          <p:nvPr>
            <p:ph type="body" idx="4294967295"/>
          </p:nvPr>
        </p:nvSpPr>
        <p:spPr/>
        <p:txBody>
          <a:bodyPr/>
          <a:lstStyle/>
          <a:p>
            <a:pPr>
              <a:buNone/>
            </a:pPr>
            <a:r>
              <a:rPr lang="en-US" dirty="0"/>
              <a:t>Sue Gardner on Wikipedia communications [G16]</a:t>
            </a:r>
          </a:p>
          <a:p>
            <a:pPr marL="285750" lvl="1" indent="-285750"/>
            <a:r>
              <a:rPr lang="en-US" dirty="0"/>
              <a:t>“You are going to be doing a lot of writing. Do it well.”</a:t>
            </a:r>
          </a:p>
          <a:p>
            <a:pPr marL="285750" lvl="1" indent="-285750"/>
            <a:r>
              <a:rPr lang="en-US" dirty="0"/>
              <a:t>“In all your communications, be conscious of your group’s diversity.”</a:t>
            </a:r>
          </a:p>
          <a:p>
            <a:pPr marL="285750" lvl="1" indent="-285750"/>
            <a:r>
              <a:rPr lang="en-US" dirty="0"/>
              <a:t>“Be cautious about creating an insider culture.”</a:t>
            </a:r>
          </a:p>
          <a:p>
            <a:pPr marL="285750" lvl="1" indent="-285750"/>
            <a:r>
              <a:rPr lang="en-US" dirty="0"/>
              <a:t>“Publish early, publish often.”</a:t>
            </a:r>
          </a:p>
          <a:p>
            <a:pPr marL="285750" lvl="1" indent="-285750"/>
            <a:r>
              <a:rPr lang="en-US" dirty="0"/>
              <a:t>“Be aware that volunteer time is different from paid time.”</a:t>
            </a:r>
          </a:p>
          <a:p>
            <a:pPr marL="285750" lvl="1" indent="-285750"/>
            <a:r>
              <a:rPr lang="en-US" dirty="0"/>
              <a:t>“Write (and publish) a greater volume of stuff than you think you should.”</a:t>
            </a:r>
          </a:p>
          <a:p>
            <a:pPr marL="285750" lvl="1" indent="-285750"/>
            <a:r>
              <a:rPr lang="en-US" dirty="0"/>
              <a:t>“Assume good faith.”</a:t>
            </a:r>
          </a:p>
          <a:p>
            <a:pPr marL="285750" lvl="1" indent="-285750"/>
            <a:r>
              <a:rPr lang="en-US" dirty="0"/>
              <a:t>“Bias towards transparency. Way, way, way more than you think you should.”</a:t>
            </a:r>
          </a:p>
          <a:p>
            <a:pPr marL="285750" lvl="1" indent="-285750"/>
            <a:r>
              <a:rPr lang="en-US" dirty="0"/>
              <a:t>“When you change your mind, say it publicly, and explain why.”</a:t>
            </a:r>
          </a:p>
          <a:p>
            <a:pPr marL="285750" lvl="1" indent="-285750"/>
            <a:r>
              <a:rPr lang="en-US" dirty="0"/>
              <a:t>“Pay attention to people you disagree with.”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C893212A-C02F-FD46-AD3B-3ADB3970707A}"/>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84D6580A-1AD5-6E48-9391-B30B8750D2AC}"/>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AAF14AF0-72E7-224E-BB49-5BCB0A6FDB9E}"/>
              </a:ext>
            </a:extLst>
          </p:cNvPr>
          <p:cNvSpPr>
            <a:spLocks noGrp="1"/>
          </p:cNvSpPr>
          <p:nvPr>
            <p:ph type="sldNum" sz="quarter" idx="12"/>
          </p:nvPr>
        </p:nvSpPr>
        <p:spPr/>
        <p:txBody>
          <a:bodyPr/>
          <a:lstStyle/>
          <a:p>
            <a:pPr lvl="0"/>
            <a:fld id="{20DCB846-9993-924B-80E2-0536823B196D}" type="slidenum">
              <a:rPr lang="en-US" smtClean="0"/>
              <a:t>4</a:t>
            </a:fld>
            <a:endParaRPr lang="en-US"/>
          </a:p>
        </p:txBody>
      </p:sp>
      <p:sp>
        <p:nvSpPr>
          <p:cNvPr id="2" name="Title 1">
            <a:extLst>
              <a:ext uri="{FF2B5EF4-FFF2-40B4-BE49-F238E27FC236}">
                <a16:creationId xmlns:a16="http://schemas.microsoft.com/office/drawing/2014/main" id="{CB0E9926-6415-014D-9C07-2A5C6C7D1C1B}"/>
              </a:ext>
            </a:extLst>
          </p:cNvPr>
          <p:cNvSpPr txBox="1">
            <a:spLocks noGrp="1"/>
          </p:cNvSpPr>
          <p:nvPr>
            <p:ph type="title" idx="4294967295"/>
          </p:nvPr>
        </p:nvSpPr>
        <p:spPr/>
        <p:txBody>
          <a:bodyPr>
            <a:normAutofit/>
          </a:bodyPr>
          <a:lstStyle/>
          <a:p>
            <a:pPr lvl="0"/>
            <a:r>
              <a:rPr lang="en-US" dirty="0" err="1"/>
              <a:t>开源流程创新</a:t>
            </a:r>
            <a:r>
              <a:rPr lang="zh-CN" altLang="en-US" dirty="0"/>
              <a:t> </a:t>
            </a:r>
            <a:br>
              <a:rPr lang="en-GB" altLang="zh-CN" dirty="0"/>
            </a:br>
            <a:r>
              <a:rPr lang="en-US" sz="1600" dirty="0"/>
              <a:t>Open Source Process Innovation</a:t>
            </a:r>
            <a:endParaRPr lang="en-US" dirty="0"/>
          </a:p>
        </p:txBody>
      </p:sp>
      <p:sp>
        <p:nvSpPr>
          <p:cNvPr id="3" name="Subtitle 2">
            <a:extLst>
              <a:ext uri="{FF2B5EF4-FFF2-40B4-BE49-F238E27FC236}">
                <a16:creationId xmlns:a16="http://schemas.microsoft.com/office/drawing/2014/main" id="{E32239DA-FAD6-A043-8D1F-823BC919EA3C}"/>
              </a:ext>
            </a:extLst>
          </p:cNvPr>
          <p:cNvSpPr txBox="1">
            <a:spLocks noGrp="1"/>
          </p:cNvSpPr>
          <p:nvPr>
            <p:ph type="subTitle" idx="4294967295"/>
          </p:nvPr>
        </p:nvSpPr>
        <p:spPr/>
        <p:txBody>
          <a:bodyPr anchor="ctr" anchorCtr="1"/>
          <a:lstStyle/>
          <a:p>
            <a:pPr algn="l">
              <a:spcBef>
                <a:spcPts val="1417"/>
              </a:spcBef>
              <a:spcAft>
                <a:spcPts val="1417"/>
              </a:spcAft>
              <a:buNone/>
            </a:pPr>
            <a:endParaRPr lang="en-US" sz="3200" b="1" dirty="0">
              <a:solidFill>
                <a:srgbClr val="B62118"/>
              </a:solidFill>
            </a:endParaRPr>
          </a:p>
          <a:p>
            <a:pPr marL="457200" indent="-457200" algn="l">
              <a:spcBef>
                <a:spcPts val="1417"/>
              </a:spcBef>
              <a:spcAft>
                <a:spcPts val="1417"/>
              </a:spcAft>
            </a:pPr>
            <a:r>
              <a:rPr lang="en-US" sz="3200" b="1" dirty="0">
                <a:solidFill>
                  <a:srgbClr val="B62118"/>
                </a:solidFill>
              </a:rPr>
              <a:t>Project communities</a:t>
            </a:r>
          </a:p>
          <a:p>
            <a:pPr marL="457200" indent="-457200" algn="l">
              <a:spcBef>
                <a:spcPts val="1417"/>
              </a:spcBef>
              <a:spcAft>
                <a:spcPts val="1417"/>
              </a:spcAft>
            </a:pPr>
            <a:r>
              <a:rPr lang="en-US" sz="3200" b="1" dirty="0">
                <a:solidFill>
                  <a:srgbClr val="C4C4C4"/>
                </a:solidFill>
              </a:rPr>
              <a:t>Engineering processes</a:t>
            </a:r>
          </a:p>
          <a:p>
            <a:pPr algn="l">
              <a:spcBef>
                <a:spcPts val="1417"/>
              </a:spcBef>
              <a:spcAft>
                <a:spcPts val="1417"/>
              </a:spcAft>
              <a:buNone/>
            </a:pPr>
            <a:r>
              <a:rPr lang="en-US" sz="3200" b="1" dirty="0" err="1">
                <a:solidFill>
                  <a:srgbClr val="B62118"/>
                </a:solidFill>
              </a:rPr>
              <a:t>基于社区的项目协作</a:t>
            </a:r>
            <a:endParaRPr lang="en-US" sz="3200" b="1" dirty="0">
              <a:solidFill>
                <a:srgbClr val="B62118"/>
              </a:solidFill>
            </a:endParaRPr>
          </a:p>
          <a:p>
            <a:pPr marL="457200" indent="-457200" algn="l">
              <a:spcBef>
                <a:spcPts val="1417"/>
              </a:spcBef>
              <a:spcAft>
                <a:spcPts val="1417"/>
              </a:spcAft>
            </a:pPr>
            <a:endParaRPr lang="en-US" sz="3200" b="1" dirty="0">
              <a:solidFill>
                <a:srgbClr val="C4C4C4"/>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AC18B42B-3E60-5F4E-A7A7-7084454BC98F}"/>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D7C12E8C-440D-4C43-B10A-F17196FD774B}"/>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A904F3A3-C24F-1844-B715-B91B6FA1978D}"/>
              </a:ext>
            </a:extLst>
          </p:cNvPr>
          <p:cNvSpPr>
            <a:spLocks noGrp="1"/>
          </p:cNvSpPr>
          <p:nvPr>
            <p:ph type="sldNum" sz="quarter" idx="12"/>
          </p:nvPr>
        </p:nvSpPr>
        <p:spPr/>
        <p:txBody>
          <a:bodyPr/>
          <a:lstStyle/>
          <a:p>
            <a:pPr lvl="0"/>
            <a:fld id="{35312CFB-7A1A-D64C-8EE7-0E829F269C0E}" type="slidenum">
              <a:rPr lang="en-US" smtClean="0"/>
              <a:t>40</a:t>
            </a:fld>
            <a:endParaRPr lang="en-US"/>
          </a:p>
        </p:txBody>
      </p:sp>
      <p:sp>
        <p:nvSpPr>
          <p:cNvPr id="2" name="Title 1">
            <a:extLst>
              <a:ext uri="{FF2B5EF4-FFF2-40B4-BE49-F238E27FC236}">
                <a16:creationId xmlns:a16="http://schemas.microsoft.com/office/drawing/2014/main" id="{6C8BA833-CEE9-C541-BAB2-4B768501D713}"/>
              </a:ext>
            </a:extLst>
          </p:cNvPr>
          <p:cNvSpPr txBox="1">
            <a:spLocks noGrp="1"/>
          </p:cNvSpPr>
          <p:nvPr>
            <p:ph type="title" idx="4294967295"/>
          </p:nvPr>
        </p:nvSpPr>
        <p:spPr/>
        <p:txBody>
          <a:bodyPr>
            <a:spAutoFit/>
          </a:bodyPr>
          <a:lstStyle/>
          <a:p>
            <a:pPr lvl="0"/>
            <a:r>
              <a:rPr lang="en-US"/>
              <a:t>#3 Project: Engage with Volunteer 1 / 2 [F05]</a:t>
            </a:r>
          </a:p>
        </p:txBody>
      </p:sp>
      <p:sp>
        <p:nvSpPr>
          <p:cNvPr id="3" name="Text Placeholder 2">
            <a:extLst>
              <a:ext uri="{FF2B5EF4-FFF2-40B4-BE49-F238E27FC236}">
                <a16:creationId xmlns:a16="http://schemas.microsoft.com/office/drawing/2014/main" id="{FDE2AA58-479C-F645-ABB2-EC92AE24F4BD}"/>
              </a:ext>
            </a:extLst>
          </p:cNvPr>
          <p:cNvSpPr txBox="1">
            <a:spLocks noGrp="1"/>
          </p:cNvSpPr>
          <p:nvPr>
            <p:ph type="body" idx="4294967295"/>
          </p:nvPr>
        </p:nvSpPr>
        <p:spPr/>
        <p:txBody>
          <a:bodyPr/>
          <a:lstStyle/>
          <a:p>
            <a:pPr>
              <a:buNone/>
            </a:pPr>
            <a:r>
              <a:rPr lang="en-US" dirty="0"/>
              <a:t>(Engage) with everyone</a:t>
            </a:r>
          </a:p>
          <a:p>
            <a:pPr marL="285750" lvl="1" indent="-285750"/>
            <a:r>
              <a:rPr lang="en-US" dirty="0"/>
              <a:t>Show how to reach you</a:t>
            </a:r>
          </a:p>
          <a:p>
            <a:pPr marL="285750" lvl="1" indent="-285750"/>
            <a:r>
              <a:rPr lang="en-US" dirty="0"/>
              <a:t>Welcome people to community</a:t>
            </a:r>
          </a:p>
          <a:p>
            <a:pPr marL="285750" lvl="1" indent="-285750"/>
            <a:r>
              <a:rPr lang="en-US" dirty="0"/>
              <a:t>Stop any rudeness</a:t>
            </a:r>
          </a:p>
          <a:p>
            <a:pPr marL="285750" lvl="1" indent="-285750"/>
            <a:r>
              <a:rPr lang="en-US" dirty="0"/>
              <a:t>Avoid private discussions</a:t>
            </a:r>
          </a:p>
          <a:p>
            <a:pPr marL="285750" lvl="1" indent="-285750"/>
            <a:r>
              <a:rPr lang="en-US" dirty="0"/>
              <a:t>Accept initial redundancy</a:t>
            </a:r>
          </a:p>
          <a:p>
            <a:pPr marL="285750" lvl="1" indent="-285750"/>
            <a:r>
              <a:rPr lang="en-US" dirty="0"/>
              <a:t>Provide simple tasks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74C4000-C2DF-1B44-A112-35C465C17855}"/>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1F394746-0FE1-8F4F-B259-52710AB22E77}"/>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A74DD78D-A7A2-0341-A04A-451B11536FB3}"/>
              </a:ext>
            </a:extLst>
          </p:cNvPr>
          <p:cNvSpPr>
            <a:spLocks noGrp="1"/>
          </p:cNvSpPr>
          <p:nvPr>
            <p:ph type="sldNum" sz="quarter" idx="12"/>
          </p:nvPr>
        </p:nvSpPr>
        <p:spPr/>
        <p:txBody>
          <a:bodyPr/>
          <a:lstStyle/>
          <a:p>
            <a:pPr lvl="0"/>
            <a:fld id="{D551A22E-5AA7-6948-83E8-42FEC27C95B1}" type="slidenum">
              <a:rPr lang="en-US" smtClean="0"/>
              <a:t>41</a:t>
            </a:fld>
            <a:endParaRPr lang="en-US"/>
          </a:p>
        </p:txBody>
      </p:sp>
      <p:sp>
        <p:nvSpPr>
          <p:cNvPr id="2" name="Title 1">
            <a:extLst>
              <a:ext uri="{FF2B5EF4-FFF2-40B4-BE49-F238E27FC236}">
                <a16:creationId xmlns:a16="http://schemas.microsoft.com/office/drawing/2014/main" id="{25836567-BD5E-F54F-AEFF-A5D575F191EF}"/>
              </a:ext>
            </a:extLst>
          </p:cNvPr>
          <p:cNvSpPr txBox="1">
            <a:spLocks noGrp="1"/>
          </p:cNvSpPr>
          <p:nvPr>
            <p:ph type="title" idx="4294967295"/>
          </p:nvPr>
        </p:nvSpPr>
        <p:spPr/>
        <p:txBody>
          <a:bodyPr>
            <a:spAutoFit/>
          </a:bodyPr>
          <a:lstStyle/>
          <a:p>
            <a:pPr lvl="0"/>
            <a:r>
              <a:rPr lang="en-US"/>
              <a:t>#3 Project: Engage with Volunteer 2 / 2 [F05]</a:t>
            </a:r>
          </a:p>
        </p:txBody>
      </p:sp>
      <p:sp>
        <p:nvSpPr>
          <p:cNvPr id="3" name="Text Placeholder 2">
            <a:extLst>
              <a:ext uri="{FF2B5EF4-FFF2-40B4-BE49-F238E27FC236}">
                <a16:creationId xmlns:a16="http://schemas.microsoft.com/office/drawing/2014/main" id="{94B007AB-2D35-2346-AFA3-0AAC881B6316}"/>
              </a:ext>
            </a:extLst>
          </p:cNvPr>
          <p:cNvSpPr txBox="1">
            <a:spLocks noGrp="1"/>
          </p:cNvSpPr>
          <p:nvPr>
            <p:ph type="body" idx="4294967295"/>
          </p:nvPr>
        </p:nvSpPr>
        <p:spPr/>
        <p:txBody>
          <a:bodyPr/>
          <a:lstStyle/>
          <a:p>
            <a:pPr>
              <a:buNone/>
            </a:pPr>
            <a:r>
              <a:rPr lang="en-US" dirty="0"/>
              <a:t>(Engage) with developers</a:t>
            </a:r>
          </a:p>
          <a:p>
            <a:pPr marL="285750" lvl="1" indent="-285750"/>
            <a:r>
              <a:rPr lang="en-US" dirty="0"/>
              <a:t>Provide tool access</a:t>
            </a:r>
          </a:p>
          <a:p>
            <a:pPr marL="285750" lvl="1" indent="-285750"/>
            <a:r>
              <a:rPr lang="en-US" dirty="0"/>
              <a:t>Show requirements list</a:t>
            </a:r>
          </a:p>
          <a:p>
            <a:pPr marL="285750" lvl="1" indent="-285750"/>
            <a:r>
              <a:rPr lang="en-US" dirty="0"/>
              <a:t>Provide developer guidelines</a:t>
            </a:r>
          </a:p>
          <a:p>
            <a:pPr marL="285750" lvl="1" indent="-285750"/>
            <a:r>
              <a:rPr lang="en-US" dirty="0"/>
              <a:t>Provide developer docs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D993-38D5-A549-ACD9-D23023A77FF0}"/>
              </a:ext>
            </a:extLst>
          </p:cNvPr>
          <p:cNvSpPr>
            <a:spLocks noGrp="1"/>
          </p:cNvSpPr>
          <p:nvPr>
            <p:ph type="title"/>
          </p:nvPr>
        </p:nvSpPr>
        <p:spPr/>
        <p:txBody>
          <a:bodyPr/>
          <a:lstStyle/>
          <a:p>
            <a:r>
              <a:rPr lang="en-US" dirty="0"/>
              <a:t>What Motivates Volunteers?</a:t>
            </a:r>
          </a:p>
        </p:txBody>
      </p:sp>
      <p:pic>
        <p:nvPicPr>
          <p:cNvPr id="3" name="Picture 2">
            <a:extLst>
              <a:ext uri="{FF2B5EF4-FFF2-40B4-BE49-F238E27FC236}">
                <a16:creationId xmlns:a16="http://schemas.microsoft.com/office/drawing/2014/main" id="{0D6AA5AE-9624-3D45-A5C0-0BD8C2A6B674}"/>
              </a:ext>
            </a:extLst>
          </p:cNvPr>
          <p:cNvPicPr>
            <a:picLocks noChangeAspect="1"/>
          </p:cNvPicPr>
          <p:nvPr/>
        </p:nvPicPr>
        <p:blipFill>
          <a:blip r:embed="rId3"/>
          <a:stretch>
            <a:fillRect/>
          </a:stretch>
        </p:blipFill>
        <p:spPr>
          <a:xfrm>
            <a:off x="352415" y="934536"/>
            <a:ext cx="5485677" cy="3801478"/>
          </a:xfrm>
          <a:prstGeom prst="rect">
            <a:avLst/>
          </a:prstGeom>
        </p:spPr>
      </p:pic>
    </p:spTree>
    <p:extLst>
      <p:ext uri="{BB962C8B-B14F-4D97-AF65-F5344CB8AC3E}">
        <p14:creationId xmlns:p14="http://schemas.microsoft.com/office/powerpoint/2010/main" val="888324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AD496397-AFA4-304C-9BA0-A7DEF76247BE}"/>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22109B90-B330-A644-B56C-30E3D9EFAAE7}"/>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E79CD181-4BF5-0148-B933-C48191D32F50}"/>
              </a:ext>
            </a:extLst>
          </p:cNvPr>
          <p:cNvSpPr>
            <a:spLocks noGrp="1"/>
          </p:cNvSpPr>
          <p:nvPr>
            <p:ph type="sldNum" sz="quarter" idx="12"/>
          </p:nvPr>
        </p:nvSpPr>
        <p:spPr/>
        <p:txBody>
          <a:bodyPr/>
          <a:lstStyle/>
          <a:p>
            <a:pPr lvl="0"/>
            <a:fld id="{059D6E0F-D0C3-4742-9593-C54646461515}" type="slidenum">
              <a:rPr lang="en-US" smtClean="0"/>
              <a:t>43</a:t>
            </a:fld>
            <a:endParaRPr lang="en-US"/>
          </a:p>
        </p:txBody>
      </p:sp>
      <p:sp>
        <p:nvSpPr>
          <p:cNvPr id="2" name="Title 1">
            <a:extLst>
              <a:ext uri="{FF2B5EF4-FFF2-40B4-BE49-F238E27FC236}">
                <a16:creationId xmlns:a16="http://schemas.microsoft.com/office/drawing/2014/main" id="{092D36F7-FC84-2647-B568-F9182D541BE5}"/>
              </a:ext>
            </a:extLst>
          </p:cNvPr>
          <p:cNvSpPr txBox="1">
            <a:spLocks noGrp="1"/>
          </p:cNvSpPr>
          <p:nvPr>
            <p:ph type="title" idx="4294967295"/>
          </p:nvPr>
        </p:nvSpPr>
        <p:spPr/>
        <p:txBody>
          <a:bodyPr>
            <a:spAutoFit/>
          </a:bodyPr>
          <a:lstStyle/>
          <a:p>
            <a:pPr lvl="0"/>
            <a:r>
              <a:rPr lang="en-US"/>
              <a:t>Getting to the First Contribution</a:t>
            </a:r>
          </a:p>
        </p:txBody>
      </p:sp>
      <p:sp>
        <p:nvSpPr>
          <p:cNvPr id="3" name="Text Placeholder 2">
            <a:extLst>
              <a:ext uri="{FF2B5EF4-FFF2-40B4-BE49-F238E27FC236}">
                <a16:creationId xmlns:a16="http://schemas.microsoft.com/office/drawing/2014/main" id="{DC7B9E72-DF12-EA4D-BB41-9F06897AA52D}"/>
              </a:ext>
            </a:extLst>
          </p:cNvPr>
          <p:cNvSpPr txBox="1">
            <a:spLocks noGrp="1"/>
          </p:cNvSpPr>
          <p:nvPr>
            <p:ph type="body" idx="4294967295"/>
          </p:nvPr>
        </p:nvSpPr>
        <p:spPr>
          <a:xfrm>
            <a:off x="360625" y="807996"/>
            <a:ext cx="9720000" cy="4140000"/>
          </a:xfrm>
        </p:spPr>
        <p:txBody>
          <a:bodyPr/>
          <a:lstStyle/>
          <a:p>
            <a:pPr marL="285750" indent="-285750"/>
            <a:r>
              <a:rPr lang="en-US" dirty="0"/>
              <a:t>Make first contribution easy</a:t>
            </a:r>
          </a:p>
          <a:p>
            <a:pPr marL="285750" indent="-285750"/>
            <a:r>
              <a:rPr lang="en-US" dirty="0"/>
              <a:t>Make contributions incremental</a:t>
            </a:r>
          </a:p>
          <a:p>
            <a:pPr marL="285750" indent="-285750"/>
            <a:r>
              <a:rPr lang="en-US" dirty="0"/>
              <a:t>Remove arbitrary tool obstacles</a:t>
            </a:r>
          </a:p>
          <a:p>
            <a:pPr marL="285750" indent="-285750"/>
            <a:r>
              <a:rPr lang="en-US" dirty="0"/>
              <a:t>Call out lurkers from shadows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D7C18C3B-B917-EA4C-AE7C-61265852713D}"/>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F7339FAB-4690-A347-B7DE-C0485A75AA2E}"/>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F5BA2CA6-920F-6440-B002-AE1326A82DA2}"/>
              </a:ext>
            </a:extLst>
          </p:cNvPr>
          <p:cNvSpPr>
            <a:spLocks noGrp="1"/>
          </p:cNvSpPr>
          <p:nvPr>
            <p:ph type="sldNum" sz="quarter" idx="12"/>
          </p:nvPr>
        </p:nvSpPr>
        <p:spPr/>
        <p:txBody>
          <a:bodyPr/>
          <a:lstStyle/>
          <a:p>
            <a:pPr lvl="0"/>
            <a:fld id="{0A836CE0-64EC-1644-8398-D737AD3F32BD}" type="slidenum">
              <a:rPr lang="en-US" smtClean="0"/>
              <a:t>44</a:t>
            </a:fld>
            <a:endParaRPr lang="en-US"/>
          </a:p>
        </p:txBody>
      </p:sp>
      <p:sp>
        <p:nvSpPr>
          <p:cNvPr id="2" name="Title 1">
            <a:extLst>
              <a:ext uri="{FF2B5EF4-FFF2-40B4-BE49-F238E27FC236}">
                <a16:creationId xmlns:a16="http://schemas.microsoft.com/office/drawing/2014/main" id="{9B1E59F1-E130-9342-9B63-FB8DD3F20D04}"/>
              </a:ext>
            </a:extLst>
          </p:cNvPr>
          <p:cNvSpPr txBox="1">
            <a:spLocks noGrp="1"/>
          </p:cNvSpPr>
          <p:nvPr>
            <p:ph type="title" idx="4294967295"/>
          </p:nvPr>
        </p:nvSpPr>
        <p:spPr/>
        <p:txBody>
          <a:bodyPr/>
          <a:lstStyle/>
          <a:p>
            <a:pPr lvl="0"/>
            <a:r>
              <a:rPr lang="en-US"/>
              <a:t>#4 Volunteer: Work within Project</a:t>
            </a:r>
          </a:p>
        </p:txBody>
      </p:sp>
      <p:sp>
        <p:nvSpPr>
          <p:cNvPr id="3" name="Text Placeholder 2">
            <a:extLst>
              <a:ext uri="{FF2B5EF4-FFF2-40B4-BE49-F238E27FC236}">
                <a16:creationId xmlns:a16="http://schemas.microsoft.com/office/drawing/2014/main" id="{C500C864-8568-9B4B-A10C-A53A46757412}"/>
              </a:ext>
            </a:extLst>
          </p:cNvPr>
          <p:cNvSpPr txBox="1">
            <a:spLocks noGrp="1"/>
          </p:cNvSpPr>
          <p:nvPr>
            <p:ph type="body" idx="4294967295"/>
          </p:nvPr>
        </p:nvSpPr>
        <p:spPr/>
        <p:txBody>
          <a:bodyPr/>
          <a:lstStyle/>
          <a:p>
            <a:pPr marL="285750" indent="-285750"/>
            <a:r>
              <a:rPr lang="en-US" dirty="0"/>
              <a:t>Be responsive</a:t>
            </a:r>
          </a:p>
          <a:p>
            <a:pPr marL="285750" indent="-285750"/>
            <a:r>
              <a:rPr lang="en-US" dirty="0"/>
              <a:t>Be reliable</a:t>
            </a:r>
          </a:p>
          <a:p>
            <a:pPr marL="285750" indent="-285750"/>
            <a:r>
              <a:rPr lang="en-US" dirty="0"/>
              <a:t>Contribute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E90F4F7-478A-F54F-BAE4-B8142F4CD82B}"/>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71918F5E-9CE5-674E-8E14-C9DD7C65930C}"/>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AA802812-667C-A346-8484-0268FD74BAE9}"/>
              </a:ext>
            </a:extLst>
          </p:cNvPr>
          <p:cNvSpPr>
            <a:spLocks noGrp="1"/>
          </p:cNvSpPr>
          <p:nvPr>
            <p:ph type="sldNum" sz="quarter" idx="12"/>
          </p:nvPr>
        </p:nvSpPr>
        <p:spPr/>
        <p:txBody>
          <a:bodyPr/>
          <a:lstStyle/>
          <a:p>
            <a:pPr lvl="0"/>
            <a:fld id="{1CFE4912-AE56-C242-B15D-EC62BF06265B}" type="slidenum">
              <a:rPr lang="en-US" smtClean="0"/>
              <a:t>45</a:t>
            </a:fld>
            <a:endParaRPr lang="en-US"/>
          </a:p>
        </p:txBody>
      </p:sp>
      <p:sp>
        <p:nvSpPr>
          <p:cNvPr id="2" name="Title 1">
            <a:extLst>
              <a:ext uri="{FF2B5EF4-FFF2-40B4-BE49-F238E27FC236}">
                <a16:creationId xmlns:a16="http://schemas.microsoft.com/office/drawing/2014/main" id="{B5E00CAA-F220-334E-B1CF-65BED5297874}"/>
              </a:ext>
            </a:extLst>
          </p:cNvPr>
          <p:cNvSpPr txBox="1">
            <a:spLocks noGrp="1"/>
          </p:cNvSpPr>
          <p:nvPr>
            <p:ph type="title" idx="4294967295"/>
          </p:nvPr>
        </p:nvSpPr>
        <p:spPr/>
        <p:txBody>
          <a:bodyPr>
            <a:spAutoFit/>
          </a:bodyPr>
          <a:lstStyle/>
          <a:p>
            <a:pPr lvl="0"/>
            <a:r>
              <a:rPr lang="en-US"/>
              <a:t>#4 Project: Work with Contributor 1 / 3 [F05]</a:t>
            </a:r>
          </a:p>
        </p:txBody>
      </p:sp>
      <p:sp>
        <p:nvSpPr>
          <p:cNvPr id="3" name="Text Placeholder 2">
            <a:extLst>
              <a:ext uri="{FF2B5EF4-FFF2-40B4-BE49-F238E27FC236}">
                <a16:creationId xmlns:a16="http://schemas.microsoft.com/office/drawing/2014/main" id="{55961063-4588-5F41-AA53-A39A33D4690E}"/>
              </a:ext>
            </a:extLst>
          </p:cNvPr>
          <p:cNvSpPr txBox="1">
            <a:spLocks noGrp="1"/>
          </p:cNvSpPr>
          <p:nvPr>
            <p:ph type="body" idx="4294967295"/>
          </p:nvPr>
        </p:nvSpPr>
        <p:spPr/>
        <p:txBody>
          <a:bodyPr/>
          <a:lstStyle/>
          <a:p>
            <a:pPr>
              <a:buNone/>
            </a:pPr>
            <a:r>
              <a:rPr lang="en-US" dirty="0"/>
              <a:t>General practices</a:t>
            </a:r>
          </a:p>
          <a:p>
            <a:pPr marL="285750" lvl="1" indent="-285750"/>
            <a:r>
              <a:rPr lang="en-US" dirty="0" err="1"/>
              <a:t>面向组件</a:t>
            </a:r>
            <a:r>
              <a:rPr lang="zh-CN" altLang="en-US" dirty="0"/>
              <a:t> </a:t>
            </a:r>
            <a:r>
              <a:rPr lang="en-US" altLang="zh-CN" dirty="0"/>
              <a:t>vs.</a:t>
            </a:r>
            <a:r>
              <a:rPr lang="zh-CN" altLang="en-US" dirty="0"/>
              <a:t> 面向功能 的开发</a:t>
            </a:r>
            <a:endParaRPr lang="en-US" dirty="0"/>
          </a:p>
          <a:p>
            <a:pPr marL="285750" lvl="1" indent="-285750"/>
            <a:r>
              <a:rPr lang="en-US" dirty="0"/>
              <a:t>Be component-oriented</a:t>
            </a:r>
          </a:p>
          <a:p>
            <a:pPr marL="285750" lvl="1" indent="-285750"/>
            <a:r>
              <a:rPr lang="en-US" dirty="0"/>
              <a:t>Work from features</a:t>
            </a:r>
          </a:p>
        </p:txBody>
      </p:sp>
    </p:spTree>
    <p:extLst>
      <p:ext uri="{BB962C8B-B14F-4D97-AF65-F5344CB8AC3E}">
        <p14:creationId xmlns:p14="http://schemas.microsoft.com/office/powerpoint/2010/main" val="3436268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4C9BFF76-D7CE-DD4E-AAFF-997CEC728A38}"/>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F295198F-A711-9342-B7FB-9871DAF6F270}"/>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D20B56DD-A69D-024B-9CAE-0FC2ABE9BB14}"/>
              </a:ext>
            </a:extLst>
          </p:cNvPr>
          <p:cNvSpPr>
            <a:spLocks noGrp="1"/>
          </p:cNvSpPr>
          <p:nvPr>
            <p:ph type="sldNum" sz="quarter" idx="12"/>
          </p:nvPr>
        </p:nvSpPr>
        <p:spPr/>
        <p:txBody>
          <a:bodyPr/>
          <a:lstStyle/>
          <a:p>
            <a:pPr lvl="0"/>
            <a:fld id="{22EC7E53-A475-094E-A765-DE5C708B6601}" type="slidenum">
              <a:rPr lang="en-US" smtClean="0"/>
              <a:t>46</a:t>
            </a:fld>
            <a:endParaRPr lang="en-US"/>
          </a:p>
        </p:txBody>
      </p:sp>
      <p:sp>
        <p:nvSpPr>
          <p:cNvPr id="2" name="Title 1">
            <a:extLst>
              <a:ext uri="{FF2B5EF4-FFF2-40B4-BE49-F238E27FC236}">
                <a16:creationId xmlns:a16="http://schemas.microsoft.com/office/drawing/2014/main" id="{804FBFF1-8D59-424E-BF95-70B20D3AC91F}"/>
              </a:ext>
            </a:extLst>
          </p:cNvPr>
          <p:cNvSpPr txBox="1">
            <a:spLocks noGrp="1"/>
          </p:cNvSpPr>
          <p:nvPr>
            <p:ph type="title" idx="4294967295"/>
          </p:nvPr>
        </p:nvSpPr>
        <p:spPr/>
        <p:txBody>
          <a:bodyPr>
            <a:spAutoFit/>
          </a:bodyPr>
          <a:lstStyle/>
          <a:p>
            <a:pPr lvl="0"/>
            <a:r>
              <a:rPr lang="en-US"/>
              <a:t>#4 Project: Work with Contributor 2 / 3 [F05]</a:t>
            </a:r>
          </a:p>
        </p:txBody>
      </p:sp>
      <p:sp>
        <p:nvSpPr>
          <p:cNvPr id="3" name="Text Placeholder 2">
            <a:extLst>
              <a:ext uri="{FF2B5EF4-FFF2-40B4-BE49-F238E27FC236}">
                <a16:creationId xmlns:a16="http://schemas.microsoft.com/office/drawing/2014/main" id="{1E7EC639-2E42-D44B-A370-F4625A9AB203}"/>
              </a:ext>
            </a:extLst>
          </p:cNvPr>
          <p:cNvSpPr txBox="1">
            <a:spLocks noGrp="1"/>
          </p:cNvSpPr>
          <p:nvPr>
            <p:ph type="body" idx="4294967295"/>
          </p:nvPr>
        </p:nvSpPr>
        <p:spPr>
          <a:xfrm>
            <a:off x="180000" y="810000"/>
            <a:ext cx="9720000" cy="2554545"/>
          </a:xfrm>
        </p:spPr>
        <p:txBody>
          <a:bodyPr>
            <a:spAutoFit/>
          </a:bodyPr>
          <a:lstStyle/>
          <a:p>
            <a:pPr>
              <a:buNone/>
            </a:pPr>
            <a:r>
              <a:rPr lang="en-US" b="1" dirty="0"/>
              <a:t>Working with a </a:t>
            </a:r>
            <a:r>
              <a:rPr lang="en-US" b="1" dirty="0">
                <a:solidFill>
                  <a:srgbClr val="B62118"/>
                </a:solidFill>
              </a:rPr>
              <a:t>new contributor</a:t>
            </a:r>
          </a:p>
          <a:p>
            <a:pPr marL="285750" lvl="1" indent="-285750"/>
            <a:r>
              <a:rPr lang="en-US" dirty="0"/>
              <a:t>React speedily, don't sit on patches</a:t>
            </a:r>
          </a:p>
          <a:p>
            <a:pPr marL="285750" lvl="1" indent="-285750"/>
            <a:r>
              <a:rPr lang="en-US" dirty="0"/>
              <a:t>Turn contributions into conversations</a:t>
            </a:r>
          </a:p>
          <a:p>
            <a:pPr marL="285750" lvl="1" indent="-285750"/>
            <a:r>
              <a:rPr lang="en-US" dirty="0"/>
              <a:t>Practice conspicuous code review</a:t>
            </a:r>
          </a:p>
          <a:p>
            <a:pPr marL="285750" lvl="1" indent="-285750"/>
            <a:r>
              <a:rPr lang="en-US" dirty="0"/>
              <a:t>Track contributions, provide credit</a:t>
            </a:r>
          </a:p>
          <a:p>
            <a:pPr marL="285750" lvl="1" indent="-285750"/>
            <a:r>
              <a:rPr lang="en-US" dirty="0"/>
              <a:t>Praise plentiful, criticize specifically</a:t>
            </a:r>
          </a:p>
          <a:p>
            <a:pPr marL="285750" lvl="1" indent="-285750"/>
            <a:r>
              <a:rPr lang="en-US" dirty="0"/>
              <a:t>Prevent territoriality</a:t>
            </a:r>
          </a:p>
        </p:txBody>
      </p:sp>
    </p:spTree>
    <p:extLst>
      <p:ext uri="{BB962C8B-B14F-4D97-AF65-F5344CB8AC3E}">
        <p14:creationId xmlns:p14="http://schemas.microsoft.com/office/powerpoint/2010/main" val="4041273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F7DF61A-F695-1544-B0F2-4D6DFD74F8FF}"/>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004472CB-64E3-B945-A9B0-514452DF7B1E}"/>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8DA36719-2212-AF49-9D93-C0EA8C620F06}"/>
              </a:ext>
            </a:extLst>
          </p:cNvPr>
          <p:cNvSpPr>
            <a:spLocks noGrp="1"/>
          </p:cNvSpPr>
          <p:nvPr>
            <p:ph type="sldNum" sz="quarter" idx="12"/>
          </p:nvPr>
        </p:nvSpPr>
        <p:spPr/>
        <p:txBody>
          <a:bodyPr/>
          <a:lstStyle/>
          <a:p>
            <a:pPr lvl="0"/>
            <a:fld id="{279F8532-B85E-9D40-9FA8-7E590C46E418}" type="slidenum">
              <a:rPr lang="en-US" smtClean="0"/>
              <a:t>47</a:t>
            </a:fld>
            <a:endParaRPr lang="en-US"/>
          </a:p>
        </p:txBody>
      </p:sp>
      <p:sp>
        <p:nvSpPr>
          <p:cNvPr id="2" name="Title 1">
            <a:extLst>
              <a:ext uri="{FF2B5EF4-FFF2-40B4-BE49-F238E27FC236}">
                <a16:creationId xmlns:a16="http://schemas.microsoft.com/office/drawing/2014/main" id="{FC0128B9-1E60-A142-B7D6-33B31D2815DA}"/>
              </a:ext>
            </a:extLst>
          </p:cNvPr>
          <p:cNvSpPr txBox="1">
            <a:spLocks noGrp="1"/>
          </p:cNvSpPr>
          <p:nvPr>
            <p:ph type="title" idx="4294967295"/>
          </p:nvPr>
        </p:nvSpPr>
        <p:spPr/>
        <p:txBody>
          <a:bodyPr>
            <a:spAutoFit/>
          </a:bodyPr>
          <a:lstStyle/>
          <a:p>
            <a:pPr lvl="0"/>
            <a:r>
              <a:rPr lang="en-US"/>
              <a:t>#4 Project: Work with Contributor 3 / 3 [F05]</a:t>
            </a:r>
          </a:p>
        </p:txBody>
      </p:sp>
      <p:sp>
        <p:nvSpPr>
          <p:cNvPr id="3" name="Text Placeholder 2">
            <a:extLst>
              <a:ext uri="{FF2B5EF4-FFF2-40B4-BE49-F238E27FC236}">
                <a16:creationId xmlns:a16="http://schemas.microsoft.com/office/drawing/2014/main" id="{F2D6EF3D-26AE-D84A-A157-3175CE861B7B}"/>
              </a:ext>
            </a:extLst>
          </p:cNvPr>
          <p:cNvSpPr txBox="1">
            <a:spLocks noGrp="1"/>
          </p:cNvSpPr>
          <p:nvPr>
            <p:ph type="body" idx="4294967295"/>
          </p:nvPr>
        </p:nvSpPr>
        <p:spPr/>
        <p:txBody>
          <a:bodyPr/>
          <a:lstStyle/>
          <a:p>
            <a:pPr>
              <a:buNone/>
            </a:pPr>
            <a:r>
              <a:rPr lang="en-US" b="1" dirty="0"/>
              <a:t>Working with a </a:t>
            </a:r>
            <a:r>
              <a:rPr lang="en-US" b="1" dirty="0">
                <a:solidFill>
                  <a:srgbClr val="B62118"/>
                </a:solidFill>
              </a:rPr>
              <a:t>regular contributor</a:t>
            </a:r>
          </a:p>
          <a:p>
            <a:pPr marL="285750" lvl="1" indent="-285750"/>
            <a:r>
              <a:rPr lang="en-US" dirty="0"/>
              <a:t>Track volunteer interests, assign accordingly</a:t>
            </a:r>
          </a:p>
          <a:p>
            <a:pPr marL="285750" lvl="1" indent="-285750"/>
            <a:r>
              <a:rPr lang="en-US" dirty="0"/>
              <a:t>Distinguish inquiry from assignment</a:t>
            </a:r>
          </a:p>
          <a:p>
            <a:pPr marL="285750" lvl="1" indent="-285750"/>
            <a:r>
              <a:rPr lang="en-US" dirty="0"/>
              <a:t>Share technical as well as managerial tasks</a:t>
            </a:r>
          </a:p>
          <a:p>
            <a:pPr marL="285750" lvl="1" indent="-285750"/>
            <a:r>
              <a:rPr lang="en-US" dirty="0"/>
              <a:t>Follow-up to delegated assignment</a:t>
            </a:r>
          </a:p>
          <a:p>
            <a:pPr marL="285750" lvl="1" indent="-285750"/>
            <a:r>
              <a:rPr lang="en-US" dirty="0"/>
              <a:t>Document practices and traditions</a:t>
            </a:r>
          </a:p>
          <a:p>
            <a:pPr marL="285750" lvl="1" indent="-285750"/>
            <a:r>
              <a:rPr lang="en-US" dirty="0"/>
              <a:t>Archive practice descriptions</a:t>
            </a:r>
          </a:p>
        </p:txBody>
      </p:sp>
    </p:spTree>
    <p:extLst>
      <p:ext uri="{BB962C8B-B14F-4D97-AF65-F5344CB8AC3E}">
        <p14:creationId xmlns:p14="http://schemas.microsoft.com/office/powerpoint/2010/main" val="261453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8E7695B-7E9F-CF43-8D5C-2B9B3226D9A3}"/>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19A63392-9F38-C74A-B2BC-F18EB4314128}"/>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537333D6-E2A4-944C-878C-B068313D9655}"/>
              </a:ext>
            </a:extLst>
          </p:cNvPr>
          <p:cNvSpPr>
            <a:spLocks noGrp="1"/>
          </p:cNvSpPr>
          <p:nvPr>
            <p:ph type="sldNum" sz="quarter" idx="12"/>
          </p:nvPr>
        </p:nvSpPr>
        <p:spPr/>
        <p:txBody>
          <a:bodyPr/>
          <a:lstStyle/>
          <a:p>
            <a:pPr lvl="0"/>
            <a:fld id="{4D2F7EA3-33A7-F848-88E7-5E89B72B21B8}" type="slidenum">
              <a:rPr lang="en-US" smtClean="0"/>
              <a:t>48</a:t>
            </a:fld>
            <a:endParaRPr lang="en-US"/>
          </a:p>
        </p:txBody>
      </p:sp>
      <p:sp>
        <p:nvSpPr>
          <p:cNvPr id="2" name="Title 1">
            <a:extLst>
              <a:ext uri="{FF2B5EF4-FFF2-40B4-BE49-F238E27FC236}">
                <a16:creationId xmlns:a16="http://schemas.microsoft.com/office/drawing/2014/main" id="{AC888134-8CE6-1743-BF5A-2AAD358346FE}"/>
              </a:ext>
            </a:extLst>
          </p:cNvPr>
          <p:cNvSpPr txBox="1">
            <a:spLocks noGrp="1"/>
          </p:cNvSpPr>
          <p:nvPr>
            <p:ph type="title" idx="4294967295"/>
          </p:nvPr>
        </p:nvSpPr>
        <p:spPr/>
        <p:txBody>
          <a:bodyPr>
            <a:spAutoFit/>
          </a:bodyPr>
          <a:lstStyle/>
          <a:p>
            <a:pPr lvl="0"/>
            <a:r>
              <a:rPr lang="en-US"/>
              <a:t>Meritocratic Decision Making Process</a:t>
            </a:r>
          </a:p>
        </p:txBody>
      </p:sp>
      <p:sp>
        <p:nvSpPr>
          <p:cNvPr id="3" name="Text Placeholder 2">
            <a:extLst>
              <a:ext uri="{FF2B5EF4-FFF2-40B4-BE49-F238E27FC236}">
                <a16:creationId xmlns:a16="http://schemas.microsoft.com/office/drawing/2014/main" id="{519A1377-7F56-324E-8027-265C30B7E116}"/>
              </a:ext>
            </a:extLst>
          </p:cNvPr>
          <p:cNvSpPr txBox="1">
            <a:spLocks noGrp="1"/>
          </p:cNvSpPr>
          <p:nvPr>
            <p:ph type="body" idx="4294967295"/>
          </p:nvPr>
        </p:nvSpPr>
        <p:spPr>
          <a:xfrm>
            <a:off x="180000" y="810000"/>
            <a:ext cx="9720000" cy="4401205"/>
          </a:xfrm>
        </p:spPr>
        <p:txBody>
          <a:bodyPr>
            <a:spAutoFit/>
          </a:bodyPr>
          <a:lstStyle/>
          <a:p>
            <a:pPr>
              <a:buNone/>
            </a:pPr>
            <a:r>
              <a:rPr lang="en-US" dirty="0"/>
              <a:t>Process for decision making depends on the project</a:t>
            </a:r>
          </a:p>
          <a:p>
            <a:pPr marL="285750" lvl="1" indent="-285750"/>
            <a:r>
              <a:rPr lang="en-US" sz="1600" dirty="0"/>
              <a:t>Compare Linux Kernel vs. PostgreSQL vs. Tiki Wiki CMS</a:t>
            </a:r>
          </a:p>
          <a:p>
            <a:pPr marL="285750" lvl="1" indent="-285750"/>
            <a:r>
              <a:rPr lang="en-US" sz="1600" dirty="0"/>
              <a:t>All involve some form of mailing list discussion</a:t>
            </a:r>
          </a:p>
          <a:p>
            <a:pPr marL="285750" lvl="1" indent="-285750"/>
            <a:r>
              <a:rPr lang="en-US" sz="1600" dirty="0"/>
              <a:t>Sometimes, private side discussions are OK</a:t>
            </a:r>
          </a:p>
          <a:p>
            <a:pPr marL="285750" lvl="5" indent="-285750"/>
            <a:endParaRPr lang="en-US" dirty="0"/>
          </a:p>
          <a:p>
            <a:pPr>
              <a:buNone/>
            </a:pPr>
            <a:r>
              <a:rPr lang="en-US" dirty="0"/>
              <a:t>Most consensus-based projects avoid votes</a:t>
            </a:r>
          </a:p>
          <a:p>
            <a:pPr marL="285750" lvl="1" indent="-285750"/>
            <a:r>
              <a:rPr lang="en-US" sz="1600" dirty="0"/>
              <a:t>Having to vote indicates a failure of the process</a:t>
            </a:r>
          </a:p>
          <a:p>
            <a:pPr marL="285750" lvl="1" indent="-285750"/>
            <a:r>
              <a:rPr lang="en-US" sz="1600" dirty="0"/>
              <a:t>But if you have to ...</a:t>
            </a:r>
          </a:p>
          <a:p>
            <a:pPr marL="285750" lvl="2" indent="-285750"/>
            <a:r>
              <a:rPr lang="en-US" sz="1200" dirty="0"/>
              <a:t>Idiosyncratic -1, </a:t>
            </a:r>
            <a:r>
              <a:rPr lang="en-US" altLang="zh-CN" sz="1200" dirty="0">
                <a:latin typeface="Nimbus Sans L" pitchFamily="34"/>
              </a:rPr>
              <a:t>±</a:t>
            </a:r>
            <a:r>
              <a:rPr lang="en-US" sz="1200" dirty="0"/>
              <a:t>0, +1 voting process [A10]</a:t>
            </a:r>
          </a:p>
          <a:p>
            <a:pPr marL="285750" lvl="2" indent="-285750"/>
            <a:r>
              <a:rPr lang="en-US" sz="1200" dirty="0"/>
              <a:t>Votes are called on project roles, design decisions, resource allocations</a:t>
            </a:r>
          </a:p>
          <a:p>
            <a:pPr marL="285750" lvl="2" indent="-285750"/>
            <a:r>
              <a:rPr lang="en-US" sz="1200" dirty="0"/>
              <a:t>Important example: Committer elections (determine social set-up)</a:t>
            </a:r>
          </a:p>
          <a:p>
            <a:pPr marL="285750" lvl="4" indent="-285750"/>
            <a:endParaRPr lang="en-US" dirty="0"/>
          </a:p>
          <a:p>
            <a:pPr>
              <a:buNone/>
            </a:pPr>
            <a:r>
              <a:rPr lang="en-US" dirty="0"/>
              <a:t>Decisions are summarized and archived</a:t>
            </a:r>
          </a:p>
        </p:txBody>
      </p:sp>
    </p:spTree>
    <p:extLst>
      <p:ext uri="{BB962C8B-B14F-4D97-AF65-F5344CB8AC3E}">
        <p14:creationId xmlns:p14="http://schemas.microsoft.com/office/powerpoint/2010/main" val="2601409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B2BDE283-F123-E44D-829C-7A5DCD92E65B}"/>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38CB173A-63A1-7A46-A906-2AF9F069E761}"/>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391BFD9E-66A5-1646-B542-27A9CD9781AB}"/>
              </a:ext>
            </a:extLst>
          </p:cNvPr>
          <p:cNvSpPr>
            <a:spLocks noGrp="1"/>
          </p:cNvSpPr>
          <p:nvPr>
            <p:ph type="sldNum" sz="quarter" idx="12"/>
          </p:nvPr>
        </p:nvSpPr>
        <p:spPr/>
        <p:txBody>
          <a:bodyPr/>
          <a:lstStyle/>
          <a:p>
            <a:pPr lvl="0"/>
            <a:fld id="{F404FB98-B93B-2544-8D2C-BE74DB998F98}" type="slidenum">
              <a:rPr lang="en-US" smtClean="0"/>
              <a:t>49</a:t>
            </a:fld>
            <a:endParaRPr lang="en-US"/>
          </a:p>
        </p:txBody>
      </p:sp>
      <p:sp>
        <p:nvSpPr>
          <p:cNvPr id="2" name="Title 1">
            <a:extLst>
              <a:ext uri="{FF2B5EF4-FFF2-40B4-BE49-F238E27FC236}">
                <a16:creationId xmlns:a16="http://schemas.microsoft.com/office/drawing/2014/main" id="{D835E96A-815B-D74B-BBEF-7FE3D57C130D}"/>
              </a:ext>
            </a:extLst>
          </p:cNvPr>
          <p:cNvSpPr txBox="1">
            <a:spLocks noGrp="1"/>
          </p:cNvSpPr>
          <p:nvPr>
            <p:ph type="title" idx="4294967295"/>
          </p:nvPr>
        </p:nvSpPr>
        <p:spPr/>
        <p:txBody>
          <a:bodyPr/>
          <a:lstStyle/>
          <a:p>
            <a:pPr lvl="0"/>
            <a:r>
              <a:rPr lang="en-US"/>
              <a:t>Illustration of How Numbers Play Out</a:t>
            </a:r>
          </a:p>
        </p:txBody>
      </p:sp>
      <p:pic>
        <p:nvPicPr>
          <p:cNvPr id="7" name="Picture 6">
            <a:extLst>
              <a:ext uri="{FF2B5EF4-FFF2-40B4-BE49-F238E27FC236}">
                <a16:creationId xmlns:a16="http://schemas.microsoft.com/office/drawing/2014/main" id="{27213371-FCDC-8E49-B269-A7ED22A9BCC7}"/>
              </a:ext>
            </a:extLst>
          </p:cNvPr>
          <p:cNvPicPr>
            <a:picLocks noChangeAspect="1"/>
          </p:cNvPicPr>
          <p:nvPr/>
        </p:nvPicPr>
        <p:blipFill>
          <a:blip r:embed="rId3"/>
          <a:stretch>
            <a:fillRect/>
          </a:stretch>
        </p:blipFill>
        <p:spPr>
          <a:xfrm>
            <a:off x="1963105" y="1484558"/>
            <a:ext cx="5973417" cy="3035994"/>
          </a:xfrm>
          <a:prstGeom prst="rect">
            <a:avLst/>
          </a:prstGeom>
        </p:spPr>
      </p:pic>
    </p:spTree>
    <p:extLst>
      <p:ext uri="{BB962C8B-B14F-4D97-AF65-F5344CB8AC3E}">
        <p14:creationId xmlns:p14="http://schemas.microsoft.com/office/powerpoint/2010/main" val="226480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7A73-473A-2642-B654-9992678D0A07}"/>
              </a:ext>
            </a:extLst>
          </p:cNvPr>
          <p:cNvSpPr>
            <a:spLocks noGrp="1"/>
          </p:cNvSpPr>
          <p:nvPr>
            <p:ph type="title"/>
          </p:nvPr>
        </p:nvSpPr>
        <p:spPr/>
        <p:txBody>
          <a:bodyPr>
            <a:normAutofit fontScale="90000"/>
          </a:bodyPr>
          <a:lstStyle/>
          <a:p>
            <a:r>
              <a:rPr lang="en-US" dirty="0" err="1"/>
              <a:t>开源</a:t>
            </a:r>
            <a:r>
              <a:rPr lang="zh-CN" altLang="en-US" dirty="0"/>
              <a:t> </a:t>
            </a:r>
            <a:r>
              <a:rPr lang="en-US" altLang="zh-CN" dirty="0"/>
              <a:t>vs. </a:t>
            </a:r>
            <a:r>
              <a:rPr lang="zh-CN" altLang="en-US" dirty="0"/>
              <a:t>公司内部项目</a:t>
            </a:r>
            <a:br>
              <a:rPr lang="en-GB" altLang="zh-CN" dirty="0"/>
            </a:br>
            <a:r>
              <a:rPr lang="en-US" sz="1800" dirty="0"/>
              <a:t>Open</a:t>
            </a:r>
            <a:r>
              <a:rPr lang="zh-CN" altLang="en-US" sz="1800" dirty="0"/>
              <a:t> </a:t>
            </a:r>
            <a:r>
              <a:rPr lang="en-US" sz="1800" dirty="0"/>
              <a:t>Source</a:t>
            </a:r>
            <a:r>
              <a:rPr lang="zh-CN" altLang="en-US" sz="1800" dirty="0"/>
              <a:t> </a:t>
            </a:r>
            <a:r>
              <a:rPr lang="en-US" altLang="zh-CN" sz="1800" dirty="0"/>
              <a:t>vs. Firm-internal Projects</a:t>
            </a:r>
            <a:endParaRPr lang="en-US" dirty="0"/>
          </a:p>
        </p:txBody>
      </p:sp>
      <p:pic>
        <p:nvPicPr>
          <p:cNvPr id="3" name="Picture 2">
            <a:extLst>
              <a:ext uri="{FF2B5EF4-FFF2-40B4-BE49-F238E27FC236}">
                <a16:creationId xmlns:a16="http://schemas.microsoft.com/office/drawing/2014/main" id="{30368ADB-A4F2-5945-BB0C-9C3D1EF65CCA}"/>
              </a:ext>
            </a:extLst>
          </p:cNvPr>
          <p:cNvPicPr>
            <a:picLocks noChangeAspect="1"/>
          </p:cNvPicPr>
          <p:nvPr/>
        </p:nvPicPr>
        <p:blipFill>
          <a:blip r:embed="rId3"/>
          <a:stretch>
            <a:fillRect/>
          </a:stretch>
        </p:blipFill>
        <p:spPr>
          <a:xfrm>
            <a:off x="1701909" y="813648"/>
            <a:ext cx="7496411" cy="4646803"/>
          </a:xfrm>
          <a:prstGeom prst="rect">
            <a:avLst/>
          </a:prstGeom>
        </p:spPr>
      </p:pic>
    </p:spTree>
    <p:extLst>
      <p:ext uri="{BB962C8B-B14F-4D97-AF65-F5344CB8AC3E}">
        <p14:creationId xmlns:p14="http://schemas.microsoft.com/office/powerpoint/2010/main" val="1751816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D10C8C91-3B4D-6646-8D37-6DFBF64C2735}"/>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5308B551-E57D-0444-A074-45F685AC4DE9}"/>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04C01A82-8690-6C4D-A4C8-8A30D2ACAB07}"/>
              </a:ext>
            </a:extLst>
          </p:cNvPr>
          <p:cNvSpPr>
            <a:spLocks noGrp="1"/>
          </p:cNvSpPr>
          <p:nvPr>
            <p:ph type="sldNum" sz="quarter" idx="12"/>
          </p:nvPr>
        </p:nvSpPr>
        <p:spPr/>
        <p:txBody>
          <a:bodyPr/>
          <a:lstStyle/>
          <a:p>
            <a:pPr lvl="0"/>
            <a:fld id="{27F71F11-4D47-3C4C-8CAF-70AADE060691}" type="slidenum">
              <a:rPr lang="en-US" smtClean="0"/>
              <a:t>50</a:t>
            </a:fld>
            <a:endParaRPr lang="en-US"/>
          </a:p>
        </p:txBody>
      </p:sp>
      <p:sp>
        <p:nvSpPr>
          <p:cNvPr id="2" name="Title 1">
            <a:extLst>
              <a:ext uri="{FF2B5EF4-FFF2-40B4-BE49-F238E27FC236}">
                <a16:creationId xmlns:a16="http://schemas.microsoft.com/office/drawing/2014/main" id="{3E838D03-3E24-E242-A1CA-18C7D40B7FA4}"/>
              </a:ext>
            </a:extLst>
          </p:cNvPr>
          <p:cNvSpPr txBox="1">
            <a:spLocks noGrp="1"/>
          </p:cNvSpPr>
          <p:nvPr>
            <p:ph type="title" idx="4294967295"/>
          </p:nvPr>
        </p:nvSpPr>
        <p:spPr/>
        <p:txBody>
          <a:bodyPr>
            <a:spAutoFit/>
          </a:bodyPr>
          <a:lstStyle/>
          <a:p>
            <a:pPr lvl="0"/>
            <a:r>
              <a:rPr lang="en-US"/>
              <a:t>Recruiting is an Investment</a:t>
            </a:r>
          </a:p>
        </p:txBody>
      </p:sp>
      <p:sp>
        <p:nvSpPr>
          <p:cNvPr id="3" name="Subtitle 2">
            <a:extLst>
              <a:ext uri="{FF2B5EF4-FFF2-40B4-BE49-F238E27FC236}">
                <a16:creationId xmlns:a16="http://schemas.microsoft.com/office/drawing/2014/main" id="{AFD16222-2468-2F4B-B9A6-98E7FBC85F8B}"/>
              </a:ext>
            </a:extLst>
          </p:cNvPr>
          <p:cNvSpPr txBox="1">
            <a:spLocks noGrp="1"/>
          </p:cNvSpPr>
          <p:nvPr>
            <p:ph type="subTitle" idx="4294967295"/>
          </p:nvPr>
        </p:nvSpPr>
        <p:spPr/>
        <p:txBody>
          <a:bodyPr anchor="ctr" anchorCtr="1"/>
          <a:lstStyle/>
          <a:p>
            <a:pPr lvl="0" algn="ctr">
              <a:lnSpc>
                <a:spcPct val="150000"/>
              </a:lnSpc>
              <a:spcAft>
                <a:spcPts val="0"/>
              </a:spcAft>
              <a:buNone/>
            </a:pPr>
            <a:r>
              <a:rPr lang="en-US" sz="2800" b="1" dirty="0">
                <a:solidFill>
                  <a:srgbClr val="B62118"/>
                </a:solidFill>
              </a:rPr>
              <a:t>Time is your scarcest resource</a:t>
            </a:r>
          </a:p>
          <a:p>
            <a:pPr lvl="0" algn="ctr">
              <a:lnSpc>
                <a:spcPct val="150000"/>
              </a:lnSpc>
              <a:spcAft>
                <a:spcPts val="0"/>
              </a:spcAft>
              <a:buNone/>
            </a:pPr>
            <a:r>
              <a:rPr lang="en-US" sz="2800" b="1" dirty="0">
                <a:solidFill>
                  <a:srgbClr val="B62118"/>
                </a:solidFill>
              </a:rPr>
              <a:t>Recruiting takes time</a:t>
            </a:r>
          </a:p>
          <a:p>
            <a:pPr lvl="0" algn="ctr">
              <a:lnSpc>
                <a:spcPct val="150000"/>
              </a:lnSpc>
              <a:spcAft>
                <a:spcPts val="0"/>
              </a:spcAft>
              <a:buNone/>
            </a:pPr>
            <a:r>
              <a:rPr lang="en-US" sz="2800" b="1" dirty="0"/>
              <a:t>Therefore:</a:t>
            </a:r>
          </a:p>
          <a:p>
            <a:pPr lvl="0" algn="ctr">
              <a:lnSpc>
                <a:spcPct val="150000"/>
              </a:lnSpc>
              <a:spcAft>
                <a:spcPts val="0"/>
              </a:spcAft>
              <a:buNone/>
            </a:pPr>
            <a:r>
              <a:rPr lang="en-US" sz="3600" b="1" dirty="0">
                <a:solidFill>
                  <a:srgbClr val="95B241"/>
                </a:solidFill>
              </a:rPr>
              <a:t>View recruiting as investment</a:t>
            </a:r>
          </a:p>
          <a:p>
            <a:pPr lvl="0" algn="ctr">
              <a:lnSpc>
                <a:spcPct val="150000"/>
              </a:lnSpc>
              <a:spcAft>
                <a:spcPts val="0"/>
              </a:spcAft>
              <a:buNone/>
            </a:pPr>
            <a:r>
              <a:rPr lang="en-US" sz="2000" b="1" dirty="0"/>
              <a:t>Align time spent with return received</a:t>
            </a:r>
          </a:p>
          <a:p>
            <a:pPr lvl="0" algn="ctr">
              <a:lnSpc>
                <a:spcPct val="150000"/>
              </a:lnSpc>
              <a:spcAft>
                <a:spcPts val="0"/>
              </a:spcAft>
              <a:buNone/>
            </a:pPr>
            <a:r>
              <a:rPr lang="en-US" sz="2000" b="1" dirty="0"/>
              <a:t>Recruit for the long-term [F05]</a:t>
            </a:r>
          </a:p>
        </p:txBody>
      </p:sp>
    </p:spTree>
    <p:extLst>
      <p:ext uri="{BB962C8B-B14F-4D97-AF65-F5344CB8AC3E}">
        <p14:creationId xmlns:p14="http://schemas.microsoft.com/office/powerpoint/2010/main" val="2258324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1BF8562A-7BC7-0E4B-94B0-819C65E8F3F1}"/>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55EFF782-6C0B-564F-8ADE-F57B42DA1F16}"/>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4B8CC7F1-AA67-E247-80D3-6A2F3E4238F9}"/>
              </a:ext>
            </a:extLst>
          </p:cNvPr>
          <p:cNvSpPr>
            <a:spLocks noGrp="1"/>
          </p:cNvSpPr>
          <p:nvPr>
            <p:ph type="sldNum" sz="quarter" idx="12"/>
          </p:nvPr>
        </p:nvSpPr>
        <p:spPr/>
        <p:txBody>
          <a:bodyPr/>
          <a:lstStyle/>
          <a:p>
            <a:pPr lvl="0"/>
            <a:fld id="{35E733A4-C46F-B140-8DDE-1D37E100A344}" type="slidenum">
              <a:rPr lang="en-US" smtClean="0"/>
              <a:t>51</a:t>
            </a:fld>
            <a:endParaRPr lang="en-US"/>
          </a:p>
        </p:txBody>
      </p:sp>
      <p:sp>
        <p:nvSpPr>
          <p:cNvPr id="2" name="Title 1">
            <a:extLst>
              <a:ext uri="{FF2B5EF4-FFF2-40B4-BE49-F238E27FC236}">
                <a16:creationId xmlns:a16="http://schemas.microsoft.com/office/drawing/2014/main" id="{72DE51C8-07B8-E740-B031-0F27AB9D3A06}"/>
              </a:ext>
            </a:extLst>
          </p:cNvPr>
          <p:cNvSpPr txBox="1">
            <a:spLocks noGrp="1"/>
          </p:cNvSpPr>
          <p:nvPr>
            <p:ph type="title" idx="4294967295"/>
          </p:nvPr>
        </p:nvSpPr>
        <p:spPr/>
        <p:txBody>
          <a:bodyPr>
            <a:spAutoFit/>
          </a:bodyPr>
          <a:lstStyle/>
          <a:p>
            <a:pPr lvl="0"/>
            <a:r>
              <a:rPr lang="en-US"/>
              <a:t>#5 Volunteer: Lead Project 1 / 2</a:t>
            </a:r>
          </a:p>
        </p:txBody>
      </p:sp>
      <p:sp>
        <p:nvSpPr>
          <p:cNvPr id="3" name="Text Placeholder 2">
            <a:extLst>
              <a:ext uri="{FF2B5EF4-FFF2-40B4-BE49-F238E27FC236}">
                <a16:creationId xmlns:a16="http://schemas.microsoft.com/office/drawing/2014/main" id="{EB251C0E-BFC1-6742-85F2-A096BC6AAAFB}"/>
              </a:ext>
            </a:extLst>
          </p:cNvPr>
          <p:cNvSpPr txBox="1">
            <a:spLocks noGrp="1"/>
          </p:cNvSpPr>
          <p:nvPr>
            <p:ph type="body" idx="4294967295"/>
          </p:nvPr>
        </p:nvSpPr>
        <p:spPr/>
        <p:txBody>
          <a:bodyPr/>
          <a:lstStyle/>
          <a:p>
            <a:pPr>
              <a:buNone/>
            </a:pPr>
            <a:r>
              <a:rPr lang="en-US" dirty="0"/>
              <a:t>Lead project</a:t>
            </a:r>
          </a:p>
          <a:p>
            <a:pPr marL="285750" lvl="1" indent="-285750"/>
            <a:r>
              <a:rPr lang="en-US" dirty="0"/>
              <a:t>Take responsibility</a:t>
            </a:r>
          </a:p>
          <a:p>
            <a:pPr marL="285750" lvl="1" indent="-285750"/>
            <a:r>
              <a:rPr lang="en-US" dirty="0"/>
              <a:t>Praise other contributors</a:t>
            </a:r>
          </a:p>
          <a:p>
            <a:pPr marL="285750" lvl="1" indent="-285750"/>
            <a:r>
              <a:rPr lang="en-US" dirty="0"/>
              <a:t>Acknowledge contributions</a:t>
            </a:r>
          </a:p>
          <a:p>
            <a:pPr marL="285750" lvl="1" indent="-285750"/>
            <a:r>
              <a:rPr lang="en-US" dirty="0"/>
              <a:t>Support towards their manager</a:t>
            </a:r>
          </a:p>
          <a:p>
            <a:pPr marL="285750" lvl="1" indent="-285750"/>
            <a:r>
              <a:rPr lang="en-US" dirty="0"/>
              <a:t>Provide tokens of appreciation</a:t>
            </a:r>
          </a:p>
        </p:txBody>
      </p:sp>
    </p:spTree>
    <p:extLst>
      <p:ext uri="{BB962C8B-B14F-4D97-AF65-F5344CB8AC3E}">
        <p14:creationId xmlns:p14="http://schemas.microsoft.com/office/powerpoint/2010/main" val="241078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711CD86-450B-814B-AAF3-FD560AE8AF1E}"/>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5FA902FC-DB3A-C941-A257-5204F47218F8}"/>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1113FFA1-016B-DE43-B243-8BFC4107D926}"/>
              </a:ext>
            </a:extLst>
          </p:cNvPr>
          <p:cNvSpPr>
            <a:spLocks noGrp="1"/>
          </p:cNvSpPr>
          <p:nvPr>
            <p:ph type="sldNum" sz="quarter" idx="12"/>
          </p:nvPr>
        </p:nvSpPr>
        <p:spPr/>
        <p:txBody>
          <a:bodyPr/>
          <a:lstStyle/>
          <a:p>
            <a:pPr lvl="0"/>
            <a:fld id="{E308260B-0550-5A40-A442-E1F86ADF8015}" type="slidenum">
              <a:rPr lang="en-US" smtClean="0"/>
              <a:t>52</a:t>
            </a:fld>
            <a:endParaRPr lang="en-US"/>
          </a:p>
        </p:txBody>
      </p:sp>
      <p:sp>
        <p:nvSpPr>
          <p:cNvPr id="2" name="Title 1">
            <a:extLst>
              <a:ext uri="{FF2B5EF4-FFF2-40B4-BE49-F238E27FC236}">
                <a16:creationId xmlns:a16="http://schemas.microsoft.com/office/drawing/2014/main" id="{7A0340BD-7E46-034D-8E91-15B11F2ECCDE}"/>
              </a:ext>
            </a:extLst>
          </p:cNvPr>
          <p:cNvSpPr txBox="1">
            <a:spLocks noGrp="1"/>
          </p:cNvSpPr>
          <p:nvPr>
            <p:ph type="title" idx="4294967295"/>
          </p:nvPr>
        </p:nvSpPr>
        <p:spPr/>
        <p:txBody>
          <a:bodyPr>
            <a:spAutoFit/>
          </a:bodyPr>
          <a:lstStyle/>
          <a:p>
            <a:pPr lvl="0"/>
            <a:r>
              <a:rPr lang="en-US"/>
              <a:t>#5 Volunteer: Lead Project 2 / 2</a:t>
            </a:r>
          </a:p>
        </p:txBody>
      </p:sp>
      <p:sp>
        <p:nvSpPr>
          <p:cNvPr id="3" name="Text Placeholder 2">
            <a:extLst>
              <a:ext uri="{FF2B5EF4-FFF2-40B4-BE49-F238E27FC236}">
                <a16:creationId xmlns:a16="http://schemas.microsoft.com/office/drawing/2014/main" id="{F8A027F9-D1EF-1D47-AF65-FCE4FEFB8004}"/>
              </a:ext>
            </a:extLst>
          </p:cNvPr>
          <p:cNvSpPr txBox="1">
            <a:spLocks noGrp="1"/>
          </p:cNvSpPr>
          <p:nvPr>
            <p:ph type="body" idx="4294967295"/>
          </p:nvPr>
        </p:nvSpPr>
        <p:spPr/>
        <p:txBody>
          <a:bodyPr/>
          <a:lstStyle/>
          <a:p>
            <a:pPr>
              <a:buNone/>
            </a:pPr>
            <a:r>
              <a:rPr lang="en-US" dirty="0"/>
              <a:t>Enable community career</a:t>
            </a:r>
          </a:p>
          <a:p>
            <a:pPr marL="285750" lvl="1" indent="-285750"/>
            <a:r>
              <a:rPr lang="en-US" dirty="0"/>
              <a:t>Define community career</a:t>
            </a:r>
          </a:p>
          <a:p>
            <a:pPr marL="285750" lvl="1" indent="-285750"/>
            <a:r>
              <a:rPr lang="en-US" dirty="0"/>
              <a:t>Define roles and positions</a:t>
            </a:r>
          </a:p>
          <a:p>
            <a:pPr marL="285750" lvl="1" indent="-285750"/>
            <a:r>
              <a:rPr lang="en-US" dirty="0"/>
              <a:t>Decide promotion privately</a:t>
            </a:r>
          </a:p>
          <a:p>
            <a:pPr marL="285750" lvl="1" indent="-285750"/>
            <a:r>
              <a:rPr lang="en-US" dirty="0"/>
              <a:t>Announce promotion clearly</a:t>
            </a:r>
          </a:p>
        </p:txBody>
      </p:sp>
    </p:spTree>
    <p:extLst>
      <p:ext uri="{BB962C8B-B14F-4D97-AF65-F5344CB8AC3E}">
        <p14:creationId xmlns:p14="http://schemas.microsoft.com/office/powerpoint/2010/main" val="4169419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E1F012-5A48-2C43-BBE9-3AB9F1C64243}"/>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50F353FC-E2DA-B145-9037-3859B902E115}"/>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46B758C4-611F-8040-8AD4-D57C473F0397}"/>
              </a:ext>
            </a:extLst>
          </p:cNvPr>
          <p:cNvSpPr>
            <a:spLocks noGrp="1"/>
          </p:cNvSpPr>
          <p:nvPr>
            <p:ph type="sldNum" sz="quarter" idx="12"/>
          </p:nvPr>
        </p:nvSpPr>
        <p:spPr/>
        <p:txBody>
          <a:bodyPr/>
          <a:lstStyle/>
          <a:p>
            <a:pPr lvl="0"/>
            <a:fld id="{366E7413-C125-7B42-867F-011930530B3B}" type="slidenum">
              <a:rPr lang="en-US" smtClean="0"/>
              <a:t>53</a:t>
            </a:fld>
            <a:endParaRPr lang="en-US"/>
          </a:p>
        </p:txBody>
      </p:sp>
      <p:sp>
        <p:nvSpPr>
          <p:cNvPr id="2" name="Title 1">
            <a:extLst>
              <a:ext uri="{FF2B5EF4-FFF2-40B4-BE49-F238E27FC236}">
                <a16:creationId xmlns:a16="http://schemas.microsoft.com/office/drawing/2014/main" id="{45D36F42-CD3F-124C-B806-48C0CB05E23C}"/>
              </a:ext>
            </a:extLst>
          </p:cNvPr>
          <p:cNvSpPr txBox="1">
            <a:spLocks noGrp="1"/>
          </p:cNvSpPr>
          <p:nvPr>
            <p:ph type="title" idx="4294967295"/>
          </p:nvPr>
        </p:nvSpPr>
        <p:spPr>
          <a:xfrm>
            <a:off x="0" y="-8166"/>
            <a:ext cx="10080000" cy="646331"/>
          </a:xfrm>
        </p:spPr>
        <p:txBody>
          <a:bodyPr>
            <a:spAutoFit/>
          </a:bodyPr>
          <a:lstStyle/>
          <a:p>
            <a:pPr lvl="0"/>
            <a:r>
              <a:rPr lang="en-US" dirty="0" err="1"/>
              <a:t>理解</a:t>
            </a:r>
            <a:br>
              <a:rPr lang="en-US" dirty="0"/>
            </a:br>
            <a:r>
              <a:rPr lang="en-US" sz="1800" dirty="0"/>
              <a:t>Dealing with Difficult People 1 / 4 [CF08]</a:t>
            </a:r>
            <a:endParaRPr lang="en-US" dirty="0"/>
          </a:p>
        </p:txBody>
      </p:sp>
      <p:sp>
        <p:nvSpPr>
          <p:cNvPr id="3" name="Text Placeholder 2">
            <a:extLst>
              <a:ext uri="{FF2B5EF4-FFF2-40B4-BE49-F238E27FC236}">
                <a16:creationId xmlns:a16="http://schemas.microsoft.com/office/drawing/2014/main" id="{B458EED0-C262-454E-9CFF-84E269668C7D}"/>
              </a:ext>
            </a:extLst>
          </p:cNvPr>
          <p:cNvSpPr txBox="1">
            <a:spLocks noGrp="1"/>
          </p:cNvSpPr>
          <p:nvPr>
            <p:ph type="body" idx="4294967295"/>
          </p:nvPr>
        </p:nvSpPr>
        <p:spPr/>
        <p:txBody>
          <a:bodyPr/>
          <a:lstStyle/>
          <a:p>
            <a:pPr>
              <a:buNone/>
            </a:pPr>
            <a:r>
              <a:rPr lang="en-US" dirty="0"/>
              <a:t>Understand the problem</a:t>
            </a:r>
          </a:p>
          <a:p>
            <a:pPr marL="285750" lvl="1" indent="-285750"/>
            <a:r>
              <a:rPr lang="en-US" dirty="0"/>
              <a:t>Difficult (“poisonous”) people</a:t>
            </a:r>
          </a:p>
          <a:p>
            <a:pPr marL="285750" lvl="2" indent="-285750"/>
            <a:r>
              <a:rPr lang="en-US" sz="1400" dirty="0"/>
              <a:t>May waste your time</a:t>
            </a:r>
          </a:p>
          <a:p>
            <a:pPr marL="285750" lvl="2" indent="-285750"/>
            <a:r>
              <a:rPr lang="en-US" sz="1400" dirty="0"/>
              <a:t>May split the project</a:t>
            </a:r>
          </a:p>
          <a:p>
            <a:pPr marL="285750" lvl="2" indent="-285750"/>
            <a:r>
              <a:rPr lang="en-US" sz="1400" dirty="0"/>
              <a:t>May ruin the project</a:t>
            </a:r>
          </a:p>
          <a:p>
            <a:pPr marL="285750" lvl="1" indent="-285750"/>
            <a:endParaRPr lang="en-US" dirty="0"/>
          </a:p>
          <a:p>
            <a:pPr marL="285750" lvl="1" indent="-285750"/>
            <a:endParaRPr lang="en-US" dirty="0"/>
          </a:p>
          <a:p>
            <a:pPr marL="457200" indent="-457200"/>
            <a:endParaRPr lang="en-US" sz="3200" b="1" dirty="0"/>
          </a:p>
        </p:txBody>
      </p:sp>
    </p:spTree>
    <p:extLst>
      <p:ext uri="{BB962C8B-B14F-4D97-AF65-F5344CB8AC3E}">
        <p14:creationId xmlns:p14="http://schemas.microsoft.com/office/powerpoint/2010/main" val="221020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98504B3A-3907-5242-B508-E5D1EE864244}"/>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8B8BECDC-C4C2-084E-BE39-84CCEE62147B}"/>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7B54BB7A-CB9C-5445-BD27-896488B30862}"/>
              </a:ext>
            </a:extLst>
          </p:cNvPr>
          <p:cNvSpPr>
            <a:spLocks noGrp="1"/>
          </p:cNvSpPr>
          <p:nvPr>
            <p:ph type="sldNum" sz="quarter" idx="12"/>
          </p:nvPr>
        </p:nvSpPr>
        <p:spPr/>
        <p:txBody>
          <a:bodyPr/>
          <a:lstStyle/>
          <a:p>
            <a:pPr lvl="0"/>
            <a:fld id="{47200871-163E-A54F-BF67-7AE2704A6FA1}" type="slidenum">
              <a:rPr lang="en-US" smtClean="0"/>
              <a:t>54</a:t>
            </a:fld>
            <a:endParaRPr lang="en-US"/>
          </a:p>
        </p:txBody>
      </p:sp>
      <p:sp>
        <p:nvSpPr>
          <p:cNvPr id="2" name="Title 1">
            <a:extLst>
              <a:ext uri="{FF2B5EF4-FFF2-40B4-BE49-F238E27FC236}">
                <a16:creationId xmlns:a16="http://schemas.microsoft.com/office/drawing/2014/main" id="{D485D073-0023-0A47-A49C-3CBC9D73C9C2}"/>
              </a:ext>
            </a:extLst>
          </p:cNvPr>
          <p:cNvSpPr txBox="1">
            <a:spLocks noGrp="1"/>
          </p:cNvSpPr>
          <p:nvPr>
            <p:ph type="title" idx="4294967295"/>
          </p:nvPr>
        </p:nvSpPr>
        <p:spPr>
          <a:xfrm>
            <a:off x="0" y="-8166"/>
            <a:ext cx="10080000" cy="646331"/>
          </a:xfrm>
        </p:spPr>
        <p:txBody>
          <a:bodyPr>
            <a:spAutoFit/>
          </a:bodyPr>
          <a:lstStyle/>
          <a:p>
            <a:pPr lvl="0"/>
            <a:r>
              <a:rPr lang="en-US" dirty="0" err="1"/>
              <a:t>准备</a:t>
            </a:r>
            <a:br>
              <a:rPr lang="en-US" dirty="0"/>
            </a:br>
            <a:r>
              <a:rPr lang="en-US" sz="1800" dirty="0"/>
              <a:t>Dealing with Difficult People 2 / 4</a:t>
            </a:r>
            <a:endParaRPr lang="en-US" dirty="0"/>
          </a:p>
        </p:txBody>
      </p:sp>
      <p:sp>
        <p:nvSpPr>
          <p:cNvPr id="3" name="Text Placeholder 2">
            <a:extLst>
              <a:ext uri="{FF2B5EF4-FFF2-40B4-BE49-F238E27FC236}">
                <a16:creationId xmlns:a16="http://schemas.microsoft.com/office/drawing/2014/main" id="{13BCBEC2-AEE7-F248-9D05-23CBC22C1BA2}"/>
              </a:ext>
            </a:extLst>
          </p:cNvPr>
          <p:cNvSpPr txBox="1">
            <a:spLocks noGrp="1"/>
          </p:cNvSpPr>
          <p:nvPr>
            <p:ph type="body" idx="4294967295"/>
          </p:nvPr>
        </p:nvSpPr>
        <p:spPr/>
        <p:txBody>
          <a:bodyPr/>
          <a:lstStyle/>
          <a:p>
            <a:pPr>
              <a:buNone/>
            </a:pPr>
            <a:r>
              <a:rPr lang="en-US" dirty="0"/>
              <a:t>Prepare for the problem</a:t>
            </a:r>
          </a:p>
          <a:p>
            <a:pPr marL="285750" lvl="1" indent="-285750"/>
            <a:r>
              <a:rPr lang="en-US" dirty="0"/>
              <a:t>Build a healthy community</a:t>
            </a:r>
          </a:p>
          <a:p>
            <a:pPr marL="285750" lvl="1" indent="-285750"/>
            <a:r>
              <a:rPr lang="en-US" dirty="0"/>
              <a:t>Document all decisions</a:t>
            </a:r>
          </a:p>
        </p:txBody>
      </p:sp>
    </p:spTree>
    <p:extLst>
      <p:ext uri="{BB962C8B-B14F-4D97-AF65-F5344CB8AC3E}">
        <p14:creationId xmlns:p14="http://schemas.microsoft.com/office/powerpoint/2010/main" val="3785842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A3C8A5C-9DB1-004F-94B5-7712B8DBFB20}"/>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553CFEFD-5F98-EA45-85A5-033997E84165}"/>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A3B505A0-20F7-A44D-B054-2005F3033442}"/>
              </a:ext>
            </a:extLst>
          </p:cNvPr>
          <p:cNvSpPr>
            <a:spLocks noGrp="1"/>
          </p:cNvSpPr>
          <p:nvPr>
            <p:ph type="sldNum" sz="quarter" idx="12"/>
          </p:nvPr>
        </p:nvSpPr>
        <p:spPr/>
        <p:txBody>
          <a:bodyPr/>
          <a:lstStyle/>
          <a:p>
            <a:pPr lvl="0"/>
            <a:fld id="{8F683D78-730C-AB4D-9499-F014E0F70079}" type="slidenum">
              <a:rPr lang="en-US" smtClean="0"/>
              <a:t>55</a:t>
            </a:fld>
            <a:endParaRPr lang="en-US"/>
          </a:p>
        </p:txBody>
      </p:sp>
      <p:sp>
        <p:nvSpPr>
          <p:cNvPr id="2" name="Title 1">
            <a:extLst>
              <a:ext uri="{FF2B5EF4-FFF2-40B4-BE49-F238E27FC236}">
                <a16:creationId xmlns:a16="http://schemas.microsoft.com/office/drawing/2014/main" id="{8C81AA78-6CC8-D749-821B-73CDC411418D}"/>
              </a:ext>
            </a:extLst>
          </p:cNvPr>
          <p:cNvSpPr txBox="1">
            <a:spLocks noGrp="1"/>
          </p:cNvSpPr>
          <p:nvPr>
            <p:ph type="title" idx="4294967295"/>
          </p:nvPr>
        </p:nvSpPr>
        <p:spPr>
          <a:xfrm>
            <a:off x="0" y="-8166"/>
            <a:ext cx="10080000" cy="646331"/>
          </a:xfrm>
        </p:spPr>
        <p:txBody>
          <a:bodyPr>
            <a:spAutoFit/>
          </a:bodyPr>
          <a:lstStyle/>
          <a:p>
            <a:pPr lvl="0"/>
            <a:r>
              <a:rPr lang="en-US" dirty="0" err="1"/>
              <a:t>察觉</a:t>
            </a:r>
            <a:br>
              <a:rPr lang="en-US" dirty="0"/>
            </a:br>
            <a:r>
              <a:rPr lang="en-US" sz="1800" dirty="0"/>
              <a:t>Dealing with Difficult People 3 / 4</a:t>
            </a:r>
            <a:endParaRPr lang="en-US" dirty="0"/>
          </a:p>
        </p:txBody>
      </p:sp>
      <p:sp>
        <p:nvSpPr>
          <p:cNvPr id="3" name="Text Placeholder 2">
            <a:extLst>
              <a:ext uri="{FF2B5EF4-FFF2-40B4-BE49-F238E27FC236}">
                <a16:creationId xmlns:a16="http://schemas.microsoft.com/office/drawing/2014/main" id="{2488A41A-B877-B945-9AAF-2BFD14706106}"/>
              </a:ext>
            </a:extLst>
          </p:cNvPr>
          <p:cNvSpPr txBox="1">
            <a:spLocks noGrp="1"/>
          </p:cNvSpPr>
          <p:nvPr>
            <p:ph type="body" idx="4294967295"/>
          </p:nvPr>
        </p:nvSpPr>
        <p:spPr/>
        <p:txBody>
          <a:bodyPr/>
          <a:lstStyle/>
          <a:p>
            <a:pPr>
              <a:buNone/>
            </a:pPr>
            <a:r>
              <a:rPr lang="en-US" dirty="0"/>
              <a:t>Detect the problem</a:t>
            </a:r>
          </a:p>
          <a:p>
            <a:pPr marL="285750" lvl="1" indent="-285750"/>
            <a:r>
              <a:rPr lang="en-US" dirty="0"/>
              <a:t>Difficult people typically</a:t>
            </a:r>
          </a:p>
          <a:p>
            <a:pPr marL="285750" lvl="2" indent="-285750"/>
            <a:r>
              <a:rPr lang="en-US" sz="1400" dirty="0"/>
              <a:t>Don't show respect</a:t>
            </a:r>
          </a:p>
          <a:p>
            <a:pPr marL="285750" lvl="2" indent="-285750"/>
            <a:r>
              <a:rPr lang="en-US" sz="1400" dirty="0"/>
              <a:t>Behave clueless</a:t>
            </a:r>
          </a:p>
          <a:p>
            <a:pPr marL="285750" lvl="2" indent="-285750"/>
            <a:r>
              <a:rPr lang="en-US" sz="1400" dirty="0"/>
              <a:t>Are overly emotional</a:t>
            </a:r>
          </a:p>
          <a:p>
            <a:pPr marL="285750" lvl="2" indent="-285750"/>
            <a:r>
              <a:rPr lang="en-US" sz="1400" dirty="0"/>
              <a:t>Make sweeping claims</a:t>
            </a:r>
            <a:endParaRPr lang="en-US" sz="1200" dirty="0"/>
          </a:p>
        </p:txBody>
      </p:sp>
    </p:spTree>
    <p:extLst>
      <p:ext uri="{BB962C8B-B14F-4D97-AF65-F5344CB8AC3E}">
        <p14:creationId xmlns:p14="http://schemas.microsoft.com/office/powerpoint/2010/main" val="2999500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6901ECF0-3746-3F48-8786-774AC4DD6F2C}"/>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C0523F8A-C8CC-D946-B4F6-BD3488B68F44}"/>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20F2E399-7FE9-6148-AEEC-EA7B869623DE}"/>
              </a:ext>
            </a:extLst>
          </p:cNvPr>
          <p:cNvSpPr>
            <a:spLocks noGrp="1"/>
          </p:cNvSpPr>
          <p:nvPr>
            <p:ph type="sldNum" sz="quarter" idx="12"/>
          </p:nvPr>
        </p:nvSpPr>
        <p:spPr/>
        <p:txBody>
          <a:bodyPr/>
          <a:lstStyle/>
          <a:p>
            <a:pPr lvl="0"/>
            <a:fld id="{732481B7-8EB0-3742-9A07-B39907E6A305}" type="slidenum">
              <a:rPr lang="en-US" smtClean="0"/>
              <a:t>56</a:t>
            </a:fld>
            <a:endParaRPr lang="en-US"/>
          </a:p>
        </p:txBody>
      </p:sp>
      <p:sp>
        <p:nvSpPr>
          <p:cNvPr id="2" name="Title 1">
            <a:extLst>
              <a:ext uri="{FF2B5EF4-FFF2-40B4-BE49-F238E27FC236}">
                <a16:creationId xmlns:a16="http://schemas.microsoft.com/office/drawing/2014/main" id="{14B7E06A-088C-1E46-8646-3632F50AE39C}"/>
              </a:ext>
            </a:extLst>
          </p:cNvPr>
          <p:cNvSpPr txBox="1">
            <a:spLocks noGrp="1"/>
          </p:cNvSpPr>
          <p:nvPr>
            <p:ph type="title" idx="4294967295"/>
          </p:nvPr>
        </p:nvSpPr>
        <p:spPr>
          <a:xfrm>
            <a:off x="0" y="-8166"/>
            <a:ext cx="10080000" cy="646331"/>
          </a:xfrm>
        </p:spPr>
        <p:txBody>
          <a:bodyPr>
            <a:spAutoFit/>
          </a:bodyPr>
          <a:lstStyle/>
          <a:p>
            <a:pPr lvl="0"/>
            <a:r>
              <a:rPr lang="en-US" dirty="0" err="1"/>
              <a:t>处理</a:t>
            </a:r>
            <a:br>
              <a:rPr lang="en-US" dirty="0"/>
            </a:br>
            <a:r>
              <a:rPr lang="en-US" sz="1800" dirty="0"/>
              <a:t>Dealing with Difficult People 4 / 4</a:t>
            </a:r>
            <a:endParaRPr lang="en-US" dirty="0"/>
          </a:p>
        </p:txBody>
      </p:sp>
      <p:sp>
        <p:nvSpPr>
          <p:cNvPr id="3" name="Text Placeholder 2">
            <a:extLst>
              <a:ext uri="{FF2B5EF4-FFF2-40B4-BE49-F238E27FC236}">
                <a16:creationId xmlns:a16="http://schemas.microsoft.com/office/drawing/2014/main" id="{985EDA5E-D413-8D4C-81B2-F0603C01009A}"/>
              </a:ext>
            </a:extLst>
          </p:cNvPr>
          <p:cNvSpPr txBox="1">
            <a:spLocks noGrp="1"/>
          </p:cNvSpPr>
          <p:nvPr>
            <p:ph type="body" idx="4294967295"/>
          </p:nvPr>
        </p:nvSpPr>
        <p:spPr/>
        <p:txBody>
          <a:bodyPr/>
          <a:lstStyle/>
          <a:p>
            <a:pPr>
              <a:buNone/>
            </a:pPr>
            <a:r>
              <a:rPr lang="en-US" dirty="0"/>
              <a:t>Handle the problem</a:t>
            </a:r>
          </a:p>
          <a:p>
            <a:pPr marL="285750" lvl="1" indent="-285750"/>
            <a:r>
              <a:rPr lang="en-US" dirty="0"/>
              <a:t>Don't engage with difficult people</a:t>
            </a:r>
          </a:p>
          <a:p>
            <a:pPr marL="285750" lvl="2" indent="-285750"/>
            <a:r>
              <a:rPr lang="en-US" sz="1200" dirty="0"/>
              <a:t>Cf. “Don’t feed the troll”</a:t>
            </a:r>
            <a:endParaRPr lang="en-US" dirty="0"/>
          </a:p>
          <a:p>
            <a:pPr marL="285750" lvl="1" indent="-285750"/>
            <a:r>
              <a:rPr lang="en-US" dirty="0"/>
              <a:t>Ignore them if possible</a:t>
            </a:r>
          </a:p>
          <a:p>
            <a:pPr marL="285750" lvl="1" indent="-285750"/>
            <a:r>
              <a:rPr lang="en-US" dirty="0"/>
              <a:t>Boot them, if necessary</a:t>
            </a:r>
          </a:p>
          <a:p>
            <a:pPr marL="285750" indent="-285750"/>
            <a:endParaRPr lang="en-US" dirty="0"/>
          </a:p>
        </p:txBody>
      </p:sp>
    </p:spTree>
    <p:extLst>
      <p:ext uri="{BB962C8B-B14F-4D97-AF65-F5344CB8AC3E}">
        <p14:creationId xmlns:p14="http://schemas.microsoft.com/office/powerpoint/2010/main" val="430126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CC3F4304-6611-8F4F-904A-E1198C4A4BAE}"/>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B458A45C-5842-CB45-B1F9-2999D3049D49}"/>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3F6B379F-45D4-DB41-8195-CFF0C312D1C5}"/>
              </a:ext>
            </a:extLst>
          </p:cNvPr>
          <p:cNvSpPr>
            <a:spLocks noGrp="1"/>
          </p:cNvSpPr>
          <p:nvPr>
            <p:ph type="sldNum" sz="quarter" idx="12"/>
          </p:nvPr>
        </p:nvSpPr>
        <p:spPr/>
        <p:txBody>
          <a:bodyPr/>
          <a:lstStyle/>
          <a:p>
            <a:pPr lvl="0"/>
            <a:fld id="{E7B30AAC-5FE2-914B-95B6-6FFF101E1BF0}" type="slidenum">
              <a:rPr lang="en-US" smtClean="0"/>
              <a:t>57</a:t>
            </a:fld>
            <a:endParaRPr lang="en-US"/>
          </a:p>
        </p:txBody>
      </p:sp>
      <p:sp>
        <p:nvSpPr>
          <p:cNvPr id="2" name="Title 1">
            <a:extLst>
              <a:ext uri="{FF2B5EF4-FFF2-40B4-BE49-F238E27FC236}">
                <a16:creationId xmlns:a16="http://schemas.microsoft.com/office/drawing/2014/main" id="{F7E5CB80-1AA9-B84E-ADE5-C160F93C4C9A}"/>
              </a:ext>
            </a:extLst>
          </p:cNvPr>
          <p:cNvSpPr txBox="1">
            <a:spLocks noGrp="1"/>
          </p:cNvSpPr>
          <p:nvPr>
            <p:ph type="title" idx="4294967295"/>
          </p:nvPr>
        </p:nvSpPr>
        <p:spPr/>
        <p:txBody>
          <a:bodyPr/>
          <a:lstStyle/>
          <a:p>
            <a:pPr lvl="0"/>
            <a:r>
              <a:rPr lang="en-US"/>
              <a:t>The Volunteering Process (Recap)</a:t>
            </a:r>
          </a:p>
        </p:txBody>
      </p:sp>
      <p:graphicFrame>
        <p:nvGraphicFramePr>
          <p:cNvPr id="3" name="Table 2">
            <a:extLst>
              <a:ext uri="{FF2B5EF4-FFF2-40B4-BE49-F238E27FC236}">
                <a16:creationId xmlns:a16="http://schemas.microsoft.com/office/drawing/2014/main" id="{8949CD58-F5AC-7A49-8B73-BF3508BF3F46}"/>
              </a:ext>
            </a:extLst>
          </p:cNvPr>
          <p:cNvGraphicFramePr>
            <a:graphicFrameLocks noGrp="1"/>
          </p:cNvGraphicFramePr>
          <p:nvPr>
            <p:extLst>
              <p:ext uri="{D42A27DB-BD31-4B8C-83A1-F6EECF244321}">
                <p14:modId xmlns:p14="http://schemas.microsoft.com/office/powerpoint/2010/main" val="1340012233"/>
              </p:ext>
            </p:extLst>
          </p:nvPr>
        </p:nvGraphicFramePr>
        <p:xfrm>
          <a:off x="180000" y="810000"/>
          <a:ext cx="9720359" cy="4200840"/>
        </p:xfrm>
        <a:graphic>
          <a:graphicData uri="http://schemas.openxmlformats.org/drawingml/2006/table">
            <a:tbl>
              <a:tblPr firstRow="1" bandRow="1">
                <a:tableStyleId>{073A0DAA-6AF3-43AB-8588-CEC1D06C72B9}</a:tableStyleId>
              </a:tblPr>
              <a:tblGrid>
                <a:gridCol w="1027439">
                  <a:extLst>
                    <a:ext uri="{9D8B030D-6E8A-4147-A177-3AD203B41FA5}">
                      <a16:colId xmlns:a16="http://schemas.microsoft.com/office/drawing/2014/main" val="791217589"/>
                    </a:ext>
                  </a:extLst>
                </a:gridCol>
                <a:gridCol w="4345920">
                  <a:extLst>
                    <a:ext uri="{9D8B030D-6E8A-4147-A177-3AD203B41FA5}">
                      <a16:colId xmlns:a16="http://schemas.microsoft.com/office/drawing/2014/main" val="3169825616"/>
                    </a:ext>
                  </a:extLst>
                </a:gridCol>
                <a:gridCol w="4347000">
                  <a:extLst>
                    <a:ext uri="{9D8B030D-6E8A-4147-A177-3AD203B41FA5}">
                      <a16:colId xmlns:a16="http://schemas.microsoft.com/office/drawing/2014/main" val="1852140608"/>
                    </a:ext>
                  </a:extLst>
                </a:gridCol>
              </a:tblGrid>
              <a:tr h="700200">
                <a:tc>
                  <a:txBody>
                    <a:bodyPr/>
                    <a:lstStyle/>
                    <a:p>
                      <a:pPr marL="0" marR="0" lvl="0" indent="0" algn="ctr" hangingPunct="0">
                        <a:lnSpc>
                          <a:spcPct val="100000"/>
                        </a:lnSpc>
                        <a:spcBef>
                          <a:spcPts val="0"/>
                        </a:spcBef>
                        <a:spcAft>
                          <a:spcPts val="0"/>
                        </a:spcAft>
                        <a:buNone/>
                        <a:tabLst/>
                      </a:pPr>
                      <a:r>
                        <a:rPr lang="en-US" sz="3200" b="1" u="none" strike="noStrike" kern="1200" dirty="0">
                          <a:ln>
                            <a:noFill/>
                          </a:ln>
                          <a:solidFill>
                            <a:srgbClr val="FFFFFF"/>
                          </a:solidFill>
                        </a:rPr>
                        <a:t>#</a:t>
                      </a:r>
                      <a:endParaRPr lang="en-US" sz="3200" b="1" i="0" u="none" strike="noStrike" kern="1200" dirty="0">
                        <a:ln>
                          <a:noFill/>
                        </a:ln>
                        <a:solidFill>
                          <a:srgbClr val="FFFFFF"/>
                        </a:solidFill>
                        <a:latin typeface="Arial" pitchFamily="18"/>
                        <a:ea typeface="WenQuanYi Zen Hei" pitchFamily="2"/>
                        <a:cs typeface="Lohit Hindi" pitchFamily="2"/>
                      </a:endParaRPr>
                    </a:p>
                  </a:txBody>
                  <a:tcPr/>
                </a:tc>
                <a:tc>
                  <a:txBody>
                    <a:bodyPr/>
                    <a:lstStyle/>
                    <a:p>
                      <a:pPr marL="0" marR="0" lvl="0" indent="0" algn="ctr" hangingPunct="0">
                        <a:lnSpc>
                          <a:spcPct val="100000"/>
                        </a:lnSpc>
                        <a:spcBef>
                          <a:spcPts val="0"/>
                        </a:spcBef>
                        <a:spcAft>
                          <a:spcPts val="0"/>
                        </a:spcAft>
                        <a:buNone/>
                        <a:tabLst/>
                      </a:pPr>
                      <a:r>
                        <a:rPr lang="en-US" sz="3200" b="1" u="none" strike="noStrike" kern="1200" dirty="0">
                          <a:ln>
                            <a:noFill/>
                          </a:ln>
                          <a:solidFill>
                            <a:srgbClr val="FFFFFF"/>
                          </a:solidFill>
                        </a:rPr>
                        <a:t>Volunteer View</a:t>
                      </a:r>
                      <a:endParaRPr lang="en-US" sz="3200" b="1" i="0" u="none" strike="noStrike" kern="1200" dirty="0">
                        <a:ln>
                          <a:noFill/>
                        </a:ln>
                        <a:solidFill>
                          <a:srgbClr val="FFFFFF"/>
                        </a:solidFill>
                        <a:latin typeface="Arial" pitchFamily="18"/>
                        <a:ea typeface="WenQuanYi Zen Hei" pitchFamily="2"/>
                        <a:cs typeface="Lohit Hindi" pitchFamily="2"/>
                      </a:endParaRPr>
                    </a:p>
                  </a:txBody>
                  <a:tcPr/>
                </a:tc>
                <a:tc>
                  <a:txBody>
                    <a:bodyPr/>
                    <a:lstStyle/>
                    <a:p>
                      <a:pPr marL="0" marR="0" lvl="0" indent="0" algn="ctr" hangingPunct="0">
                        <a:lnSpc>
                          <a:spcPct val="100000"/>
                        </a:lnSpc>
                        <a:spcBef>
                          <a:spcPts val="0"/>
                        </a:spcBef>
                        <a:spcAft>
                          <a:spcPts val="0"/>
                        </a:spcAft>
                        <a:buNone/>
                        <a:tabLst/>
                      </a:pPr>
                      <a:r>
                        <a:rPr lang="en-US" sz="3200" b="1" u="none" strike="noStrike" kern="1200" dirty="0">
                          <a:ln>
                            <a:noFill/>
                          </a:ln>
                          <a:solidFill>
                            <a:srgbClr val="FFFFFF"/>
                          </a:solidFill>
                        </a:rPr>
                        <a:t>Project View</a:t>
                      </a:r>
                      <a:endParaRPr lang="en-US" sz="3200" b="1" i="0" u="none" strike="noStrike" kern="1200" dirty="0">
                        <a:ln>
                          <a:noFill/>
                        </a:ln>
                        <a:solidFill>
                          <a:srgbClr val="FFFFFF"/>
                        </a:solidFill>
                        <a:latin typeface="Arial" pitchFamily="18"/>
                        <a:ea typeface="WenQuanYi Zen Hei" pitchFamily="2"/>
                        <a:cs typeface="Lohit Hindi" pitchFamily="2"/>
                      </a:endParaRPr>
                    </a:p>
                  </a:txBody>
                  <a:tcPr/>
                </a:tc>
                <a:extLst>
                  <a:ext uri="{0D108BD9-81ED-4DB2-BD59-A6C34878D82A}">
                    <a16:rowId xmlns:a16="http://schemas.microsoft.com/office/drawing/2014/main" val="2023540163"/>
                  </a:ext>
                </a:extLst>
              </a:tr>
              <a:tr h="700200">
                <a:tc>
                  <a:txBody>
                    <a:bodyPr/>
                    <a:lstStyle/>
                    <a:p>
                      <a:pPr marL="0" marR="0" lvl="0" indent="0" algn="ctr" hangingPunct="0">
                        <a:lnSpc>
                          <a:spcPct val="150000"/>
                        </a:lnSpc>
                        <a:spcBef>
                          <a:spcPts val="0"/>
                        </a:spcBef>
                        <a:spcAft>
                          <a:spcPts val="0"/>
                        </a:spcAft>
                        <a:buNone/>
                        <a:tabLst/>
                      </a:pPr>
                      <a:r>
                        <a:rPr lang="en-US" sz="2400" b="1" u="none" strike="noStrike" kern="1200">
                          <a:ln>
                            <a:noFill/>
                          </a:ln>
                        </a:rPr>
                        <a:t>1</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rPr>
                        <a:t>Find project</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rPr>
                        <a:t>Market project</a:t>
                      </a:r>
                      <a:endParaRPr lang="en-US" sz="2400" b="1" i="0" u="none" strike="noStrike" kern="1200">
                        <a:ln>
                          <a:noFill/>
                        </a:ln>
                        <a:latin typeface="Arial" pitchFamily="18"/>
                        <a:ea typeface="WenQuanYi Zen Hei" pitchFamily="2"/>
                        <a:cs typeface="Lohit Hindi" pitchFamily="2"/>
                      </a:endParaRPr>
                    </a:p>
                  </a:txBody>
                  <a:tcPr/>
                </a:tc>
                <a:extLst>
                  <a:ext uri="{0D108BD9-81ED-4DB2-BD59-A6C34878D82A}">
                    <a16:rowId xmlns:a16="http://schemas.microsoft.com/office/drawing/2014/main" val="1887579461"/>
                  </a:ext>
                </a:extLst>
              </a:tr>
              <a:tr h="700200">
                <a:tc>
                  <a:txBody>
                    <a:bodyPr/>
                    <a:lstStyle/>
                    <a:p>
                      <a:pPr marL="0" marR="0" lvl="0" indent="0" algn="ctr" hangingPunct="0">
                        <a:lnSpc>
                          <a:spcPct val="150000"/>
                        </a:lnSpc>
                        <a:spcBef>
                          <a:spcPts val="0"/>
                        </a:spcBef>
                        <a:spcAft>
                          <a:spcPts val="0"/>
                        </a:spcAft>
                        <a:buNone/>
                        <a:tabLst/>
                      </a:pPr>
                      <a:r>
                        <a:rPr lang="en-US" sz="2400" b="1" u="none" strike="noStrike" kern="1200">
                          <a:ln>
                            <a:noFill/>
                          </a:ln>
                        </a:rPr>
                        <a:t>2</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rPr>
                        <a:t>Understand project</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rPr>
                        <a:t>Explain project</a:t>
                      </a:r>
                      <a:endParaRPr lang="en-US" sz="2400" b="1" i="0" u="none" strike="noStrike" kern="1200">
                        <a:ln>
                          <a:noFill/>
                        </a:ln>
                        <a:latin typeface="Arial" pitchFamily="18"/>
                        <a:ea typeface="WenQuanYi Zen Hei" pitchFamily="2"/>
                        <a:cs typeface="Lohit Hindi" pitchFamily="2"/>
                      </a:endParaRPr>
                    </a:p>
                  </a:txBody>
                  <a:tcPr/>
                </a:tc>
                <a:extLst>
                  <a:ext uri="{0D108BD9-81ED-4DB2-BD59-A6C34878D82A}">
                    <a16:rowId xmlns:a16="http://schemas.microsoft.com/office/drawing/2014/main" val="1413868024"/>
                  </a:ext>
                </a:extLst>
              </a:tr>
              <a:tr h="700200">
                <a:tc>
                  <a:txBody>
                    <a:bodyPr/>
                    <a:lstStyle/>
                    <a:p>
                      <a:pPr marL="0" marR="0" lvl="0" indent="0" algn="ctr" hangingPunct="0">
                        <a:lnSpc>
                          <a:spcPct val="150000"/>
                        </a:lnSpc>
                        <a:spcBef>
                          <a:spcPts val="0"/>
                        </a:spcBef>
                        <a:spcAft>
                          <a:spcPts val="0"/>
                        </a:spcAft>
                        <a:buNone/>
                        <a:tabLst/>
                      </a:pPr>
                      <a:r>
                        <a:rPr lang="en-US" sz="2400" b="1" u="none" strike="noStrike" kern="1200">
                          <a:ln>
                            <a:noFill/>
                          </a:ln>
                        </a:rPr>
                        <a:t>3</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rPr>
                        <a:t>Engage with project</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rPr>
                        <a:t>Engage with volunteer</a:t>
                      </a:r>
                      <a:endParaRPr lang="en-US" sz="2400" b="1" i="0" u="none" strike="noStrike" kern="1200">
                        <a:ln>
                          <a:noFill/>
                        </a:ln>
                        <a:latin typeface="Arial" pitchFamily="18"/>
                        <a:ea typeface="WenQuanYi Zen Hei" pitchFamily="2"/>
                        <a:cs typeface="Lohit Hindi" pitchFamily="2"/>
                      </a:endParaRPr>
                    </a:p>
                  </a:txBody>
                  <a:tcPr/>
                </a:tc>
                <a:extLst>
                  <a:ext uri="{0D108BD9-81ED-4DB2-BD59-A6C34878D82A}">
                    <a16:rowId xmlns:a16="http://schemas.microsoft.com/office/drawing/2014/main" val="3193449166"/>
                  </a:ext>
                </a:extLst>
              </a:tr>
              <a:tr h="700200">
                <a:tc>
                  <a:txBody>
                    <a:bodyPr/>
                    <a:lstStyle/>
                    <a:p>
                      <a:pPr marL="0" marR="0" lvl="0" indent="0" algn="ctr" hangingPunct="0">
                        <a:lnSpc>
                          <a:spcPct val="150000"/>
                        </a:lnSpc>
                        <a:spcBef>
                          <a:spcPts val="0"/>
                        </a:spcBef>
                        <a:spcAft>
                          <a:spcPts val="0"/>
                        </a:spcAft>
                        <a:buNone/>
                        <a:tabLst/>
                      </a:pPr>
                      <a:r>
                        <a:rPr lang="en-US" sz="2400" b="1" u="none" strike="noStrike" kern="1200">
                          <a:ln>
                            <a:noFill/>
                          </a:ln>
                        </a:rPr>
                        <a:t>4</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rPr>
                        <a:t>Work within project</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rPr>
                        <a:t>Work with contributor</a:t>
                      </a:r>
                      <a:endParaRPr lang="en-US" sz="2400" b="1" i="0" u="none" strike="noStrike" kern="1200">
                        <a:ln>
                          <a:noFill/>
                        </a:ln>
                        <a:latin typeface="Arial" pitchFamily="18"/>
                        <a:ea typeface="WenQuanYi Zen Hei" pitchFamily="2"/>
                        <a:cs typeface="Lohit Hindi" pitchFamily="2"/>
                      </a:endParaRPr>
                    </a:p>
                  </a:txBody>
                  <a:tcPr/>
                </a:tc>
                <a:extLst>
                  <a:ext uri="{0D108BD9-81ED-4DB2-BD59-A6C34878D82A}">
                    <a16:rowId xmlns:a16="http://schemas.microsoft.com/office/drawing/2014/main" val="1645689555"/>
                  </a:ext>
                </a:extLst>
              </a:tr>
              <a:tr h="699840">
                <a:tc>
                  <a:txBody>
                    <a:bodyPr/>
                    <a:lstStyle/>
                    <a:p>
                      <a:pPr marL="0" marR="0" lvl="0" indent="0" algn="ctr" hangingPunct="0">
                        <a:lnSpc>
                          <a:spcPct val="150000"/>
                        </a:lnSpc>
                        <a:spcBef>
                          <a:spcPts val="0"/>
                        </a:spcBef>
                        <a:spcAft>
                          <a:spcPts val="0"/>
                        </a:spcAft>
                        <a:buNone/>
                        <a:tabLst/>
                      </a:pPr>
                      <a:r>
                        <a:rPr lang="en-US" sz="2400" b="1" u="none" strike="noStrike" kern="1200">
                          <a:ln>
                            <a:noFill/>
                          </a:ln>
                        </a:rPr>
                        <a:t>5</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a:ln>
                            <a:noFill/>
                          </a:ln>
                        </a:rPr>
                        <a:t>Lead project</a:t>
                      </a:r>
                      <a:endParaRPr lang="en-US" sz="2400" b="1" i="0" u="none" strike="noStrike" kern="1200">
                        <a:ln>
                          <a:noFill/>
                        </a:ln>
                        <a:latin typeface="Arial" pitchFamily="18"/>
                        <a:ea typeface="WenQuanYi Zen Hei" pitchFamily="2"/>
                        <a:cs typeface="Lohit Hindi" pitchFamily="2"/>
                      </a:endParaRPr>
                    </a:p>
                  </a:txBody>
                  <a:tcPr/>
                </a:tc>
                <a:tc>
                  <a:txBody>
                    <a:bodyPr/>
                    <a:lstStyle/>
                    <a:p>
                      <a:pPr marL="0" marR="0" lvl="0" indent="0" algn="ctr" hangingPunct="0">
                        <a:lnSpc>
                          <a:spcPct val="150000"/>
                        </a:lnSpc>
                        <a:spcBef>
                          <a:spcPts val="0"/>
                        </a:spcBef>
                        <a:spcAft>
                          <a:spcPts val="0"/>
                        </a:spcAft>
                        <a:buNone/>
                        <a:tabLst/>
                      </a:pPr>
                      <a:r>
                        <a:rPr lang="en-US" sz="2400" b="1" u="none" strike="noStrike" kern="1200" dirty="0">
                          <a:ln>
                            <a:noFill/>
                          </a:ln>
                        </a:rPr>
                        <a:t>Enable career</a:t>
                      </a:r>
                      <a:endParaRPr lang="en-US" sz="2400" b="1" i="0" u="none" strike="noStrike" kern="1200" dirty="0">
                        <a:ln>
                          <a:noFill/>
                        </a:ln>
                        <a:latin typeface="Arial" pitchFamily="18"/>
                        <a:ea typeface="WenQuanYi Zen Hei" pitchFamily="2"/>
                        <a:cs typeface="Lohit Hindi" pitchFamily="2"/>
                      </a:endParaRPr>
                    </a:p>
                  </a:txBody>
                  <a:tcPr/>
                </a:tc>
                <a:extLst>
                  <a:ext uri="{0D108BD9-81ED-4DB2-BD59-A6C34878D82A}">
                    <a16:rowId xmlns:a16="http://schemas.microsoft.com/office/drawing/2014/main" val="2088155326"/>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916-FF8F-094C-8D73-CBC44A1EF378}"/>
              </a:ext>
            </a:extLst>
          </p:cNvPr>
          <p:cNvSpPr txBox="1">
            <a:spLocks noGrp="1"/>
          </p:cNvSpPr>
          <p:nvPr>
            <p:ph type="title" idx="4294967295"/>
          </p:nvPr>
        </p:nvSpPr>
        <p:spPr/>
        <p:txBody>
          <a:bodyPr>
            <a:spAutoFit/>
          </a:bodyPr>
          <a:lstStyle/>
          <a:p>
            <a:pPr lvl="0"/>
            <a:r>
              <a:rPr lang="en-US"/>
              <a:t>Thank you! Questions?</a:t>
            </a:r>
          </a:p>
        </p:txBody>
      </p:sp>
      <p:sp>
        <p:nvSpPr>
          <p:cNvPr id="3" name="TextBox 2">
            <a:extLst>
              <a:ext uri="{FF2B5EF4-FFF2-40B4-BE49-F238E27FC236}">
                <a16:creationId xmlns:a16="http://schemas.microsoft.com/office/drawing/2014/main" id="{CE458551-F56A-0B44-9405-E1846DBF4F74}"/>
              </a:ext>
            </a:extLst>
          </p:cNvPr>
          <p:cNvSpPr txBox="1"/>
          <p:nvPr/>
        </p:nvSpPr>
        <p:spPr>
          <a:xfrm>
            <a:off x="0" y="4230000"/>
            <a:ext cx="7200000" cy="1440000"/>
          </a:xfrm>
          <a:prstGeom prst="rect">
            <a:avLst/>
          </a:prstGeom>
          <a:noFill/>
          <a:ln>
            <a:noFill/>
          </a:ln>
        </p:spPr>
        <p:txBody>
          <a:bodyPr wrap="none" lIns="180000" tIns="0" rIns="0" bIns="180000" anchor="b" anchorCtr="0" compatLnSpc="0">
            <a:noAutofit/>
          </a:bodyPr>
          <a:lstStyle/>
          <a:p>
            <a:pPr marL="360000" marR="0" lvl="0" indent="-360000" algn="l" hangingPunct="0">
              <a:lnSpc>
                <a:spcPct val="100000"/>
              </a:lnSpc>
              <a:spcBef>
                <a:spcPts val="0"/>
              </a:spcBef>
              <a:spcAft>
                <a:spcPts val="0"/>
              </a:spcAft>
              <a:buNone/>
              <a:tabLst>
                <a:tab pos="360000" algn="l"/>
              </a:tabLst>
            </a:pPr>
            <a:r>
              <a:rPr lang="en-US" sz="1800" b="0" i="0" u="none" strike="noStrike" kern="1200">
                <a:ln>
                  <a:noFill/>
                </a:ln>
                <a:latin typeface="Arial" pitchFamily="18"/>
                <a:ea typeface="WenQuanYi Zen Hei" pitchFamily="2"/>
                <a:cs typeface="Lohit Hindi" pitchFamily="2"/>
              </a:rPr>
              <a:t>DR</a:t>
            </a:r>
          </a:p>
        </p:txBody>
      </p:sp>
      <p:sp>
        <p:nvSpPr>
          <p:cNvPr id="4" name="Subtitle 3">
            <a:extLst>
              <a:ext uri="{FF2B5EF4-FFF2-40B4-BE49-F238E27FC236}">
                <a16:creationId xmlns:a16="http://schemas.microsoft.com/office/drawing/2014/main" id="{1B2B9059-327C-7848-85EC-D17BFDD91383}"/>
              </a:ext>
            </a:extLst>
          </p:cNvPr>
          <p:cNvSpPr txBox="1">
            <a:spLocks noGrp="1"/>
          </p:cNvSpPr>
          <p:nvPr>
            <p:ph type="subTitle" idx="4294967295"/>
          </p:nvPr>
        </p:nvSpPr>
        <p:spPr/>
        <p:txBody>
          <a:bodyPr tIns="360000" anchor="t"/>
          <a:lstStyle/>
          <a:p>
            <a:pPr lvl="0" algn="ctr">
              <a:lnSpc>
                <a:spcPct val="150000"/>
              </a:lnSpc>
              <a:spcAft>
                <a:spcPts val="0"/>
              </a:spcAft>
              <a:buNone/>
            </a:pPr>
            <a:r>
              <a:rPr lang="de-DE" sz="3200" b="1">
                <a:hlinkClick r:id="rId3"/>
              </a:rPr>
              <a:t>dirk.riehle@fau.de</a:t>
            </a:r>
            <a:r>
              <a:rPr lang="de-DE" sz="3200" b="1"/>
              <a:t> – </a:t>
            </a:r>
            <a:r>
              <a:rPr lang="de-DE" sz="3200" b="1">
                <a:hlinkClick r:id="rId4"/>
              </a:rPr>
              <a:t>http://osr.cs.fau.de</a:t>
            </a:r>
          </a:p>
          <a:p>
            <a:pPr lvl="0" algn="ctr">
              <a:lnSpc>
                <a:spcPct val="150000"/>
              </a:lnSpc>
              <a:spcAft>
                <a:spcPts val="0"/>
              </a:spcAft>
              <a:buNone/>
            </a:pPr>
            <a:r>
              <a:rPr lang="de-DE" sz="3200">
                <a:hlinkClick r:id="rId5"/>
              </a:rPr>
              <a:t>dirk@riehle.org</a:t>
            </a:r>
            <a:r>
              <a:rPr lang="de-DE" sz="3200"/>
              <a:t> – </a:t>
            </a:r>
            <a:r>
              <a:rPr lang="de-DE" sz="3200">
                <a:hlinkClick r:id="rId6"/>
              </a:rPr>
              <a:t>http://dirkriehle.com</a:t>
            </a:r>
            <a:r>
              <a:rPr lang="de-DE" sz="3200"/>
              <a:t> – </a:t>
            </a:r>
            <a:r>
              <a:rPr lang="de-DE" sz="3200">
                <a:hlinkClick r:id="rId7"/>
              </a:rPr>
              <a:t>@dirkriehle</a:t>
            </a:r>
          </a:p>
          <a:p>
            <a:pPr lvl="0" algn="ctr">
              <a:lnSpc>
                <a:spcPct val="150000"/>
              </a:lnSpc>
              <a:spcAft>
                <a:spcPts val="0"/>
              </a:spcAft>
              <a:buNone/>
            </a:pPr>
            <a:endParaRPr lang="de-DE"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7A73-473A-2642-B654-9992678D0A07}"/>
              </a:ext>
            </a:extLst>
          </p:cNvPr>
          <p:cNvSpPr>
            <a:spLocks noGrp="1"/>
          </p:cNvSpPr>
          <p:nvPr>
            <p:ph type="title"/>
          </p:nvPr>
        </p:nvSpPr>
        <p:spPr/>
        <p:txBody>
          <a:bodyPr>
            <a:normAutofit fontScale="90000"/>
          </a:bodyPr>
          <a:lstStyle/>
          <a:p>
            <a:r>
              <a:rPr lang="en-US" dirty="0" err="1"/>
              <a:t>社区开源项目</a:t>
            </a:r>
            <a:r>
              <a:rPr lang="zh-CN" altLang="en-US" dirty="0"/>
              <a:t> </a:t>
            </a:r>
            <a:r>
              <a:rPr lang="en-US" altLang="zh-CN" dirty="0"/>
              <a:t>vs.</a:t>
            </a:r>
            <a:r>
              <a:rPr lang="zh-CN" altLang="en-US" dirty="0"/>
              <a:t> 商业开源项目</a:t>
            </a:r>
            <a:br>
              <a:rPr lang="en-US" dirty="0"/>
            </a:br>
            <a:r>
              <a:rPr lang="en-US" sz="2000" dirty="0"/>
              <a:t>Community </a:t>
            </a:r>
            <a:r>
              <a:rPr lang="en-US" altLang="zh-CN" sz="2000" dirty="0"/>
              <a:t>vs. Commercial Projects</a:t>
            </a:r>
            <a:endParaRPr lang="en-US" dirty="0"/>
          </a:p>
        </p:txBody>
      </p:sp>
      <p:pic>
        <p:nvPicPr>
          <p:cNvPr id="4" name="Picture 3">
            <a:extLst>
              <a:ext uri="{FF2B5EF4-FFF2-40B4-BE49-F238E27FC236}">
                <a16:creationId xmlns:a16="http://schemas.microsoft.com/office/drawing/2014/main" id="{CEEAE67F-52D0-3D40-982C-E83F25030477}"/>
              </a:ext>
            </a:extLst>
          </p:cNvPr>
          <p:cNvPicPr>
            <a:picLocks noChangeAspect="1"/>
          </p:cNvPicPr>
          <p:nvPr/>
        </p:nvPicPr>
        <p:blipFill>
          <a:blip r:embed="rId3"/>
          <a:stretch>
            <a:fillRect/>
          </a:stretch>
        </p:blipFill>
        <p:spPr>
          <a:xfrm>
            <a:off x="1112742" y="630000"/>
            <a:ext cx="7073100" cy="4706918"/>
          </a:xfrm>
          <a:prstGeom prst="rect">
            <a:avLst/>
          </a:prstGeom>
        </p:spPr>
      </p:pic>
      <p:sp>
        <p:nvSpPr>
          <p:cNvPr id="3" name="TextBox 2">
            <a:extLst>
              <a:ext uri="{FF2B5EF4-FFF2-40B4-BE49-F238E27FC236}">
                <a16:creationId xmlns:a16="http://schemas.microsoft.com/office/drawing/2014/main" id="{FE4CDA7E-DF2F-2846-A611-6FE3423F672A}"/>
              </a:ext>
            </a:extLst>
          </p:cNvPr>
          <p:cNvSpPr txBox="1"/>
          <p:nvPr/>
        </p:nvSpPr>
        <p:spPr>
          <a:xfrm>
            <a:off x="5040000" y="2279682"/>
            <a:ext cx="4258584" cy="307777"/>
          </a:xfrm>
          <a:prstGeom prst="rect">
            <a:avLst/>
          </a:prstGeom>
          <a:noFill/>
        </p:spPr>
        <p:txBody>
          <a:bodyPr wrap="square" rtlCol="0">
            <a:spAutoFit/>
          </a:bodyPr>
          <a:lstStyle/>
          <a:p>
            <a:r>
              <a:rPr lang="en-GB" sz="1400" b="1" dirty="0">
                <a:solidFill>
                  <a:schemeClr val="bg1"/>
                </a:solidFill>
              </a:rPr>
              <a:t>Red Hat Enterprise Linux</a:t>
            </a:r>
            <a:r>
              <a:rPr lang="zh-CN" altLang="en-US" sz="1400" b="1" dirty="0">
                <a:solidFill>
                  <a:schemeClr val="bg1"/>
                </a:solidFill>
              </a:rPr>
              <a:t> </a:t>
            </a:r>
            <a:r>
              <a:rPr lang="zh-CN" altLang="en-US" sz="1400" b="1" dirty="0"/>
              <a:t>    红帽</a:t>
            </a:r>
            <a:r>
              <a:rPr lang="en-US" altLang="zh-CN" sz="1400" b="1" dirty="0"/>
              <a:t>Linux</a:t>
            </a:r>
            <a:r>
              <a:rPr lang="zh-CN" altLang="en-US" sz="1400" b="1" dirty="0"/>
              <a:t>发行版</a:t>
            </a:r>
            <a:endParaRPr lang="en-US" sz="1400" b="1" dirty="0">
              <a:solidFill>
                <a:schemeClr val="bg1"/>
              </a:solidFill>
            </a:endParaRPr>
          </a:p>
        </p:txBody>
      </p:sp>
    </p:spTree>
    <p:extLst>
      <p:ext uri="{BB962C8B-B14F-4D97-AF65-F5344CB8AC3E}">
        <p14:creationId xmlns:p14="http://schemas.microsoft.com/office/powerpoint/2010/main" val="1652136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9250F818-DA0D-7D46-B143-44FF8952D32C}"/>
              </a:ext>
            </a:extLst>
          </p:cNvPr>
          <p:cNvSpPr>
            <a:spLocks noGrp="1"/>
          </p:cNvSpPr>
          <p:nvPr>
            <p:ph type="dt" sz="half" idx="10"/>
          </p:nvPr>
        </p:nvSpPr>
        <p:spPr/>
        <p:txBody>
          <a:bodyPr/>
          <a:lstStyle/>
          <a:p>
            <a:pPr lvl="0"/>
            <a:r>
              <a:rPr lang="en-US"/>
              <a:t>Free / Libre and Open Source Software</a:t>
            </a:r>
          </a:p>
        </p:txBody>
      </p:sp>
      <p:sp>
        <p:nvSpPr>
          <p:cNvPr id="5" name="Footer Placeholder 2">
            <a:extLst>
              <a:ext uri="{FF2B5EF4-FFF2-40B4-BE49-F238E27FC236}">
                <a16:creationId xmlns:a16="http://schemas.microsoft.com/office/drawing/2014/main" id="{633E820C-AA80-F340-9A85-9DD876C2F9DE}"/>
              </a:ext>
            </a:extLst>
          </p:cNvPr>
          <p:cNvSpPr>
            <a:spLocks noGrp="1"/>
          </p:cNvSpPr>
          <p:nvPr>
            <p:ph type="ftr" sz="quarter" idx="11"/>
          </p:nvPr>
        </p:nvSpPr>
        <p:spPr/>
        <p:txBody>
          <a:bodyPr/>
          <a:lstStyle/>
          <a:p>
            <a:pPr lvl="0"/>
            <a:r>
              <a:rPr lang="en-US"/>
              <a:t>© 2019 Dirk Riehle - Some Rights Reserved</a:t>
            </a:r>
          </a:p>
        </p:txBody>
      </p:sp>
      <p:sp>
        <p:nvSpPr>
          <p:cNvPr id="6" name="Slide Number Placeholder 3">
            <a:extLst>
              <a:ext uri="{FF2B5EF4-FFF2-40B4-BE49-F238E27FC236}">
                <a16:creationId xmlns:a16="http://schemas.microsoft.com/office/drawing/2014/main" id="{94BDCFD2-F774-B14B-813F-79E0693B1C47}"/>
              </a:ext>
            </a:extLst>
          </p:cNvPr>
          <p:cNvSpPr>
            <a:spLocks noGrp="1"/>
          </p:cNvSpPr>
          <p:nvPr>
            <p:ph type="sldNum" sz="quarter" idx="12"/>
          </p:nvPr>
        </p:nvSpPr>
        <p:spPr/>
        <p:txBody>
          <a:bodyPr/>
          <a:lstStyle/>
          <a:p>
            <a:pPr lvl="0"/>
            <a:fld id="{A869DE40-623C-034F-8ADF-9B4F029FDE26}" type="slidenum">
              <a:rPr lang="en-US" smtClean="0"/>
              <a:t>7</a:t>
            </a:fld>
            <a:endParaRPr lang="en-US"/>
          </a:p>
        </p:txBody>
      </p:sp>
      <p:sp>
        <p:nvSpPr>
          <p:cNvPr id="2" name="Title 1">
            <a:extLst>
              <a:ext uri="{FF2B5EF4-FFF2-40B4-BE49-F238E27FC236}">
                <a16:creationId xmlns:a16="http://schemas.microsoft.com/office/drawing/2014/main" id="{90F56672-AB91-324D-94D8-C6ABBB3D11FC}"/>
              </a:ext>
            </a:extLst>
          </p:cNvPr>
          <p:cNvSpPr txBox="1">
            <a:spLocks noGrp="1"/>
          </p:cNvSpPr>
          <p:nvPr>
            <p:ph type="title" idx="4294967295"/>
          </p:nvPr>
        </p:nvSpPr>
        <p:spPr/>
        <p:txBody>
          <a:bodyPr>
            <a:normAutofit fontScale="90000"/>
          </a:bodyPr>
          <a:lstStyle/>
          <a:p>
            <a:pPr lvl="0"/>
            <a:r>
              <a:rPr lang="en-US" dirty="0" err="1"/>
              <a:t>社区开源项目</a:t>
            </a:r>
            <a:br>
              <a:rPr lang="en-US" dirty="0"/>
            </a:br>
            <a:r>
              <a:rPr lang="en-US" sz="1800" dirty="0"/>
              <a:t>Community Open Source Project</a:t>
            </a:r>
            <a:endParaRPr lang="en-US" dirty="0"/>
          </a:p>
        </p:txBody>
      </p:sp>
      <p:sp>
        <p:nvSpPr>
          <p:cNvPr id="3" name="Text Placeholder 2">
            <a:extLst>
              <a:ext uri="{FF2B5EF4-FFF2-40B4-BE49-F238E27FC236}">
                <a16:creationId xmlns:a16="http://schemas.microsoft.com/office/drawing/2014/main" id="{18CC53A8-AFC0-1342-9A64-180FACCF42D2}"/>
              </a:ext>
            </a:extLst>
          </p:cNvPr>
          <p:cNvSpPr txBox="1">
            <a:spLocks noGrp="1"/>
          </p:cNvSpPr>
          <p:nvPr>
            <p:ph type="body" idx="4294967295"/>
          </p:nvPr>
        </p:nvSpPr>
        <p:spPr/>
        <p:txBody>
          <a:bodyPr/>
          <a:lstStyle/>
          <a:p>
            <a:pPr>
              <a:buNone/>
            </a:pPr>
            <a:r>
              <a:rPr lang="en-US" dirty="0" err="1"/>
              <a:t>开源项目由社区拥有和治理</a:t>
            </a:r>
            <a:r>
              <a:rPr lang="zh-CN" altLang="en-US" dirty="0"/>
              <a:t> </a:t>
            </a:r>
            <a:r>
              <a:rPr lang="en-US" sz="1400" dirty="0"/>
              <a:t>Project is owned and managed by community</a:t>
            </a:r>
            <a:endParaRPr lang="en-US" dirty="0"/>
          </a:p>
          <a:p>
            <a:pPr marL="285750" lvl="1" indent="-285750"/>
            <a:r>
              <a:rPr lang="en-US" dirty="0"/>
              <a:t>The project typically has only one license</a:t>
            </a:r>
          </a:p>
          <a:p>
            <a:pPr marL="285750" lvl="1" indent="-285750"/>
            <a:r>
              <a:rPr lang="en-US" dirty="0"/>
              <a:t>The governing body has no direct commercial interests</a:t>
            </a:r>
          </a:p>
          <a:p>
            <a:pPr marL="285750" lvl="1" indent="-285750"/>
            <a:r>
              <a:rPr lang="en-US" dirty="0"/>
              <a:t>No single vendor has undue / dominant influence</a:t>
            </a:r>
          </a:p>
          <a:p>
            <a:pPr marL="285750" lvl="3" indent="-285750"/>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33" name="Date Placeholder 1">
            <a:extLst>
              <a:ext uri="{FF2B5EF4-FFF2-40B4-BE49-F238E27FC236}">
                <a16:creationId xmlns:a16="http://schemas.microsoft.com/office/drawing/2014/main" id="{F23D5127-C4A2-6146-8BD0-59BAD7C33441}"/>
              </a:ext>
            </a:extLst>
          </p:cNvPr>
          <p:cNvSpPr>
            <a:spLocks noGrp="1"/>
          </p:cNvSpPr>
          <p:nvPr>
            <p:ph type="dt" sz="half" idx="10"/>
          </p:nvPr>
        </p:nvSpPr>
        <p:spPr/>
        <p:txBody>
          <a:bodyPr/>
          <a:lstStyle/>
          <a:p>
            <a:pPr lvl="0"/>
            <a:r>
              <a:rPr lang="en-US"/>
              <a:t>Free / Libre and Open Source Software</a:t>
            </a:r>
          </a:p>
        </p:txBody>
      </p:sp>
      <p:sp>
        <p:nvSpPr>
          <p:cNvPr id="34" name="Footer Placeholder 2">
            <a:extLst>
              <a:ext uri="{FF2B5EF4-FFF2-40B4-BE49-F238E27FC236}">
                <a16:creationId xmlns:a16="http://schemas.microsoft.com/office/drawing/2014/main" id="{CD76F4DC-49C9-FE48-AE72-6295BE3ED298}"/>
              </a:ext>
            </a:extLst>
          </p:cNvPr>
          <p:cNvSpPr>
            <a:spLocks noGrp="1"/>
          </p:cNvSpPr>
          <p:nvPr>
            <p:ph type="ftr" sz="quarter" idx="11"/>
          </p:nvPr>
        </p:nvSpPr>
        <p:spPr/>
        <p:txBody>
          <a:bodyPr/>
          <a:lstStyle/>
          <a:p>
            <a:pPr lvl="0"/>
            <a:r>
              <a:rPr lang="en-US"/>
              <a:t>© 2019 Dirk Riehle - Some Rights Reserved</a:t>
            </a:r>
          </a:p>
        </p:txBody>
      </p:sp>
      <p:sp>
        <p:nvSpPr>
          <p:cNvPr id="35" name="Slide Number Placeholder 3">
            <a:extLst>
              <a:ext uri="{FF2B5EF4-FFF2-40B4-BE49-F238E27FC236}">
                <a16:creationId xmlns:a16="http://schemas.microsoft.com/office/drawing/2014/main" id="{1E495516-C7EB-034C-9B30-B963F2433118}"/>
              </a:ext>
            </a:extLst>
          </p:cNvPr>
          <p:cNvSpPr>
            <a:spLocks noGrp="1"/>
          </p:cNvSpPr>
          <p:nvPr>
            <p:ph type="sldNum" sz="quarter" idx="12"/>
          </p:nvPr>
        </p:nvSpPr>
        <p:spPr/>
        <p:txBody>
          <a:bodyPr/>
          <a:lstStyle/>
          <a:p>
            <a:pPr lvl="0"/>
            <a:fld id="{C70813FE-A21E-A844-BA6F-E8FDE8BC98C5}" type="slidenum">
              <a:rPr lang="en-US" smtClean="0"/>
              <a:t>8</a:t>
            </a:fld>
            <a:endParaRPr lang="en-US"/>
          </a:p>
        </p:txBody>
      </p:sp>
      <p:sp>
        <p:nvSpPr>
          <p:cNvPr id="2" name="Title 1">
            <a:extLst>
              <a:ext uri="{FF2B5EF4-FFF2-40B4-BE49-F238E27FC236}">
                <a16:creationId xmlns:a16="http://schemas.microsoft.com/office/drawing/2014/main" id="{6C68B3F2-46B9-E247-9C22-D90B01D77A8F}"/>
              </a:ext>
            </a:extLst>
          </p:cNvPr>
          <p:cNvSpPr txBox="1">
            <a:spLocks noGrp="1"/>
          </p:cNvSpPr>
          <p:nvPr>
            <p:ph type="title" idx="4294967295"/>
          </p:nvPr>
        </p:nvSpPr>
        <p:spPr/>
        <p:txBody>
          <a:bodyPr/>
          <a:lstStyle/>
          <a:p>
            <a:pPr lvl="0"/>
            <a:r>
              <a:rPr lang="en-US" dirty="0" err="1"/>
              <a:t>洋葱模型</a:t>
            </a:r>
            <a:r>
              <a:rPr lang="zh-CN" altLang="en-US" dirty="0"/>
              <a:t> </a:t>
            </a:r>
            <a:r>
              <a:rPr lang="en-US" dirty="0"/>
              <a:t>The Onion Model [CH11]</a:t>
            </a:r>
          </a:p>
        </p:txBody>
      </p:sp>
      <p:grpSp>
        <p:nvGrpSpPr>
          <p:cNvPr id="3" name="Group 2">
            <a:extLst>
              <a:ext uri="{FF2B5EF4-FFF2-40B4-BE49-F238E27FC236}">
                <a16:creationId xmlns:a16="http://schemas.microsoft.com/office/drawing/2014/main" id="{5B8A5DE8-0CF6-6D4F-BB4A-B3CA5099F06A}"/>
              </a:ext>
            </a:extLst>
          </p:cNvPr>
          <p:cNvGrpSpPr/>
          <p:nvPr/>
        </p:nvGrpSpPr>
        <p:grpSpPr>
          <a:xfrm>
            <a:off x="360000" y="900000"/>
            <a:ext cx="9360000" cy="3780000"/>
            <a:chOff x="360000" y="720000"/>
            <a:chExt cx="9360000" cy="3780000"/>
          </a:xfrm>
        </p:grpSpPr>
        <p:sp>
          <p:nvSpPr>
            <p:cNvPr id="4" name="TextBox 3">
              <a:extLst>
                <a:ext uri="{FF2B5EF4-FFF2-40B4-BE49-F238E27FC236}">
                  <a16:creationId xmlns:a16="http://schemas.microsoft.com/office/drawing/2014/main" id="{D2DAA7A5-D442-F247-B332-3807B0E63116}"/>
                </a:ext>
              </a:extLst>
            </p:cNvPr>
            <p:cNvSpPr txBox="1"/>
            <p:nvPr/>
          </p:nvSpPr>
          <p:spPr>
            <a:xfrm>
              <a:off x="7200000" y="720000"/>
              <a:ext cx="2520000" cy="720000"/>
            </a:xfrm>
            <a:prstGeom prst="rect">
              <a:avLst/>
            </a:prstGeom>
            <a:noFill/>
            <a:ln>
              <a:noFill/>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1. Reader</a:t>
              </a:r>
            </a:p>
          </p:txBody>
        </p:sp>
        <p:sp>
          <p:nvSpPr>
            <p:cNvPr id="5" name="TextBox 4">
              <a:extLst>
                <a:ext uri="{FF2B5EF4-FFF2-40B4-BE49-F238E27FC236}">
                  <a16:creationId xmlns:a16="http://schemas.microsoft.com/office/drawing/2014/main" id="{B8B1DC6F-D6BE-AC4E-BEE1-2093F8AF4BFD}"/>
                </a:ext>
              </a:extLst>
            </p:cNvPr>
            <p:cNvSpPr txBox="1"/>
            <p:nvPr/>
          </p:nvSpPr>
          <p:spPr>
            <a:xfrm>
              <a:off x="360000" y="1980000"/>
              <a:ext cx="2520000" cy="720000"/>
            </a:xfrm>
            <a:prstGeom prst="rect">
              <a:avLst/>
            </a:prstGeom>
            <a:noFill/>
            <a:ln>
              <a:noFill/>
            </a:ln>
          </p:spPr>
          <p:txBody>
            <a:bodyPr wrap="none" lIns="72000" tIns="72000" rIns="72000" bIns="72000" anchor="ctr" anchorCtr="0" compatLnSpc="0">
              <a:noAutofit/>
            </a:bodyPr>
            <a:lstStyle/>
            <a:p>
              <a:pPr marL="0" marR="0" lvl="0" indent="0" algn="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8. Project leader</a:t>
              </a:r>
            </a:p>
          </p:txBody>
        </p:sp>
        <p:sp>
          <p:nvSpPr>
            <p:cNvPr id="6" name="TextBox 5">
              <a:extLst>
                <a:ext uri="{FF2B5EF4-FFF2-40B4-BE49-F238E27FC236}">
                  <a16:creationId xmlns:a16="http://schemas.microsoft.com/office/drawing/2014/main" id="{042620ED-7BB7-C74F-9B34-B0D662A4A681}"/>
                </a:ext>
              </a:extLst>
            </p:cNvPr>
            <p:cNvSpPr txBox="1"/>
            <p:nvPr/>
          </p:nvSpPr>
          <p:spPr>
            <a:xfrm>
              <a:off x="396000" y="1620000"/>
              <a:ext cx="2484000" cy="720000"/>
            </a:xfrm>
            <a:prstGeom prst="rect">
              <a:avLst/>
            </a:prstGeom>
            <a:noFill/>
            <a:ln>
              <a:noFill/>
            </a:ln>
          </p:spPr>
          <p:txBody>
            <a:bodyPr wrap="none" lIns="72000" tIns="72000" rIns="72000" bIns="72000" anchor="ctr" anchorCtr="0" compatLnSpc="0">
              <a:noAutofit/>
            </a:bodyPr>
            <a:lstStyle/>
            <a:p>
              <a:pPr marL="0" marR="0" lvl="0" indent="0" algn="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6. Active developer</a:t>
              </a:r>
            </a:p>
          </p:txBody>
        </p:sp>
        <p:sp>
          <p:nvSpPr>
            <p:cNvPr id="7" name="TextBox 6">
              <a:extLst>
                <a:ext uri="{FF2B5EF4-FFF2-40B4-BE49-F238E27FC236}">
                  <a16:creationId xmlns:a16="http://schemas.microsoft.com/office/drawing/2014/main" id="{4039D5B0-1CE7-B24F-90A6-9788C9486290}"/>
                </a:ext>
              </a:extLst>
            </p:cNvPr>
            <p:cNvSpPr txBox="1"/>
            <p:nvPr/>
          </p:nvSpPr>
          <p:spPr>
            <a:xfrm>
              <a:off x="360000" y="1260000"/>
              <a:ext cx="2520000" cy="720000"/>
            </a:xfrm>
            <a:prstGeom prst="rect">
              <a:avLst/>
            </a:prstGeom>
            <a:noFill/>
            <a:ln>
              <a:noFill/>
            </a:ln>
          </p:spPr>
          <p:txBody>
            <a:bodyPr wrap="none" lIns="72000" tIns="72000" rIns="72000" bIns="72000" anchor="ctr" anchorCtr="0" compatLnSpc="0">
              <a:noAutofit/>
            </a:bodyPr>
            <a:lstStyle/>
            <a:p>
              <a:pPr marL="0" marR="0" lvl="0" indent="0" algn="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4. Bug fixer</a:t>
              </a:r>
            </a:p>
          </p:txBody>
        </p:sp>
        <p:sp>
          <p:nvSpPr>
            <p:cNvPr id="8" name="TextBox 7">
              <a:extLst>
                <a:ext uri="{FF2B5EF4-FFF2-40B4-BE49-F238E27FC236}">
                  <a16:creationId xmlns:a16="http://schemas.microsoft.com/office/drawing/2014/main" id="{B56C4BDC-B70B-7944-9596-ED4BF419E4FF}"/>
                </a:ext>
              </a:extLst>
            </p:cNvPr>
            <p:cNvSpPr txBox="1"/>
            <p:nvPr/>
          </p:nvSpPr>
          <p:spPr>
            <a:xfrm>
              <a:off x="360000" y="900000"/>
              <a:ext cx="2520000" cy="720000"/>
            </a:xfrm>
            <a:prstGeom prst="rect">
              <a:avLst/>
            </a:prstGeom>
            <a:noFill/>
            <a:ln>
              <a:noFill/>
            </a:ln>
          </p:spPr>
          <p:txBody>
            <a:bodyPr wrap="none" lIns="72000" tIns="72000" rIns="72000" bIns="72000" anchor="ctr" anchorCtr="0" compatLnSpc="0">
              <a:noAutofit/>
            </a:bodyPr>
            <a:lstStyle/>
            <a:p>
              <a:pPr marL="0" marR="0" lvl="0" indent="0" algn="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2. Passive user</a:t>
              </a:r>
            </a:p>
          </p:txBody>
        </p:sp>
        <p:sp>
          <p:nvSpPr>
            <p:cNvPr id="9" name="TextBox 8">
              <a:extLst>
                <a:ext uri="{FF2B5EF4-FFF2-40B4-BE49-F238E27FC236}">
                  <a16:creationId xmlns:a16="http://schemas.microsoft.com/office/drawing/2014/main" id="{94132A78-61A6-DB45-82D9-06C458B7135E}"/>
                </a:ext>
              </a:extLst>
            </p:cNvPr>
            <p:cNvSpPr txBox="1"/>
            <p:nvPr/>
          </p:nvSpPr>
          <p:spPr>
            <a:xfrm>
              <a:off x="7200000" y="1800000"/>
              <a:ext cx="2520000" cy="720000"/>
            </a:xfrm>
            <a:prstGeom prst="rect">
              <a:avLst/>
            </a:prstGeom>
            <a:noFill/>
            <a:ln>
              <a:noFill/>
            </a:ln>
          </p:spPr>
          <p:txBody>
            <a:bodyPr wrap="none" lIns="72000" tIns="72000" rIns="72000" bIns="72000" anchor="ctr" anchorCtr="0" compatLnSpc="0">
              <a:noAutofit/>
            </a:bodyPr>
            <a:lstStyle/>
            <a:p>
              <a:pPr marL="0" marR="0" lvl="0" indent="0" algn="l"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7. Core member</a:t>
              </a:r>
            </a:p>
          </p:txBody>
        </p:sp>
        <p:sp>
          <p:nvSpPr>
            <p:cNvPr id="10" name="TextBox 9">
              <a:extLst>
                <a:ext uri="{FF2B5EF4-FFF2-40B4-BE49-F238E27FC236}">
                  <a16:creationId xmlns:a16="http://schemas.microsoft.com/office/drawing/2014/main" id="{5662C605-A8C9-3C44-992C-E8EA4834BCA9}"/>
                </a:ext>
              </a:extLst>
            </p:cNvPr>
            <p:cNvSpPr txBox="1"/>
            <p:nvPr/>
          </p:nvSpPr>
          <p:spPr>
            <a:xfrm>
              <a:off x="7200000" y="1440000"/>
              <a:ext cx="2520000" cy="720000"/>
            </a:xfrm>
            <a:prstGeom prst="rect">
              <a:avLst/>
            </a:prstGeom>
            <a:noFill/>
            <a:ln>
              <a:noFill/>
            </a:ln>
          </p:spPr>
          <p:txBody>
            <a:bodyPr wrap="none" lIns="72000" tIns="72000" rIns="72000" bIns="72000" anchor="ctr" anchorCtr="0" compatLnSpc="0">
              <a:noAutofit/>
            </a:bodyPr>
            <a:lstStyle/>
            <a:p>
              <a:pPr marL="0" marR="0" lvl="0" indent="0" algn="l"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5. Peripheral developer</a:t>
              </a:r>
            </a:p>
          </p:txBody>
        </p:sp>
        <p:sp>
          <p:nvSpPr>
            <p:cNvPr id="11" name="TextBox 10">
              <a:extLst>
                <a:ext uri="{FF2B5EF4-FFF2-40B4-BE49-F238E27FC236}">
                  <a16:creationId xmlns:a16="http://schemas.microsoft.com/office/drawing/2014/main" id="{E2E4EF13-6B62-ED4A-A0FB-6B7A8D64B6BA}"/>
                </a:ext>
              </a:extLst>
            </p:cNvPr>
            <p:cNvSpPr txBox="1"/>
            <p:nvPr/>
          </p:nvSpPr>
          <p:spPr>
            <a:xfrm>
              <a:off x="7200000" y="1080000"/>
              <a:ext cx="2520000" cy="720000"/>
            </a:xfrm>
            <a:prstGeom prst="rect">
              <a:avLst/>
            </a:prstGeom>
            <a:noFill/>
            <a:ln>
              <a:noFill/>
            </a:ln>
          </p:spPr>
          <p:txBody>
            <a:bodyPr wrap="none" lIns="72000" tIns="72000" rIns="72000" bIns="72000" anchor="ctr" anchorCtr="0" compatLnSpc="0">
              <a:noAutofit/>
            </a:bodyPr>
            <a:lstStyle/>
            <a:p>
              <a:pPr marL="0" marR="0" lvl="0" indent="0" algn="l"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3. Bug reporter</a:t>
              </a:r>
            </a:p>
          </p:txBody>
        </p:sp>
        <p:sp>
          <p:nvSpPr>
            <p:cNvPr id="12" name="Freeform 11">
              <a:extLst>
                <a:ext uri="{FF2B5EF4-FFF2-40B4-BE49-F238E27FC236}">
                  <a16:creationId xmlns:a16="http://schemas.microsoft.com/office/drawing/2014/main" id="{6C9B938D-9F8A-484A-8E9D-324A6E98A404}"/>
                </a:ext>
              </a:extLst>
            </p:cNvPr>
            <p:cNvSpPr/>
            <p:nvPr/>
          </p:nvSpPr>
          <p:spPr>
            <a:xfrm>
              <a:off x="1800000" y="3960000"/>
              <a:ext cx="2160000" cy="54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C0C0"/>
            </a:solidFill>
            <a:ln w="36000">
              <a:solidFill>
                <a:srgbClr val="FFFFFF"/>
              </a:solidFill>
              <a:prstDash val="solid"/>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 User</a:t>
              </a:r>
            </a:p>
          </p:txBody>
        </p:sp>
        <p:sp>
          <p:nvSpPr>
            <p:cNvPr id="13" name="Freeform 12">
              <a:extLst>
                <a:ext uri="{FF2B5EF4-FFF2-40B4-BE49-F238E27FC236}">
                  <a16:creationId xmlns:a16="http://schemas.microsoft.com/office/drawing/2014/main" id="{4AB03381-C365-C44C-8F37-E7B0E06A214C}"/>
                </a:ext>
              </a:extLst>
            </p:cNvPr>
            <p:cNvSpPr/>
            <p:nvPr/>
          </p:nvSpPr>
          <p:spPr>
            <a:xfrm>
              <a:off x="3960000" y="3960000"/>
              <a:ext cx="2160000" cy="54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w="36000">
              <a:solidFill>
                <a:srgbClr val="FFFFFF"/>
              </a:solidFill>
              <a:prstDash val="solid"/>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 Contributor</a:t>
              </a:r>
            </a:p>
          </p:txBody>
        </p:sp>
        <p:sp>
          <p:nvSpPr>
            <p:cNvPr id="14" name="Freeform 13">
              <a:extLst>
                <a:ext uri="{FF2B5EF4-FFF2-40B4-BE49-F238E27FC236}">
                  <a16:creationId xmlns:a16="http://schemas.microsoft.com/office/drawing/2014/main" id="{26E71B7E-CDE6-E945-910C-0C7F13157D82}"/>
                </a:ext>
              </a:extLst>
            </p:cNvPr>
            <p:cNvSpPr/>
            <p:nvPr/>
          </p:nvSpPr>
          <p:spPr>
            <a:xfrm>
              <a:off x="6120000" y="3960000"/>
              <a:ext cx="2160000" cy="54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4040"/>
            </a:solidFill>
            <a:ln w="36000">
              <a:solidFill>
                <a:srgbClr val="FFFFFF"/>
              </a:solidFill>
              <a:prstDash val="solid"/>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 Committer</a:t>
              </a:r>
            </a:p>
          </p:txBody>
        </p:sp>
        <p:grpSp>
          <p:nvGrpSpPr>
            <p:cNvPr id="15" name="Group 14">
              <a:extLst>
                <a:ext uri="{FF2B5EF4-FFF2-40B4-BE49-F238E27FC236}">
                  <a16:creationId xmlns:a16="http://schemas.microsoft.com/office/drawing/2014/main" id="{D6D014D7-CA64-3443-88A0-7D79ECCD8551}"/>
                </a:ext>
              </a:extLst>
            </p:cNvPr>
            <p:cNvGrpSpPr/>
            <p:nvPr/>
          </p:nvGrpSpPr>
          <p:grpSpPr>
            <a:xfrm>
              <a:off x="3690000" y="990000"/>
              <a:ext cx="2700000" cy="2700000"/>
              <a:chOff x="3690000" y="990000"/>
              <a:chExt cx="2700000" cy="2700000"/>
            </a:xfrm>
          </p:grpSpPr>
          <p:sp>
            <p:nvSpPr>
              <p:cNvPr id="16" name="Freeform 15">
                <a:extLst>
                  <a:ext uri="{FF2B5EF4-FFF2-40B4-BE49-F238E27FC236}">
                    <a16:creationId xmlns:a16="http://schemas.microsoft.com/office/drawing/2014/main" id="{AD830371-A06F-6740-ADCF-7AABB5BDDFD4}"/>
                  </a:ext>
                </a:extLst>
              </p:cNvPr>
              <p:cNvSpPr/>
              <p:nvPr/>
            </p:nvSpPr>
            <p:spPr>
              <a:xfrm>
                <a:off x="3690000" y="990000"/>
                <a:ext cx="2700000" cy="270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0C0C0"/>
              </a:solidFill>
              <a:ln w="36000">
                <a:solidFill>
                  <a:srgbClr val="FFFFFF"/>
                </a:solidFill>
                <a:prstDash val="solid"/>
              </a:ln>
            </p:spPr>
            <p:txBody>
              <a:bodyPr wrap="none" lIns="72000" tIns="72000" rIns="72000" bIns="0" anchor="b"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17" name="Freeform 16">
                <a:extLst>
                  <a:ext uri="{FF2B5EF4-FFF2-40B4-BE49-F238E27FC236}">
                    <a16:creationId xmlns:a16="http://schemas.microsoft.com/office/drawing/2014/main" id="{76B04096-60BA-A644-9719-FA835B0C8964}"/>
                  </a:ext>
                </a:extLst>
              </p:cNvPr>
              <p:cNvSpPr/>
              <p:nvPr/>
            </p:nvSpPr>
            <p:spPr>
              <a:xfrm>
                <a:off x="3870000" y="1170000"/>
                <a:ext cx="2340000" cy="234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0C0C0"/>
              </a:solidFill>
              <a:ln w="36000">
                <a:solidFill>
                  <a:srgbClr val="FFFFFF"/>
                </a:solidFill>
                <a:prstDash val="solid"/>
              </a:ln>
            </p:spPr>
            <p:txBody>
              <a:bodyPr wrap="none" lIns="72000" tIns="72000" rIns="72000" bIns="0" anchor="b"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18" name="Freeform 17">
                <a:extLst>
                  <a:ext uri="{FF2B5EF4-FFF2-40B4-BE49-F238E27FC236}">
                    <a16:creationId xmlns:a16="http://schemas.microsoft.com/office/drawing/2014/main" id="{6FA119C8-1869-0C49-80B5-99CF5CDD7A6B}"/>
                  </a:ext>
                </a:extLst>
              </p:cNvPr>
              <p:cNvSpPr/>
              <p:nvPr/>
            </p:nvSpPr>
            <p:spPr>
              <a:xfrm>
                <a:off x="4050000" y="1350000"/>
                <a:ext cx="1980000" cy="19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808080"/>
              </a:solidFill>
              <a:ln w="36000">
                <a:solidFill>
                  <a:srgbClr val="FFFFFF"/>
                </a:solidFill>
                <a:prstDash val="solid"/>
              </a:ln>
            </p:spPr>
            <p:txBody>
              <a:bodyPr wrap="none" lIns="72000" tIns="72000" rIns="72000" bIns="0" anchor="b"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19" name="Freeform 18">
                <a:extLst>
                  <a:ext uri="{FF2B5EF4-FFF2-40B4-BE49-F238E27FC236}">
                    <a16:creationId xmlns:a16="http://schemas.microsoft.com/office/drawing/2014/main" id="{54C6917B-34F2-1347-84B9-559E028D61F0}"/>
                  </a:ext>
                </a:extLst>
              </p:cNvPr>
              <p:cNvSpPr/>
              <p:nvPr/>
            </p:nvSpPr>
            <p:spPr>
              <a:xfrm>
                <a:off x="4230000" y="1530000"/>
                <a:ext cx="1620000" cy="162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808080"/>
              </a:solidFill>
              <a:ln w="36000">
                <a:solidFill>
                  <a:srgbClr val="FFFFFF"/>
                </a:solidFill>
                <a:prstDash val="solid"/>
              </a:ln>
            </p:spPr>
            <p:txBody>
              <a:bodyPr wrap="none" lIns="72000" tIns="72000" rIns="72000" bIns="0" anchor="b"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20" name="Freeform 19">
                <a:extLst>
                  <a:ext uri="{FF2B5EF4-FFF2-40B4-BE49-F238E27FC236}">
                    <a16:creationId xmlns:a16="http://schemas.microsoft.com/office/drawing/2014/main" id="{DD36BBB4-5300-944E-8625-2E1E50541039}"/>
                  </a:ext>
                </a:extLst>
              </p:cNvPr>
              <p:cNvSpPr/>
              <p:nvPr/>
            </p:nvSpPr>
            <p:spPr>
              <a:xfrm>
                <a:off x="4410000" y="1710000"/>
                <a:ext cx="1260000" cy="12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808080"/>
              </a:solidFill>
              <a:ln w="36000">
                <a:solidFill>
                  <a:srgbClr val="FFFFFF"/>
                </a:solidFill>
                <a:prstDash val="solid"/>
              </a:ln>
            </p:spPr>
            <p:txBody>
              <a:bodyPr wrap="none" lIns="72000" tIns="72000" rIns="72000" bIns="0" anchor="b"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21" name="Freeform 20">
                <a:extLst>
                  <a:ext uri="{FF2B5EF4-FFF2-40B4-BE49-F238E27FC236}">
                    <a16:creationId xmlns:a16="http://schemas.microsoft.com/office/drawing/2014/main" id="{75F57896-DF95-104B-B277-54476938D4DB}"/>
                  </a:ext>
                </a:extLst>
              </p:cNvPr>
              <p:cNvSpPr/>
              <p:nvPr/>
            </p:nvSpPr>
            <p:spPr>
              <a:xfrm>
                <a:off x="4590000" y="1890000"/>
                <a:ext cx="900000" cy="90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808080"/>
              </a:solidFill>
              <a:ln w="36000">
                <a:solidFill>
                  <a:srgbClr val="FFFFFF"/>
                </a:solidFill>
                <a:prstDash val="solid"/>
              </a:ln>
            </p:spPr>
            <p:txBody>
              <a:bodyPr wrap="none" lIns="72000" tIns="72000" rIns="72000" bIns="0" anchor="b"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22" name="Freeform 21">
                <a:extLst>
                  <a:ext uri="{FF2B5EF4-FFF2-40B4-BE49-F238E27FC236}">
                    <a16:creationId xmlns:a16="http://schemas.microsoft.com/office/drawing/2014/main" id="{AE5A2CEF-3D13-ED43-B960-6EA7FEEB03BB}"/>
                  </a:ext>
                </a:extLst>
              </p:cNvPr>
              <p:cNvSpPr/>
              <p:nvPr/>
            </p:nvSpPr>
            <p:spPr>
              <a:xfrm>
                <a:off x="4770000" y="2070000"/>
                <a:ext cx="540000" cy="54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404040"/>
              </a:solidFill>
              <a:ln w="36000">
                <a:solidFill>
                  <a:srgbClr val="FFFFFF"/>
                </a:solidFill>
                <a:prstDash val="solid"/>
              </a:ln>
            </p:spPr>
            <p:txBody>
              <a:bodyPr wrap="none" lIns="72000" tIns="72000" rIns="72000" bIns="0" anchor="b"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23" name="Freeform 22">
                <a:extLst>
                  <a:ext uri="{FF2B5EF4-FFF2-40B4-BE49-F238E27FC236}">
                    <a16:creationId xmlns:a16="http://schemas.microsoft.com/office/drawing/2014/main" id="{F3D77989-8E85-984E-B91D-F3594D87EF51}"/>
                  </a:ext>
                </a:extLst>
              </p:cNvPr>
              <p:cNvSpPr/>
              <p:nvPr/>
            </p:nvSpPr>
            <p:spPr>
              <a:xfrm>
                <a:off x="4950000" y="22500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404040"/>
              </a:solidFill>
              <a:ln w="36000">
                <a:solidFill>
                  <a:srgbClr val="FFFFFF"/>
                </a:solidFill>
                <a:prstDash val="solid"/>
              </a:ln>
            </p:spPr>
            <p:txBody>
              <a:bodyPr wrap="none" lIns="72000" tIns="72000" rIns="72000" bIns="0" anchor="b"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grpSp>
        <p:grpSp>
          <p:nvGrpSpPr>
            <p:cNvPr id="24" name="Group 23">
              <a:extLst>
                <a:ext uri="{FF2B5EF4-FFF2-40B4-BE49-F238E27FC236}">
                  <a16:creationId xmlns:a16="http://schemas.microsoft.com/office/drawing/2014/main" id="{5047B3CE-01A4-5C41-8D3D-0A1100E94FB2}"/>
                </a:ext>
              </a:extLst>
            </p:cNvPr>
            <p:cNvGrpSpPr/>
            <p:nvPr/>
          </p:nvGrpSpPr>
          <p:grpSpPr>
            <a:xfrm>
              <a:off x="2880000" y="1080000"/>
              <a:ext cx="4320000" cy="1260000"/>
              <a:chOff x="2880000" y="1080000"/>
              <a:chExt cx="4320000" cy="1260000"/>
            </a:xfrm>
          </p:grpSpPr>
          <p:sp>
            <p:nvSpPr>
              <p:cNvPr id="25" name="Straight Connector 24">
                <a:extLst>
                  <a:ext uri="{FF2B5EF4-FFF2-40B4-BE49-F238E27FC236}">
                    <a16:creationId xmlns:a16="http://schemas.microsoft.com/office/drawing/2014/main" id="{044D470E-5AB3-8845-9745-682E7111434A}"/>
                  </a:ext>
                </a:extLst>
              </p:cNvPr>
              <p:cNvSpPr/>
              <p:nvPr/>
            </p:nvSpPr>
            <p:spPr>
              <a:xfrm>
                <a:off x="5040000" y="1080000"/>
                <a:ext cx="2160000" cy="0"/>
              </a:xfrm>
              <a:prstGeom prst="line">
                <a:avLst/>
              </a:prstGeom>
              <a:noFill/>
              <a:ln w="36000">
                <a:solidFill>
                  <a:srgbClr val="000000"/>
                </a:solidFill>
                <a:prstDash val="solid"/>
                <a:headEnd type="arrow"/>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26" name="Straight Connector 25">
                <a:extLst>
                  <a:ext uri="{FF2B5EF4-FFF2-40B4-BE49-F238E27FC236}">
                    <a16:creationId xmlns:a16="http://schemas.microsoft.com/office/drawing/2014/main" id="{D91D6992-EC75-BF46-BB84-FB4A83842732}"/>
                  </a:ext>
                </a:extLst>
              </p:cNvPr>
              <p:cNvSpPr/>
              <p:nvPr/>
            </p:nvSpPr>
            <p:spPr>
              <a:xfrm>
                <a:off x="5040000" y="2160000"/>
                <a:ext cx="2160000" cy="0"/>
              </a:xfrm>
              <a:prstGeom prst="line">
                <a:avLst/>
              </a:prstGeom>
              <a:noFill/>
              <a:ln w="36000">
                <a:solidFill>
                  <a:srgbClr val="000000"/>
                </a:solidFill>
                <a:prstDash val="solid"/>
                <a:headEnd type="arrow"/>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27" name="Straight Connector 26">
                <a:extLst>
                  <a:ext uri="{FF2B5EF4-FFF2-40B4-BE49-F238E27FC236}">
                    <a16:creationId xmlns:a16="http://schemas.microsoft.com/office/drawing/2014/main" id="{B00E1E28-173A-8B49-AD55-70C8E8730398}"/>
                  </a:ext>
                </a:extLst>
              </p:cNvPr>
              <p:cNvSpPr/>
              <p:nvPr/>
            </p:nvSpPr>
            <p:spPr>
              <a:xfrm>
                <a:off x="5040000" y="1800000"/>
                <a:ext cx="2160000" cy="0"/>
              </a:xfrm>
              <a:prstGeom prst="line">
                <a:avLst/>
              </a:prstGeom>
              <a:noFill/>
              <a:ln w="36000">
                <a:solidFill>
                  <a:srgbClr val="000000"/>
                </a:solidFill>
                <a:prstDash val="solid"/>
                <a:headEnd type="arrow"/>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28" name="Straight Connector 27">
                <a:extLst>
                  <a:ext uri="{FF2B5EF4-FFF2-40B4-BE49-F238E27FC236}">
                    <a16:creationId xmlns:a16="http://schemas.microsoft.com/office/drawing/2014/main" id="{49CAE154-B6F1-A646-BE06-9B1A61A54CFA}"/>
                  </a:ext>
                </a:extLst>
              </p:cNvPr>
              <p:cNvSpPr/>
              <p:nvPr/>
            </p:nvSpPr>
            <p:spPr>
              <a:xfrm>
                <a:off x="5040000" y="1440000"/>
                <a:ext cx="2160000" cy="0"/>
              </a:xfrm>
              <a:prstGeom prst="line">
                <a:avLst/>
              </a:prstGeom>
              <a:noFill/>
              <a:ln w="36000">
                <a:solidFill>
                  <a:srgbClr val="000000"/>
                </a:solidFill>
                <a:prstDash val="solid"/>
                <a:headEnd type="arrow"/>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29" name="Straight Connector 28">
                <a:extLst>
                  <a:ext uri="{FF2B5EF4-FFF2-40B4-BE49-F238E27FC236}">
                    <a16:creationId xmlns:a16="http://schemas.microsoft.com/office/drawing/2014/main" id="{F8F71477-6288-5C46-9C1A-222AA880B9B9}"/>
                  </a:ext>
                </a:extLst>
              </p:cNvPr>
              <p:cNvSpPr/>
              <p:nvPr/>
            </p:nvSpPr>
            <p:spPr>
              <a:xfrm flipH="1">
                <a:off x="2880000" y="2340000"/>
                <a:ext cx="2160000" cy="0"/>
              </a:xfrm>
              <a:prstGeom prst="line">
                <a:avLst/>
              </a:prstGeom>
              <a:noFill/>
              <a:ln w="36000">
                <a:solidFill>
                  <a:srgbClr val="000000"/>
                </a:solidFill>
                <a:prstDash val="solid"/>
                <a:headEnd type="arrow"/>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30" name="Straight Connector 29">
                <a:extLst>
                  <a:ext uri="{FF2B5EF4-FFF2-40B4-BE49-F238E27FC236}">
                    <a16:creationId xmlns:a16="http://schemas.microsoft.com/office/drawing/2014/main" id="{8ED08B86-C285-D548-A9F2-A3E98F85BBC3}"/>
                  </a:ext>
                </a:extLst>
              </p:cNvPr>
              <p:cNvSpPr/>
              <p:nvPr/>
            </p:nvSpPr>
            <p:spPr>
              <a:xfrm flipH="1">
                <a:off x="2880000" y="1980000"/>
                <a:ext cx="2160000" cy="0"/>
              </a:xfrm>
              <a:prstGeom prst="line">
                <a:avLst/>
              </a:prstGeom>
              <a:noFill/>
              <a:ln w="36000">
                <a:solidFill>
                  <a:srgbClr val="000000"/>
                </a:solidFill>
                <a:prstDash val="solid"/>
                <a:headEnd type="arrow"/>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31" name="Straight Connector 30">
                <a:extLst>
                  <a:ext uri="{FF2B5EF4-FFF2-40B4-BE49-F238E27FC236}">
                    <a16:creationId xmlns:a16="http://schemas.microsoft.com/office/drawing/2014/main" id="{0A469B78-0BD5-E747-B33F-6BAA60B5BB33}"/>
                  </a:ext>
                </a:extLst>
              </p:cNvPr>
              <p:cNvSpPr/>
              <p:nvPr/>
            </p:nvSpPr>
            <p:spPr>
              <a:xfrm flipH="1">
                <a:off x="2880000" y="1620000"/>
                <a:ext cx="2160000" cy="0"/>
              </a:xfrm>
              <a:prstGeom prst="line">
                <a:avLst/>
              </a:prstGeom>
              <a:noFill/>
              <a:ln w="36000">
                <a:solidFill>
                  <a:srgbClr val="000000"/>
                </a:solidFill>
                <a:prstDash val="solid"/>
                <a:headEnd type="arrow"/>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32" name="Straight Connector 31">
                <a:extLst>
                  <a:ext uri="{FF2B5EF4-FFF2-40B4-BE49-F238E27FC236}">
                    <a16:creationId xmlns:a16="http://schemas.microsoft.com/office/drawing/2014/main" id="{FEA0F732-B186-614F-9F33-2E1ECF7B302E}"/>
                  </a:ext>
                </a:extLst>
              </p:cNvPr>
              <p:cNvSpPr/>
              <p:nvPr/>
            </p:nvSpPr>
            <p:spPr>
              <a:xfrm flipH="1">
                <a:off x="2880000" y="1260000"/>
                <a:ext cx="2160000" cy="0"/>
              </a:xfrm>
              <a:prstGeom prst="line">
                <a:avLst/>
              </a:prstGeom>
              <a:noFill/>
              <a:ln w="36000">
                <a:solidFill>
                  <a:srgbClr val="000000"/>
                </a:solidFill>
                <a:prstDash val="solid"/>
                <a:headEnd type="arrow"/>
              </a:ln>
            </p:spPr>
            <p:txBody>
              <a:bodyPr wrap="none" lIns="72000" tIns="72000" rIns="72000" bIns="72000" anchor="ctr" anchorCtr="0"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17" name="Date Placeholder 1">
            <a:extLst>
              <a:ext uri="{FF2B5EF4-FFF2-40B4-BE49-F238E27FC236}">
                <a16:creationId xmlns:a16="http://schemas.microsoft.com/office/drawing/2014/main" id="{790FE133-7A29-F749-990C-08DF99B948EA}"/>
              </a:ext>
            </a:extLst>
          </p:cNvPr>
          <p:cNvSpPr>
            <a:spLocks noGrp="1"/>
          </p:cNvSpPr>
          <p:nvPr>
            <p:ph type="dt" sz="half" idx="10"/>
          </p:nvPr>
        </p:nvSpPr>
        <p:spPr/>
        <p:txBody>
          <a:bodyPr/>
          <a:lstStyle/>
          <a:p>
            <a:pPr lvl="0"/>
            <a:r>
              <a:rPr lang="en-US"/>
              <a:t>Free / Libre and Open Source Software</a:t>
            </a:r>
          </a:p>
        </p:txBody>
      </p:sp>
      <p:sp>
        <p:nvSpPr>
          <p:cNvPr id="18" name="Footer Placeholder 2">
            <a:extLst>
              <a:ext uri="{FF2B5EF4-FFF2-40B4-BE49-F238E27FC236}">
                <a16:creationId xmlns:a16="http://schemas.microsoft.com/office/drawing/2014/main" id="{4D477753-8A6B-BB48-9D1B-11CC4B088C45}"/>
              </a:ext>
            </a:extLst>
          </p:cNvPr>
          <p:cNvSpPr>
            <a:spLocks noGrp="1"/>
          </p:cNvSpPr>
          <p:nvPr>
            <p:ph type="ftr" sz="quarter" idx="11"/>
          </p:nvPr>
        </p:nvSpPr>
        <p:spPr/>
        <p:txBody>
          <a:bodyPr/>
          <a:lstStyle/>
          <a:p>
            <a:pPr lvl="0"/>
            <a:r>
              <a:rPr lang="en-US"/>
              <a:t>© 2019 Dirk Riehle - Some Rights Reserved</a:t>
            </a:r>
          </a:p>
        </p:txBody>
      </p:sp>
      <p:sp>
        <p:nvSpPr>
          <p:cNvPr id="19" name="Slide Number Placeholder 3">
            <a:extLst>
              <a:ext uri="{FF2B5EF4-FFF2-40B4-BE49-F238E27FC236}">
                <a16:creationId xmlns:a16="http://schemas.microsoft.com/office/drawing/2014/main" id="{34DC01AF-DD36-1147-8C5D-168B3EF98918}"/>
              </a:ext>
            </a:extLst>
          </p:cNvPr>
          <p:cNvSpPr>
            <a:spLocks noGrp="1"/>
          </p:cNvSpPr>
          <p:nvPr>
            <p:ph type="sldNum" sz="quarter" idx="12"/>
          </p:nvPr>
        </p:nvSpPr>
        <p:spPr/>
        <p:txBody>
          <a:bodyPr/>
          <a:lstStyle/>
          <a:p>
            <a:pPr lvl="0"/>
            <a:fld id="{1F387923-F9DC-9143-B7FE-ED3A0459E7BD}" type="slidenum">
              <a:rPr lang="en-US" smtClean="0"/>
              <a:t>9</a:t>
            </a:fld>
            <a:endParaRPr lang="en-US"/>
          </a:p>
        </p:txBody>
      </p:sp>
      <p:sp>
        <p:nvSpPr>
          <p:cNvPr id="2" name="Title 1">
            <a:extLst>
              <a:ext uri="{FF2B5EF4-FFF2-40B4-BE49-F238E27FC236}">
                <a16:creationId xmlns:a16="http://schemas.microsoft.com/office/drawing/2014/main" id="{135F1182-9C95-FD40-984F-AAA2BFD11F7C}"/>
              </a:ext>
            </a:extLst>
          </p:cNvPr>
          <p:cNvSpPr txBox="1">
            <a:spLocks noGrp="1"/>
          </p:cNvSpPr>
          <p:nvPr>
            <p:ph type="title" idx="4294967295"/>
          </p:nvPr>
        </p:nvSpPr>
        <p:spPr/>
        <p:txBody>
          <a:bodyPr/>
          <a:lstStyle/>
          <a:p>
            <a:pPr lvl="0"/>
            <a:r>
              <a:rPr lang="en-US" dirty="0" err="1"/>
              <a:t>基本职业路径</a:t>
            </a:r>
            <a:r>
              <a:rPr lang="zh-CN" altLang="en-US" dirty="0"/>
              <a:t> </a:t>
            </a:r>
            <a:r>
              <a:rPr lang="en-US" sz="1800" dirty="0"/>
              <a:t>The Basic Career Path [R15a]</a:t>
            </a:r>
            <a:endParaRPr lang="en-US" dirty="0"/>
          </a:p>
        </p:txBody>
      </p:sp>
      <p:sp>
        <p:nvSpPr>
          <p:cNvPr id="3" name="TextBox 2">
            <a:extLst>
              <a:ext uri="{FF2B5EF4-FFF2-40B4-BE49-F238E27FC236}">
                <a16:creationId xmlns:a16="http://schemas.microsoft.com/office/drawing/2014/main" id="{B867A253-0792-CF48-9AB4-AB0EE9409EFF}"/>
              </a:ext>
            </a:extLst>
          </p:cNvPr>
          <p:cNvSpPr txBox="1"/>
          <p:nvPr/>
        </p:nvSpPr>
        <p:spPr>
          <a:xfrm>
            <a:off x="3960000" y="1080000"/>
            <a:ext cx="5760000" cy="1080000"/>
          </a:xfrm>
          <a:prstGeom prst="rect">
            <a:avLst/>
          </a:prstGeom>
          <a:noFill/>
          <a:ln>
            <a:noFill/>
          </a:ln>
        </p:spPr>
        <p:txBody>
          <a:bodyPr wrap="none" lIns="72000" tIns="72000" rIns="72000" bIns="72000" anchor="ctr" anchorCtr="0" compatLnSpc="0">
            <a:noAutofit/>
          </a:bodyPr>
          <a:lstStyle/>
          <a:p>
            <a:pPr marL="342900" marR="0" lvl="0" indent="-342900" algn="l" hangingPunct="0">
              <a:lnSpc>
                <a:spcPct val="100000"/>
              </a:lnSpc>
              <a:spcBef>
                <a:spcPts val="0"/>
              </a:spcBef>
              <a:spcAft>
                <a:spcPts val="0"/>
              </a:spcAft>
              <a:buSzPct val="45000"/>
              <a:buFont typeface="Arial" panose="020B0604020202020204" pitchFamily="34" charset="0"/>
              <a:buChar char="•"/>
              <a:tabLst/>
            </a:pPr>
            <a:r>
              <a:rPr lang="en-US" sz="2000" b="0" i="0" u="none" strike="noStrike" kern="1200" dirty="0">
                <a:ln>
                  <a:noFill/>
                </a:ln>
                <a:latin typeface="Arial" pitchFamily="18"/>
                <a:ea typeface="WenQuanYi Zen Hei" pitchFamily="2"/>
                <a:cs typeface="Lohit Hindi" pitchFamily="2"/>
              </a:rPr>
              <a:t>Has commit (write) rights</a:t>
            </a:r>
          </a:p>
          <a:p>
            <a:pPr marL="342900" marR="0" lvl="0" indent="-342900" algn="l" hangingPunct="0">
              <a:lnSpc>
                <a:spcPct val="100000"/>
              </a:lnSpc>
              <a:spcBef>
                <a:spcPts val="0"/>
              </a:spcBef>
              <a:spcAft>
                <a:spcPts val="0"/>
              </a:spcAft>
              <a:buSzPct val="45000"/>
              <a:buFont typeface="Arial" panose="020B0604020202020204" pitchFamily="34" charset="0"/>
              <a:buChar char="•"/>
              <a:tabLst/>
            </a:pPr>
            <a:r>
              <a:rPr lang="en-US" sz="2000" b="0" i="0" u="none" strike="noStrike" kern="1200" dirty="0">
                <a:ln>
                  <a:noFill/>
                </a:ln>
                <a:latin typeface="Arial" pitchFamily="18"/>
                <a:ea typeface="WenQuanYi Zen Hei" pitchFamily="2"/>
                <a:cs typeface="Lohit Hindi" pitchFamily="2"/>
              </a:rPr>
              <a:t>Performs bulk of the work, patch review</a:t>
            </a:r>
          </a:p>
        </p:txBody>
      </p:sp>
      <p:sp>
        <p:nvSpPr>
          <p:cNvPr id="4" name="TextBox 3">
            <a:extLst>
              <a:ext uri="{FF2B5EF4-FFF2-40B4-BE49-F238E27FC236}">
                <a16:creationId xmlns:a16="http://schemas.microsoft.com/office/drawing/2014/main" id="{377B1B31-19B9-8B46-8B18-5B8AE2090722}"/>
              </a:ext>
            </a:extLst>
          </p:cNvPr>
          <p:cNvSpPr txBox="1"/>
          <p:nvPr/>
        </p:nvSpPr>
        <p:spPr>
          <a:xfrm>
            <a:off x="3960000" y="2520000"/>
            <a:ext cx="5760000" cy="1080000"/>
          </a:xfrm>
          <a:prstGeom prst="rect">
            <a:avLst/>
          </a:prstGeom>
          <a:noFill/>
          <a:ln>
            <a:noFill/>
          </a:ln>
        </p:spPr>
        <p:txBody>
          <a:bodyPr wrap="none" lIns="72000" tIns="72000" rIns="72000" bIns="72000" anchor="ctr" anchorCtr="0" compatLnSpc="0">
            <a:noAutofit/>
          </a:bodyPr>
          <a:lstStyle/>
          <a:p>
            <a:pPr marL="342900" marR="0" lvl="0" indent="-342900" algn="l" hangingPunct="0">
              <a:lnSpc>
                <a:spcPct val="100000"/>
              </a:lnSpc>
              <a:spcBef>
                <a:spcPts val="0"/>
              </a:spcBef>
              <a:spcAft>
                <a:spcPts val="0"/>
              </a:spcAft>
              <a:buSzPct val="45000"/>
              <a:buFont typeface="Arial" panose="020B0604020202020204" pitchFamily="34" charset="0"/>
              <a:buChar char="•"/>
              <a:tabLst/>
            </a:pPr>
            <a:r>
              <a:rPr lang="en-US" sz="2000" b="0" i="0" u="none" strike="noStrike" kern="1200" dirty="0">
                <a:ln>
                  <a:noFill/>
                </a:ln>
                <a:latin typeface="Arial" pitchFamily="18"/>
                <a:ea typeface="WenQuanYi Zen Hei" pitchFamily="2"/>
                <a:cs typeface="Lohit Hindi" pitchFamily="2"/>
              </a:rPr>
              <a:t>Provides small features, bug fixes</a:t>
            </a:r>
          </a:p>
          <a:p>
            <a:pPr marL="342900" marR="0" lvl="0" indent="-342900" algn="l" hangingPunct="0">
              <a:lnSpc>
                <a:spcPct val="100000"/>
              </a:lnSpc>
              <a:spcBef>
                <a:spcPts val="0"/>
              </a:spcBef>
              <a:spcAft>
                <a:spcPts val="0"/>
              </a:spcAft>
              <a:buSzPct val="45000"/>
              <a:buFont typeface="Arial" panose="020B0604020202020204" pitchFamily="34" charset="0"/>
              <a:buChar char="•"/>
              <a:tabLst/>
            </a:pPr>
            <a:r>
              <a:rPr lang="en-US" sz="2000" b="0" i="0" u="none" strike="noStrike" kern="1200" dirty="0">
                <a:ln>
                  <a:noFill/>
                </a:ln>
                <a:latin typeface="Arial" pitchFamily="18"/>
                <a:ea typeface="WenQuanYi Zen Hei" pitchFamily="2"/>
                <a:cs typeface="Lohit Hindi" pitchFamily="2"/>
              </a:rPr>
              <a:t>Submits patches (no commit right)</a:t>
            </a:r>
          </a:p>
        </p:txBody>
      </p:sp>
      <p:sp>
        <p:nvSpPr>
          <p:cNvPr id="5" name="TextBox 4">
            <a:extLst>
              <a:ext uri="{FF2B5EF4-FFF2-40B4-BE49-F238E27FC236}">
                <a16:creationId xmlns:a16="http://schemas.microsoft.com/office/drawing/2014/main" id="{163F80DB-2171-0744-BA0D-EE4D9B7AFBDC}"/>
              </a:ext>
            </a:extLst>
          </p:cNvPr>
          <p:cNvSpPr txBox="1"/>
          <p:nvPr/>
        </p:nvSpPr>
        <p:spPr>
          <a:xfrm>
            <a:off x="3960000" y="3960000"/>
            <a:ext cx="5760000" cy="1080000"/>
          </a:xfrm>
          <a:prstGeom prst="rect">
            <a:avLst/>
          </a:prstGeom>
          <a:noFill/>
          <a:ln>
            <a:noFill/>
          </a:ln>
        </p:spPr>
        <p:txBody>
          <a:bodyPr wrap="none" lIns="72000" tIns="72000" rIns="72000" bIns="72000" anchor="ctr" anchorCtr="0" compatLnSpc="0">
            <a:noAutofit/>
          </a:bodyPr>
          <a:lstStyle/>
          <a:p>
            <a:pPr marL="342900" marR="0" lvl="0" indent="-342900" algn="l" hangingPunct="0">
              <a:lnSpc>
                <a:spcPct val="100000"/>
              </a:lnSpc>
              <a:spcBef>
                <a:spcPts val="0"/>
              </a:spcBef>
              <a:spcAft>
                <a:spcPts val="0"/>
              </a:spcAft>
              <a:buSzPct val="45000"/>
              <a:buFont typeface="Arial" panose="020B0604020202020204" pitchFamily="34" charset="0"/>
              <a:buChar char="•"/>
              <a:tabLst/>
            </a:pPr>
            <a:r>
              <a:rPr lang="en-US" sz="2000" b="0" i="0" u="none" strike="noStrike" kern="1200" dirty="0">
                <a:ln>
                  <a:noFill/>
                </a:ln>
                <a:latin typeface="Arial" pitchFamily="18"/>
                <a:ea typeface="WenQuanYi Zen Hei" pitchFamily="2"/>
                <a:cs typeface="Lohit Hindi" pitchFamily="2"/>
              </a:rPr>
              <a:t>Knows and uses software</a:t>
            </a:r>
          </a:p>
          <a:p>
            <a:pPr marL="342900" marR="0" lvl="0" indent="-342900" algn="l" hangingPunct="0">
              <a:lnSpc>
                <a:spcPct val="100000"/>
              </a:lnSpc>
              <a:spcBef>
                <a:spcPts val="0"/>
              </a:spcBef>
              <a:spcAft>
                <a:spcPts val="0"/>
              </a:spcAft>
              <a:buSzPct val="45000"/>
              <a:buFont typeface="Arial" panose="020B0604020202020204" pitchFamily="34" charset="0"/>
              <a:buChar char="•"/>
              <a:tabLst/>
            </a:pPr>
            <a:r>
              <a:rPr lang="en-US" sz="2000" b="0" i="0" u="none" strike="noStrike" kern="1200" dirty="0">
                <a:ln>
                  <a:noFill/>
                </a:ln>
                <a:latin typeface="Arial" pitchFamily="18"/>
                <a:ea typeface="WenQuanYi Zen Hei" pitchFamily="2"/>
                <a:cs typeface="Lohit Hindi" pitchFamily="2"/>
              </a:rPr>
              <a:t>If so, helps with comments, feedback</a:t>
            </a:r>
          </a:p>
        </p:txBody>
      </p:sp>
      <p:grpSp>
        <p:nvGrpSpPr>
          <p:cNvPr id="6" name="Group 5">
            <a:extLst>
              <a:ext uri="{FF2B5EF4-FFF2-40B4-BE49-F238E27FC236}">
                <a16:creationId xmlns:a16="http://schemas.microsoft.com/office/drawing/2014/main" id="{429334C5-7567-144B-AED8-396E3B686AA4}"/>
              </a:ext>
            </a:extLst>
          </p:cNvPr>
          <p:cNvGrpSpPr/>
          <p:nvPr/>
        </p:nvGrpSpPr>
        <p:grpSpPr>
          <a:xfrm>
            <a:off x="1080000" y="720000"/>
            <a:ext cx="3240000" cy="4140000"/>
            <a:chOff x="1080000" y="720000"/>
            <a:chExt cx="3240000" cy="4140000"/>
          </a:xfrm>
        </p:grpSpPr>
        <p:sp>
          <p:nvSpPr>
            <p:cNvPr id="7" name="TextBox 6">
              <a:extLst>
                <a:ext uri="{FF2B5EF4-FFF2-40B4-BE49-F238E27FC236}">
                  <a16:creationId xmlns:a16="http://schemas.microsoft.com/office/drawing/2014/main" id="{B85CFEA8-54F9-8544-BBE3-970B4C820A5A}"/>
                </a:ext>
              </a:extLst>
            </p:cNvPr>
            <p:cNvSpPr txBox="1"/>
            <p:nvPr/>
          </p:nvSpPr>
          <p:spPr>
            <a:xfrm>
              <a:off x="1080000" y="1260000"/>
              <a:ext cx="2160000" cy="720000"/>
            </a:xfrm>
            <a:prstGeom prst="rect">
              <a:avLst/>
            </a:prstGeom>
            <a:solidFill>
              <a:srgbClr val="404040"/>
            </a:solidFill>
            <a:ln w="36000">
              <a:solidFill>
                <a:srgbClr val="FFFFFF"/>
              </a:solidFill>
              <a:prstDash val="solid"/>
            </a:ln>
          </p:spPr>
          <p:txBody>
            <a:bodyPr wrap="none" lIns="90000" tIns="90000" rIns="90000" bIns="90000" anchor="ctr" anchorCtr="0"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Committer</a:t>
              </a:r>
            </a:p>
          </p:txBody>
        </p:sp>
        <p:cxnSp>
          <p:nvCxnSpPr>
            <p:cNvPr id="8" name="Elbow Connector 7">
              <a:extLst>
                <a:ext uri="{FF2B5EF4-FFF2-40B4-BE49-F238E27FC236}">
                  <a16:creationId xmlns:a16="http://schemas.microsoft.com/office/drawing/2014/main" id="{6B7958E7-4740-3547-A93F-FB75ADB9593F}"/>
                </a:ext>
              </a:extLst>
            </p:cNvPr>
            <p:cNvCxnSpPr>
              <a:endCxn id="7" idx="2"/>
            </p:cNvCxnSpPr>
            <p:nvPr/>
          </p:nvCxnSpPr>
          <p:spPr>
            <a:xfrm flipV="1">
              <a:off x="2160000" y="1980000"/>
              <a:ext cx="0" cy="720000"/>
            </a:xfrm>
            <a:prstGeom prst="bentConnector3">
              <a:avLst/>
            </a:prstGeom>
            <a:noFill/>
            <a:ln w="36000">
              <a:solidFill>
                <a:srgbClr val="000000"/>
              </a:solidFill>
              <a:prstDash val="solid"/>
              <a:tailEnd type="arrow"/>
            </a:ln>
          </p:spPr>
        </p:cxnSp>
        <p:sp>
          <p:nvSpPr>
            <p:cNvPr id="9" name="TextBox 8">
              <a:extLst>
                <a:ext uri="{FF2B5EF4-FFF2-40B4-BE49-F238E27FC236}">
                  <a16:creationId xmlns:a16="http://schemas.microsoft.com/office/drawing/2014/main" id="{EC4669D5-2611-C54F-B441-35FF2FDF1320}"/>
                </a:ext>
              </a:extLst>
            </p:cNvPr>
            <p:cNvSpPr txBox="1"/>
            <p:nvPr/>
          </p:nvSpPr>
          <p:spPr>
            <a:xfrm>
              <a:off x="1080000" y="2700000"/>
              <a:ext cx="2160000" cy="720000"/>
            </a:xfrm>
            <a:prstGeom prst="rect">
              <a:avLst/>
            </a:prstGeom>
            <a:solidFill>
              <a:srgbClr val="808080"/>
            </a:solidFill>
            <a:ln w="36000">
              <a:solidFill>
                <a:srgbClr val="FFFFFF"/>
              </a:solidFill>
              <a:prstDash val="solid"/>
            </a:ln>
          </p:spPr>
          <p:txBody>
            <a:bodyPr wrap="none" lIns="90000" tIns="90000" rIns="90000" bIns="90000" anchor="ctr" anchorCtr="0"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Contributor</a:t>
              </a:r>
            </a:p>
          </p:txBody>
        </p:sp>
        <p:cxnSp>
          <p:nvCxnSpPr>
            <p:cNvPr id="10" name="Elbow Connector 9">
              <a:extLst>
                <a:ext uri="{FF2B5EF4-FFF2-40B4-BE49-F238E27FC236}">
                  <a16:creationId xmlns:a16="http://schemas.microsoft.com/office/drawing/2014/main" id="{C4D8308D-3F80-1A4C-AE0C-A52134E596FC}"/>
                </a:ext>
              </a:extLst>
            </p:cNvPr>
            <p:cNvCxnSpPr>
              <a:endCxn id="9" idx="2"/>
            </p:cNvCxnSpPr>
            <p:nvPr/>
          </p:nvCxnSpPr>
          <p:spPr>
            <a:xfrm flipV="1">
              <a:off x="2160000" y="3420000"/>
              <a:ext cx="0" cy="720000"/>
            </a:xfrm>
            <a:prstGeom prst="bentConnector3">
              <a:avLst/>
            </a:prstGeom>
            <a:noFill/>
            <a:ln w="36000">
              <a:solidFill>
                <a:srgbClr val="000000"/>
              </a:solidFill>
              <a:prstDash val="solid"/>
              <a:tailEnd type="arrow"/>
            </a:ln>
          </p:spPr>
        </p:cxnSp>
        <p:sp>
          <p:nvSpPr>
            <p:cNvPr id="11" name="Straight Connector 10">
              <a:extLst>
                <a:ext uri="{FF2B5EF4-FFF2-40B4-BE49-F238E27FC236}">
                  <a16:creationId xmlns:a16="http://schemas.microsoft.com/office/drawing/2014/main" id="{C8738E39-25E0-B24E-9CE8-94E2545FE549}"/>
                </a:ext>
              </a:extLst>
            </p:cNvPr>
            <p:cNvSpPr/>
            <p:nvPr/>
          </p:nvSpPr>
          <p:spPr>
            <a:xfrm>
              <a:off x="2160000" y="2520000"/>
              <a:ext cx="2160000" cy="0"/>
            </a:xfrm>
            <a:prstGeom prst="line">
              <a:avLst/>
            </a:prstGeom>
            <a:noFill/>
            <a:ln w="18360">
              <a:solidFill>
                <a:srgbClr val="000000"/>
              </a:solidFill>
              <a:custDash>
                <a:ds d="996078" sp="996078"/>
                <a:ds d="996078" sp="996078"/>
              </a:custDash>
            </a:ln>
          </p:spPr>
          <p:txBody>
            <a:bodyPr wrap="none" lIns="81000" tIns="36000" rIns="81000" bIns="36000" anchor="b" anchorCtr="1"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12" name="Straight Connector 11">
              <a:extLst>
                <a:ext uri="{FF2B5EF4-FFF2-40B4-BE49-F238E27FC236}">
                  <a16:creationId xmlns:a16="http://schemas.microsoft.com/office/drawing/2014/main" id="{89BEB284-9103-4D47-9285-F60D8D0CF32E}"/>
                </a:ext>
              </a:extLst>
            </p:cNvPr>
            <p:cNvSpPr/>
            <p:nvPr/>
          </p:nvSpPr>
          <p:spPr>
            <a:xfrm>
              <a:off x="2160000" y="3960000"/>
              <a:ext cx="2160000" cy="0"/>
            </a:xfrm>
            <a:prstGeom prst="line">
              <a:avLst/>
            </a:prstGeom>
            <a:noFill/>
            <a:ln w="18360">
              <a:solidFill>
                <a:srgbClr val="000000"/>
              </a:solidFill>
              <a:custDash>
                <a:ds d="996078" sp="996078"/>
                <a:ds d="996078" sp="996078"/>
              </a:custDash>
            </a:ln>
          </p:spPr>
          <p:txBody>
            <a:bodyPr wrap="none" lIns="81000" tIns="36000" rIns="81000" bIns="36000" anchor="ctr" anchorCtr="1" compatLnSpc="0">
              <a:noAutofit/>
            </a:bodyPr>
            <a:lstStyle/>
            <a:p>
              <a:pPr marL="0" marR="0" lvl="0" indent="0" algn="ctr" hangingPunct="0">
                <a:lnSpc>
                  <a:spcPct val="100000"/>
                </a:lnSpc>
                <a:spcBef>
                  <a:spcPts val="0"/>
                </a:spcBef>
                <a:spcAft>
                  <a:spcPts val="0"/>
                </a:spcAft>
                <a:buNone/>
                <a:tabLst/>
              </a:pPr>
              <a:endParaRPr lang="en-US" sz="2400" b="0" i="0" u="none" strike="noStrike" kern="1200">
                <a:ln>
                  <a:noFill/>
                </a:ln>
                <a:latin typeface="Arial" pitchFamily="18"/>
                <a:ea typeface="WenQuanYi Zen Hei" pitchFamily="2"/>
                <a:cs typeface="Lohit Hindi" pitchFamily="2"/>
              </a:endParaRPr>
            </a:p>
          </p:txBody>
        </p:sp>
        <p:sp>
          <p:nvSpPr>
            <p:cNvPr id="13" name="TextBox 12">
              <a:extLst>
                <a:ext uri="{FF2B5EF4-FFF2-40B4-BE49-F238E27FC236}">
                  <a16:creationId xmlns:a16="http://schemas.microsoft.com/office/drawing/2014/main" id="{EFFE3DBE-A7DF-7F4C-8089-06A42FE75D11}"/>
                </a:ext>
              </a:extLst>
            </p:cNvPr>
            <p:cNvSpPr txBox="1"/>
            <p:nvPr/>
          </p:nvSpPr>
          <p:spPr>
            <a:xfrm>
              <a:off x="2160000" y="1980000"/>
              <a:ext cx="2160000" cy="540000"/>
            </a:xfrm>
            <a:prstGeom prst="rect">
              <a:avLst/>
            </a:prstGeom>
            <a:noFill/>
            <a:ln>
              <a:noFill/>
            </a:ln>
          </p:spPr>
          <p:txBody>
            <a:bodyPr wrap="none" lIns="180000" tIns="72000" rIns="72000" bIns="72000" anchor="b" anchorCtr="0" compatLnSpc="0">
              <a:noAutofit/>
            </a:bodyPr>
            <a:lstStyle/>
            <a:p>
              <a:pPr marL="0" marR="0" lvl="0" indent="0" algn="ct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explicit promotion</a:t>
              </a:r>
            </a:p>
          </p:txBody>
        </p:sp>
        <p:sp>
          <p:nvSpPr>
            <p:cNvPr id="14" name="TextBox 13">
              <a:extLst>
                <a:ext uri="{FF2B5EF4-FFF2-40B4-BE49-F238E27FC236}">
                  <a16:creationId xmlns:a16="http://schemas.microsoft.com/office/drawing/2014/main" id="{920D823D-04A0-094A-8560-61DD34BF00DB}"/>
                </a:ext>
              </a:extLst>
            </p:cNvPr>
            <p:cNvSpPr txBox="1"/>
            <p:nvPr/>
          </p:nvSpPr>
          <p:spPr>
            <a:xfrm>
              <a:off x="2160000" y="3420000"/>
              <a:ext cx="2160000" cy="540000"/>
            </a:xfrm>
            <a:prstGeom prst="rect">
              <a:avLst/>
            </a:prstGeom>
            <a:noFill/>
            <a:ln>
              <a:noFill/>
            </a:ln>
          </p:spPr>
          <p:txBody>
            <a:bodyPr wrap="none" lIns="180000" tIns="72000" rIns="72000" bIns="72000" anchor="b" anchorCtr="0" compatLnSpc="0">
              <a:noAutofit/>
            </a:bodyPr>
            <a:lstStyle/>
            <a:p>
              <a:pPr marL="0" marR="0" lvl="0" indent="0" algn="ctr" hangingPunct="0">
                <a:lnSpc>
                  <a:spcPct val="100000"/>
                </a:lnSpc>
                <a:spcBef>
                  <a:spcPts val="0"/>
                </a:spcBef>
                <a:spcAft>
                  <a:spcPts val="0"/>
                </a:spcAft>
                <a:buNone/>
                <a:tabLst/>
              </a:pPr>
              <a:r>
                <a:rPr lang="en-US" sz="1800" b="0" i="0" u="none" strike="noStrike" kern="1200">
                  <a:ln>
                    <a:noFill/>
                  </a:ln>
                  <a:latin typeface="Arial" pitchFamily="34"/>
                  <a:ea typeface="WenQuanYi Zen Hei" pitchFamily="2"/>
                  <a:cs typeface="Lohit Hindi" pitchFamily="2"/>
                </a:rPr>
                <a:t>implicit promotion</a:t>
              </a:r>
            </a:p>
          </p:txBody>
        </p:sp>
        <p:sp>
          <p:nvSpPr>
            <p:cNvPr id="15" name="TextBox 14">
              <a:extLst>
                <a:ext uri="{FF2B5EF4-FFF2-40B4-BE49-F238E27FC236}">
                  <a16:creationId xmlns:a16="http://schemas.microsoft.com/office/drawing/2014/main" id="{A370F5E4-011F-DB4A-9A92-5A568609F29D}"/>
                </a:ext>
              </a:extLst>
            </p:cNvPr>
            <p:cNvSpPr txBox="1"/>
            <p:nvPr/>
          </p:nvSpPr>
          <p:spPr>
            <a:xfrm>
              <a:off x="1080000" y="4140000"/>
              <a:ext cx="2160000" cy="720000"/>
            </a:xfrm>
            <a:prstGeom prst="rect">
              <a:avLst/>
            </a:prstGeom>
            <a:solidFill>
              <a:srgbClr val="C4C4C4"/>
            </a:solidFill>
            <a:ln w="36000">
              <a:solidFill>
                <a:srgbClr val="FFFFFF"/>
              </a:solidFill>
              <a:prstDash val="solid"/>
            </a:ln>
          </p:spPr>
          <p:txBody>
            <a:bodyPr wrap="none" lIns="90000" tIns="90000" rIns="90000" bIns="90000" anchor="ctr" anchorCtr="1" compatLnSpc="0">
              <a:noAutofit/>
            </a:bodyPr>
            <a:lstStyle/>
            <a:p>
              <a:pPr marL="0" marR="0" lvl="0" indent="0" algn="ctr" hangingPunct="0">
                <a:lnSpc>
                  <a:spcPct val="100000"/>
                </a:lnSpc>
                <a:spcBef>
                  <a:spcPts val="0"/>
                </a:spcBef>
                <a:spcAft>
                  <a:spcPts val="0"/>
                </a:spcAft>
                <a:buNone/>
                <a:tabLst/>
              </a:pPr>
              <a:r>
                <a:rPr lang="en-US" sz="2400" b="1" i="0" u="none" strike="noStrike" kern="1200">
                  <a:ln>
                    <a:noFill/>
                  </a:ln>
                  <a:solidFill>
                    <a:srgbClr val="FFFFFF"/>
                  </a:solidFill>
                  <a:latin typeface="Arial" pitchFamily="34"/>
                  <a:ea typeface="WenQuanYi Zen Hei" pitchFamily="2"/>
                  <a:cs typeface="Lohit Hindi" pitchFamily="2"/>
                </a:rPr>
                <a:t>User</a:t>
              </a:r>
            </a:p>
          </p:txBody>
        </p:sp>
        <p:cxnSp>
          <p:nvCxnSpPr>
            <p:cNvPr id="16" name="Elbow Connector 15">
              <a:extLst>
                <a:ext uri="{FF2B5EF4-FFF2-40B4-BE49-F238E27FC236}">
                  <a16:creationId xmlns:a16="http://schemas.microsoft.com/office/drawing/2014/main" id="{84B09160-5E57-5343-8AAD-99BEE0A3D04C}"/>
                </a:ext>
              </a:extLst>
            </p:cNvPr>
            <p:cNvCxnSpPr/>
            <p:nvPr/>
          </p:nvCxnSpPr>
          <p:spPr>
            <a:xfrm flipV="1">
              <a:off x="2160000" y="720000"/>
              <a:ext cx="0" cy="540000"/>
            </a:xfrm>
            <a:prstGeom prst="bentConnector3">
              <a:avLst/>
            </a:prstGeom>
            <a:noFill/>
            <a:ln w="36000">
              <a:solidFill>
                <a:srgbClr val="000000"/>
              </a:solidFill>
              <a:custDash>
                <a:ds d="197000" sp="197000"/>
              </a:custDash>
              <a:tailEnd type="arrow"/>
            </a:ln>
          </p:spPr>
        </p:cxnSp>
      </p:gr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ue%20Blue%20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../../../../Templates/True%20Blue%20Presentation.otp</Template>
  <TotalTime>1253</TotalTime>
  <Words>5638</Words>
  <Application>Microsoft Macintosh PowerPoint</Application>
  <PresentationFormat>自定义</PresentationFormat>
  <Paragraphs>909</Paragraphs>
  <Slides>58</Slides>
  <Notes>57</Notes>
  <HiddenSlides>0</HiddenSlides>
  <MMClips>0</MMClips>
  <ScaleCrop>false</ScaleCrop>
  <HeadingPairs>
    <vt:vector size="6" baseType="variant">
      <vt:variant>
        <vt:lpstr>已用的字体</vt:lpstr>
      </vt:variant>
      <vt:variant>
        <vt:i4>6</vt:i4>
      </vt:variant>
      <vt:variant>
        <vt:lpstr>主题</vt:lpstr>
      </vt:variant>
      <vt:variant>
        <vt:i4>4</vt:i4>
      </vt:variant>
      <vt:variant>
        <vt:lpstr>幻灯片标题</vt:lpstr>
      </vt:variant>
      <vt:variant>
        <vt:i4>58</vt:i4>
      </vt:variant>
    </vt:vector>
  </HeadingPairs>
  <TitlesOfParts>
    <vt:vector size="68" baseType="lpstr">
      <vt:lpstr>Microsoft YaHei</vt:lpstr>
      <vt:lpstr>Nimbus Sans L</vt:lpstr>
      <vt:lpstr>StarSymbol</vt:lpstr>
      <vt:lpstr>Arial</vt:lpstr>
      <vt:lpstr>Calibri</vt:lpstr>
      <vt:lpstr>Times New Roman</vt:lpstr>
      <vt:lpstr>Default</vt:lpstr>
      <vt:lpstr>True%20Blue%20Presentation</vt:lpstr>
      <vt:lpstr>White</vt:lpstr>
      <vt:lpstr>Black</vt:lpstr>
      <vt:lpstr>Open Source Project Communities</vt:lpstr>
      <vt:lpstr>目录</vt:lpstr>
      <vt:lpstr>开源创新 Open Source Innovation</vt:lpstr>
      <vt:lpstr>开源流程创新  Open Source Process Innovation</vt:lpstr>
      <vt:lpstr>开源 vs. 公司内部项目 Open Source vs. Firm-internal Projects</vt:lpstr>
      <vt:lpstr>社区开源项目 vs. 商业开源项目 Community vs. Commercial Projects</vt:lpstr>
      <vt:lpstr>社区开源项目 Community Open Source Project</vt:lpstr>
      <vt:lpstr>洋葱模型 The Onion Model [CH11]</vt:lpstr>
      <vt:lpstr>基本职业路径 The Basic Career Path [R15a]</vt:lpstr>
      <vt:lpstr>拓展职业路径 （基金会） The Extended Career Path (Foundations)</vt:lpstr>
      <vt:lpstr>完整职业路径 The Full Open Source Career Path</vt:lpstr>
      <vt:lpstr>人们如何协作的？ The Apache Way 1 / 2 [A10b] (Official)</vt:lpstr>
      <vt:lpstr>The Apache Way 2 / 2 [C17] (Curcuru)</vt:lpstr>
      <vt:lpstr>项目社区的3-4-5模型 The 3-4-5 Model of Project Communities</vt:lpstr>
      <vt:lpstr>3个开放协作原则 The Three Principles of Open Collaboration</vt:lpstr>
      <vt:lpstr>与传统协作模式的比较 Principles in Comparison [R+09]</vt:lpstr>
      <vt:lpstr>开放式交流的4个实践 The Four Practices of Open Communication</vt:lpstr>
      <vt:lpstr>公开交流 Public Communication 1 / 4</vt:lpstr>
      <vt:lpstr>书面交流 Written Communication 2 / 4</vt:lpstr>
      <vt:lpstr>Effective Written Communication</vt:lpstr>
      <vt:lpstr>Complete Communication 3 / 4</vt:lpstr>
      <vt:lpstr>Archived Communication 4 / 4</vt:lpstr>
      <vt:lpstr>Archive as Public Documentation</vt:lpstr>
      <vt:lpstr>Project Immigration [B11]</vt:lpstr>
      <vt:lpstr>贡献的5个阶段 The Five Stages of Volunteering [R15b]</vt:lpstr>
      <vt:lpstr>最佳实践 Definition of Best Practice</vt:lpstr>
      <vt:lpstr>#1 Volunteer: Find Project</vt:lpstr>
      <vt:lpstr>#1 Project: Market Project 1 / 2</vt:lpstr>
      <vt:lpstr>PowerPoint 演示文稿</vt:lpstr>
      <vt:lpstr>#1 Project: Market Project 2 / 2</vt:lpstr>
      <vt:lpstr>#2 Volunteer: Understand Project</vt:lpstr>
      <vt:lpstr>#2 Project: Explain Project [F05]</vt:lpstr>
      <vt:lpstr>PowerPoint 演示文稿</vt:lpstr>
      <vt:lpstr>#3 Volunteer: Engage with Project  [B11]</vt:lpstr>
      <vt:lpstr>PowerPoint 演示文稿</vt:lpstr>
      <vt:lpstr>How to Ask a Question 1 / 2</vt:lpstr>
      <vt:lpstr>How to Ask a Question 2 / 2</vt:lpstr>
      <vt:lpstr>Basics of Email Communication</vt:lpstr>
      <vt:lpstr>Advice on Email Communication</vt:lpstr>
      <vt:lpstr>#3 Project: Engage with Volunteer 1 / 2 [F05]</vt:lpstr>
      <vt:lpstr>#3 Project: Engage with Volunteer 2 / 2 [F05]</vt:lpstr>
      <vt:lpstr>What Motivates Volunteers?</vt:lpstr>
      <vt:lpstr>Getting to the First Contribution</vt:lpstr>
      <vt:lpstr>#4 Volunteer: Work within Project</vt:lpstr>
      <vt:lpstr>#4 Project: Work with Contributor 1 / 3 [F05]</vt:lpstr>
      <vt:lpstr>#4 Project: Work with Contributor 2 / 3 [F05]</vt:lpstr>
      <vt:lpstr>#4 Project: Work with Contributor 3 / 3 [F05]</vt:lpstr>
      <vt:lpstr>Meritocratic Decision Making Process</vt:lpstr>
      <vt:lpstr>Illustration of How Numbers Play Out</vt:lpstr>
      <vt:lpstr>Recruiting is an Investment</vt:lpstr>
      <vt:lpstr>#5 Volunteer: Lead Project 1 / 2</vt:lpstr>
      <vt:lpstr>#5 Volunteer: Lead Project 2 / 2</vt:lpstr>
      <vt:lpstr>理解 Dealing with Difficult People 1 / 4 [CF08]</vt:lpstr>
      <vt:lpstr>准备 Dealing with Difficult People 2 / 4</vt:lpstr>
      <vt:lpstr>察觉 Dealing with Difficult People 3 / 4</vt:lpstr>
      <vt:lpstr>处理 Dealing with Difficult People 4 / 4</vt:lpstr>
      <vt:lpstr>The Volunteering Process (Recap)</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Source Project Communities</dc:title>
  <dc:creator>Dirk Riehle</dc:creator>
  <cp:lastModifiedBy>XIAOYA XIA</cp:lastModifiedBy>
  <cp:revision>218</cp:revision>
  <cp:lastPrinted>2013-05-04T19:19:21Z</cp:lastPrinted>
  <dcterms:created xsi:type="dcterms:W3CDTF">2013-03-13T23:40:22Z</dcterms:created>
  <dcterms:modified xsi:type="dcterms:W3CDTF">2021-09-23T13:10:20Z</dcterms:modified>
</cp:coreProperties>
</file>