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E30"/>
    <a:srgbClr val="21A3D0"/>
    <a:srgbClr val="E8E8E6"/>
    <a:srgbClr val="C3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5400" autoAdjust="0"/>
  </p:normalViewPr>
  <p:slideViewPr>
    <p:cSldViewPr>
      <p:cViewPr varScale="1">
        <p:scale>
          <a:sx n="111" d="100"/>
          <a:sy n="111" d="100"/>
        </p:scale>
        <p:origin x="108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8C053-5EE6-4A09-8B8C-CB6D38AD3414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2034-BE87-4198-9124-01AB29C38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0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造字工房悦黑体验版常规体" pitchFamily="50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造字工房悦黑体验版常规体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造字工房悦黑体验版常规体" pitchFamily="50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造字工房悦黑体验版常规体" pitchFamily="50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造字工房悦黑体验版常规体" pitchFamily="50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造字工房悦黑体验版常规体" pitchFamily="50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造字工房悦黑体验版常规体" pitchFamily="50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造字工房悦黑体验版常规体" pitchFamily="50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造字工房悦黑体验版常规体" pitchFamily="50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420" y="304192"/>
            <a:ext cx="275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 RISC 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1424" y="1124744"/>
            <a:ext cx="10521552" cy="5544616"/>
            <a:chOff x="714375" y="785813"/>
            <a:chExt cx="7767638" cy="3827463"/>
          </a:xfrm>
          <a:solidFill>
            <a:srgbClr val="21A3D0"/>
          </a:solidFill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/>
            </p:cNvSpPr>
            <p:nvPr/>
          </p:nvSpPr>
          <p:spPr bwMode="auto">
            <a:xfrm>
              <a:off x="1298575" y="803274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/>
            </p:cNvSpPr>
            <p:nvPr/>
          </p:nvSpPr>
          <p:spPr bwMode="auto">
            <a:xfrm>
              <a:off x="4159250" y="2241550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sp>
        <p:nvSpPr>
          <p:cNvPr id="185" name="Freeform 100">
            <a:extLst>
              <a:ext uri="{FF2B5EF4-FFF2-40B4-BE49-F238E27FC236}">
                <a16:creationId xmlns:a16="http://schemas.microsoft.com/office/drawing/2014/main" id="{1B97361D-8F5D-4EF2-BD65-BB920C67E392}"/>
              </a:ext>
            </a:extLst>
          </p:cNvPr>
          <p:cNvSpPr>
            <a:spLocks/>
          </p:cNvSpPr>
          <p:nvPr/>
        </p:nvSpPr>
        <p:spPr bwMode="auto">
          <a:xfrm>
            <a:off x="2562603" y="3793033"/>
            <a:ext cx="890235" cy="588727"/>
          </a:xfrm>
          <a:custGeom>
            <a:avLst/>
            <a:gdLst/>
            <a:ahLst/>
            <a:cxnLst>
              <a:cxn ang="0">
                <a:pos x="301" y="199"/>
              </a:cxn>
              <a:cxn ang="0">
                <a:pos x="296" y="180"/>
              </a:cxn>
              <a:cxn ang="0">
                <a:pos x="324" y="173"/>
              </a:cxn>
              <a:cxn ang="0">
                <a:pos x="334" y="161"/>
              </a:cxn>
              <a:cxn ang="0">
                <a:pos x="343" y="139"/>
              </a:cxn>
              <a:cxn ang="0">
                <a:pos x="315" y="137"/>
              </a:cxn>
              <a:cxn ang="0">
                <a:pos x="297" y="161"/>
              </a:cxn>
              <a:cxn ang="0">
                <a:pos x="281" y="170"/>
              </a:cxn>
              <a:cxn ang="0">
                <a:pos x="242" y="169"/>
              </a:cxn>
              <a:cxn ang="0">
                <a:pos x="224" y="143"/>
              </a:cxn>
              <a:cxn ang="0">
                <a:pos x="223" y="90"/>
              </a:cxn>
              <a:cxn ang="0">
                <a:pos x="219" y="83"/>
              </a:cxn>
              <a:cxn ang="0">
                <a:pos x="200" y="71"/>
              </a:cxn>
              <a:cxn ang="0">
                <a:pos x="187" y="47"/>
              </a:cxn>
              <a:cxn ang="0">
                <a:pos x="158" y="46"/>
              </a:cxn>
              <a:cxn ang="0">
                <a:pos x="141" y="32"/>
              </a:cxn>
              <a:cxn ang="0">
                <a:pos x="121" y="11"/>
              </a:cxn>
              <a:cxn ang="0">
                <a:pos x="100" y="16"/>
              </a:cxn>
              <a:cxn ang="0">
                <a:pos x="39" y="6"/>
              </a:cxn>
              <a:cxn ang="0">
                <a:pos x="0" y="3"/>
              </a:cxn>
              <a:cxn ang="0">
                <a:pos x="16" y="35"/>
              </a:cxn>
              <a:cxn ang="0">
                <a:pos x="35" y="61"/>
              </a:cxn>
              <a:cxn ang="0">
                <a:pos x="40" y="72"/>
              </a:cxn>
              <a:cxn ang="0">
                <a:pos x="56" y="94"/>
              </a:cxn>
              <a:cxn ang="0">
                <a:pos x="81" y="120"/>
              </a:cxn>
              <a:cxn ang="0">
                <a:pos x="84" y="107"/>
              </a:cxn>
              <a:cxn ang="0">
                <a:pos x="71" y="93"/>
              </a:cxn>
              <a:cxn ang="0">
                <a:pos x="52" y="60"/>
              </a:cxn>
              <a:cxn ang="0">
                <a:pos x="44" y="42"/>
              </a:cxn>
              <a:cxn ang="0">
                <a:pos x="29" y="29"/>
              </a:cxn>
              <a:cxn ang="0">
                <a:pos x="29" y="11"/>
              </a:cxn>
              <a:cxn ang="0">
                <a:pos x="39" y="16"/>
              </a:cxn>
              <a:cxn ang="0">
                <a:pos x="49" y="32"/>
              </a:cxn>
              <a:cxn ang="0">
                <a:pos x="56" y="47"/>
              </a:cxn>
              <a:cxn ang="0">
                <a:pos x="73" y="60"/>
              </a:cxn>
              <a:cxn ang="0">
                <a:pos x="87" y="74"/>
              </a:cxn>
              <a:cxn ang="0">
                <a:pos x="95" y="89"/>
              </a:cxn>
              <a:cxn ang="0">
                <a:pos x="129" y="125"/>
              </a:cxn>
              <a:cxn ang="0">
                <a:pos x="134" y="145"/>
              </a:cxn>
              <a:cxn ang="0">
                <a:pos x="139" y="163"/>
              </a:cxn>
              <a:cxn ang="0">
                <a:pos x="174" y="180"/>
              </a:cxn>
              <a:cxn ang="0">
                <a:pos x="221" y="202"/>
              </a:cxn>
              <a:cxn ang="0">
                <a:pos x="265" y="204"/>
              </a:cxn>
              <a:cxn ang="0">
                <a:pos x="286" y="201"/>
              </a:cxn>
            </a:cxnLst>
            <a:rect l="0" t="0" r="r" b="b"/>
            <a:pathLst>
              <a:path w="344" h="213">
                <a:moveTo>
                  <a:pt x="286" y="201"/>
                </a:moveTo>
                <a:cubicBezTo>
                  <a:pt x="287" y="201"/>
                  <a:pt x="300" y="202"/>
                  <a:pt x="301" y="199"/>
                </a:cubicBezTo>
                <a:cubicBezTo>
                  <a:pt x="302" y="196"/>
                  <a:pt x="292" y="189"/>
                  <a:pt x="293" y="188"/>
                </a:cubicBezTo>
                <a:cubicBezTo>
                  <a:pt x="294" y="188"/>
                  <a:pt x="294" y="180"/>
                  <a:pt x="296" y="180"/>
                </a:cubicBezTo>
                <a:cubicBezTo>
                  <a:pt x="298" y="180"/>
                  <a:pt x="316" y="181"/>
                  <a:pt x="317" y="180"/>
                </a:cubicBezTo>
                <a:cubicBezTo>
                  <a:pt x="318" y="180"/>
                  <a:pt x="321" y="173"/>
                  <a:pt x="324" y="173"/>
                </a:cubicBezTo>
                <a:cubicBezTo>
                  <a:pt x="325" y="173"/>
                  <a:pt x="327" y="175"/>
                  <a:pt x="329" y="176"/>
                </a:cubicBezTo>
                <a:cubicBezTo>
                  <a:pt x="333" y="173"/>
                  <a:pt x="334" y="167"/>
                  <a:pt x="334" y="161"/>
                </a:cubicBezTo>
                <a:cubicBezTo>
                  <a:pt x="335" y="154"/>
                  <a:pt x="333" y="152"/>
                  <a:pt x="336" y="148"/>
                </a:cubicBezTo>
                <a:cubicBezTo>
                  <a:pt x="340" y="145"/>
                  <a:pt x="344" y="144"/>
                  <a:pt x="343" y="139"/>
                </a:cubicBezTo>
                <a:cubicBezTo>
                  <a:pt x="342" y="134"/>
                  <a:pt x="337" y="139"/>
                  <a:pt x="333" y="137"/>
                </a:cubicBezTo>
                <a:cubicBezTo>
                  <a:pt x="329" y="134"/>
                  <a:pt x="325" y="136"/>
                  <a:pt x="315" y="137"/>
                </a:cubicBezTo>
                <a:cubicBezTo>
                  <a:pt x="305" y="139"/>
                  <a:pt x="300" y="143"/>
                  <a:pt x="301" y="150"/>
                </a:cubicBezTo>
                <a:cubicBezTo>
                  <a:pt x="301" y="158"/>
                  <a:pt x="297" y="154"/>
                  <a:pt x="297" y="161"/>
                </a:cubicBezTo>
                <a:cubicBezTo>
                  <a:pt x="298" y="167"/>
                  <a:pt x="289" y="167"/>
                  <a:pt x="290" y="171"/>
                </a:cubicBezTo>
                <a:cubicBezTo>
                  <a:pt x="290" y="175"/>
                  <a:pt x="283" y="171"/>
                  <a:pt x="281" y="170"/>
                </a:cubicBezTo>
                <a:cubicBezTo>
                  <a:pt x="279" y="168"/>
                  <a:pt x="258" y="175"/>
                  <a:pt x="255" y="175"/>
                </a:cubicBezTo>
                <a:cubicBezTo>
                  <a:pt x="252" y="176"/>
                  <a:pt x="246" y="169"/>
                  <a:pt x="242" y="169"/>
                </a:cubicBezTo>
                <a:cubicBezTo>
                  <a:pt x="238" y="170"/>
                  <a:pt x="236" y="163"/>
                  <a:pt x="236" y="158"/>
                </a:cubicBezTo>
                <a:cubicBezTo>
                  <a:pt x="235" y="153"/>
                  <a:pt x="227" y="148"/>
                  <a:pt x="224" y="143"/>
                </a:cubicBezTo>
                <a:cubicBezTo>
                  <a:pt x="220" y="138"/>
                  <a:pt x="220" y="128"/>
                  <a:pt x="219" y="121"/>
                </a:cubicBezTo>
                <a:cubicBezTo>
                  <a:pt x="219" y="114"/>
                  <a:pt x="218" y="103"/>
                  <a:pt x="223" y="90"/>
                </a:cubicBezTo>
                <a:cubicBezTo>
                  <a:pt x="224" y="88"/>
                  <a:pt x="224" y="86"/>
                  <a:pt x="224" y="85"/>
                </a:cubicBezTo>
                <a:cubicBezTo>
                  <a:pt x="222" y="84"/>
                  <a:pt x="221" y="83"/>
                  <a:pt x="219" y="83"/>
                </a:cubicBezTo>
                <a:cubicBezTo>
                  <a:pt x="215" y="83"/>
                  <a:pt x="206" y="77"/>
                  <a:pt x="204" y="77"/>
                </a:cubicBezTo>
                <a:cubicBezTo>
                  <a:pt x="202" y="77"/>
                  <a:pt x="202" y="73"/>
                  <a:pt x="200" y="71"/>
                </a:cubicBezTo>
                <a:cubicBezTo>
                  <a:pt x="199" y="68"/>
                  <a:pt x="200" y="64"/>
                  <a:pt x="198" y="62"/>
                </a:cubicBezTo>
                <a:cubicBezTo>
                  <a:pt x="196" y="60"/>
                  <a:pt x="189" y="54"/>
                  <a:pt x="187" y="47"/>
                </a:cubicBezTo>
                <a:cubicBezTo>
                  <a:pt x="185" y="39"/>
                  <a:pt x="172" y="36"/>
                  <a:pt x="167" y="35"/>
                </a:cubicBezTo>
                <a:cubicBezTo>
                  <a:pt x="162" y="35"/>
                  <a:pt x="160" y="45"/>
                  <a:pt x="158" y="46"/>
                </a:cubicBezTo>
                <a:cubicBezTo>
                  <a:pt x="157" y="46"/>
                  <a:pt x="148" y="40"/>
                  <a:pt x="145" y="39"/>
                </a:cubicBezTo>
                <a:cubicBezTo>
                  <a:pt x="143" y="38"/>
                  <a:pt x="141" y="35"/>
                  <a:pt x="141" y="32"/>
                </a:cubicBezTo>
                <a:cubicBezTo>
                  <a:pt x="141" y="29"/>
                  <a:pt x="136" y="24"/>
                  <a:pt x="134" y="23"/>
                </a:cubicBezTo>
                <a:cubicBezTo>
                  <a:pt x="132" y="22"/>
                  <a:pt x="121" y="11"/>
                  <a:pt x="121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43" y="7"/>
                  <a:pt x="39" y="6"/>
                </a:cubicBezTo>
                <a:cubicBezTo>
                  <a:pt x="34" y="5"/>
                  <a:pt x="26" y="0"/>
                  <a:pt x="26" y="0"/>
                </a:cubicBezTo>
                <a:cubicBezTo>
                  <a:pt x="0" y="3"/>
                  <a:pt x="0" y="3"/>
                  <a:pt x="0" y="3"/>
                </a:cubicBezTo>
                <a:cubicBezTo>
                  <a:pt x="1" y="6"/>
                  <a:pt x="3" y="9"/>
                  <a:pt x="6" y="13"/>
                </a:cubicBezTo>
                <a:cubicBezTo>
                  <a:pt x="11" y="19"/>
                  <a:pt x="15" y="31"/>
                  <a:pt x="16" y="35"/>
                </a:cubicBezTo>
                <a:cubicBezTo>
                  <a:pt x="16" y="39"/>
                  <a:pt x="23" y="42"/>
                  <a:pt x="30" y="46"/>
                </a:cubicBezTo>
                <a:cubicBezTo>
                  <a:pt x="36" y="50"/>
                  <a:pt x="36" y="59"/>
                  <a:pt x="35" y="61"/>
                </a:cubicBezTo>
                <a:cubicBezTo>
                  <a:pt x="34" y="63"/>
                  <a:pt x="27" y="59"/>
                  <a:pt x="26" y="62"/>
                </a:cubicBezTo>
                <a:cubicBezTo>
                  <a:pt x="26" y="64"/>
                  <a:pt x="36" y="73"/>
                  <a:pt x="40" y="72"/>
                </a:cubicBezTo>
                <a:cubicBezTo>
                  <a:pt x="44" y="72"/>
                  <a:pt x="46" y="74"/>
                  <a:pt x="52" y="80"/>
                </a:cubicBezTo>
                <a:cubicBezTo>
                  <a:pt x="59" y="85"/>
                  <a:pt x="58" y="92"/>
                  <a:pt x="56" y="94"/>
                </a:cubicBezTo>
                <a:cubicBezTo>
                  <a:pt x="53" y="96"/>
                  <a:pt x="61" y="100"/>
                  <a:pt x="69" y="105"/>
                </a:cubicBezTo>
                <a:cubicBezTo>
                  <a:pt x="77" y="110"/>
                  <a:pt x="80" y="117"/>
                  <a:pt x="81" y="120"/>
                </a:cubicBezTo>
                <a:cubicBezTo>
                  <a:pt x="81" y="122"/>
                  <a:pt x="85" y="120"/>
                  <a:pt x="86" y="116"/>
                </a:cubicBezTo>
                <a:cubicBezTo>
                  <a:pt x="87" y="112"/>
                  <a:pt x="84" y="111"/>
                  <a:pt x="84" y="107"/>
                </a:cubicBezTo>
                <a:cubicBezTo>
                  <a:pt x="84" y="103"/>
                  <a:pt x="77" y="104"/>
                  <a:pt x="74" y="103"/>
                </a:cubicBezTo>
                <a:cubicBezTo>
                  <a:pt x="71" y="103"/>
                  <a:pt x="74" y="96"/>
                  <a:pt x="71" y="93"/>
                </a:cubicBezTo>
                <a:cubicBezTo>
                  <a:pt x="68" y="90"/>
                  <a:pt x="66" y="83"/>
                  <a:pt x="64" y="77"/>
                </a:cubicBezTo>
                <a:cubicBezTo>
                  <a:pt x="63" y="72"/>
                  <a:pt x="55" y="66"/>
                  <a:pt x="52" y="60"/>
                </a:cubicBezTo>
                <a:cubicBezTo>
                  <a:pt x="48" y="54"/>
                  <a:pt x="45" y="49"/>
                  <a:pt x="43" y="48"/>
                </a:cubicBezTo>
                <a:cubicBezTo>
                  <a:pt x="40" y="46"/>
                  <a:pt x="46" y="44"/>
                  <a:pt x="44" y="42"/>
                </a:cubicBezTo>
                <a:cubicBezTo>
                  <a:pt x="42" y="40"/>
                  <a:pt x="39" y="40"/>
                  <a:pt x="35" y="38"/>
                </a:cubicBezTo>
                <a:cubicBezTo>
                  <a:pt x="31" y="36"/>
                  <a:pt x="29" y="33"/>
                  <a:pt x="29" y="29"/>
                </a:cubicBezTo>
                <a:cubicBezTo>
                  <a:pt x="29" y="25"/>
                  <a:pt x="26" y="16"/>
                  <a:pt x="25" y="13"/>
                </a:cubicBezTo>
                <a:cubicBezTo>
                  <a:pt x="24" y="9"/>
                  <a:pt x="28" y="10"/>
                  <a:pt x="29" y="11"/>
                </a:cubicBezTo>
                <a:cubicBezTo>
                  <a:pt x="30" y="13"/>
                  <a:pt x="31" y="14"/>
                  <a:pt x="33" y="13"/>
                </a:cubicBezTo>
                <a:cubicBezTo>
                  <a:pt x="35" y="12"/>
                  <a:pt x="38" y="13"/>
                  <a:pt x="39" y="16"/>
                </a:cubicBezTo>
                <a:cubicBezTo>
                  <a:pt x="40" y="19"/>
                  <a:pt x="45" y="16"/>
                  <a:pt x="47" y="17"/>
                </a:cubicBezTo>
                <a:cubicBezTo>
                  <a:pt x="49" y="19"/>
                  <a:pt x="42" y="20"/>
                  <a:pt x="49" y="32"/>
                </a:cubicBezTo>
                <a:cubicBezTo>
                  <a:pt x="55" y="43"/>
                  <a:pt x="51" y="37"/>
                  <a:pt x="51" y="44"/>
                </a:cubicBezTo>
                <a:cubicBezTo>
                  <a:pt x="51" y="52"/>
                  <a:pt x="55" y="49"/>
                  <a:pt x="56" y="47"/>
                </a:cubicBezTo>
                <a:cubicBezTo>
                  <a:pt x="57" y="46"/>
                  <a:pt x="61" y="50"/>
                  <a:pt x="64" y="54"/>
                </a:cubicBezTo>
                <a:cubicBezTo>
                  <a:pt x="67" y="58"/>
                  <a:pt x="73" y="58"/>
                  <a:pt x="73" y="60"/>
                </a:cubicBezTo>
                <a:cubicBezTo>
                  <a:pt x="73" y="63"/>
                  <a:pt x="75" y="67"/>
                  <a:pt x="79" y="68"/>
                </a:cubicBezTo>
                <a:cubicBezTo>
                  <a:pt x="83" y="69"/>
                  <a:pt x="84" y="73"/>
                  <a:pt x="87" y="74"/>
                </a:cubicBezTo>
                <a:cubicBezTo>
                  <a:pt x="89" y="74"/>
                  <a:pt x="90" y="77"/>
                  <a:pt x="88" y="81"/>
                </a:cubicBezTo>
                <a:cubicBezTo>
                  <a:pt x="87" y="84"/>
                  <a:pt x="88" y="87"/>
                  <a:pt x="95" y="89"/>
                </a:cubicBezTo>
                <a:cubicBezTo>
                  <a:pt x="102" y="92"/>
                  <a:pt x="99" y="93"/>
                  <a:pt x="105" y="98"/>
                </a:cubicBezTo>
                <a:cubicBezTo>
                  <a:pt x="110" y="103"/>
                  <a:pt x="126" y="120"/>
                  <a:pt x="129" y="125"/>
                </a:cubicBezTo>
                <a:cubicBezTo>
                  <a:pt x="132" y="130"/>
                  <a:pt x="133" y="134"/>
                  <a:pt x="134" y="137"/>
                </a:cubicBezTo>
                <a:cubicBezTo>
                  <a:pt x="136" y="141"/>
                  <a:pt x="132" y="142"/>
                  <a:pt x="134" y="145"/>
                </a:cubicBezTo>
                <a:cubicBezTo>
                  <a:pt x="136" y="148"/>
                  <a:pt x="130" y="147"/>
                  <a:pt x="130" y="149"/>
                </a:cubicBezTo>
                <a:cubicBezTo>
                  <a:pt x="131" y="152"/>
                  <a:pt x="134" y="163"/>
                  <a:pt x="139" y="163"/>
                </a:cubicBezTo>
                <a:cubicBezTo>
                  <a:pt x="145" y="164"/>
                  <a:pt x="151" y="171"/>
                  <a:pt x="156" y="174"/>
                </a:cubicBezTo>
                <a:cubicBezTo>
                  <a:pt x="160" y="178"/>
                  <a:pt x="167" y="177"/>
                  <a:pt x="174" y="180"/>
                </a:cubicBezTo>
                <a:cubicBezTo>
                  <a:pt x="180" y="182"/>
                  <a:pt x="186" y="188"/>
                  <a:pt x="196" y="191"/>
                </a:cubicBezTo>
                <a:cubicBezTo>
                  <a:pt x="206" y="194"/>
                  <a:pt x="215" y="198"/>
                  <a:pt x="221" y="202"/>
                </a:cubicBezTo>
                <a:cubicBezTo>
                  <a:pt x="228" y="206"/>
                  <a:pt x="235" y="204"/>
                  <a:pt x="244" y="201"/>
                </a:cubicBezTo>
                <a:cubicBezTo>
                  <a:pt x="253" y="197"/>
                  <a:pt x="260" y="202"/>
                  <a:pt x="265" y="204"/>
                </a:cubicBezTo>
                <a:cubicBezTo>
                  <a:pt x="267" y="205"/>
                  <a:pt x="272" y="209"/>
                  <a:pt x="277" y="213"/>
                </a:cubicBezTo>
                <a:cubicBezTo>
                  <a:pt x="281" y="207"/>
                  <a:pt x="285" y="201"/>
                  <a:pt x="286" y="201"/>
                </a:cubicBezTo>
                <a:close/>
              </a:path>
            </a:pathLst>
          </a:custGeom>
          <a:solidFill>
            <a:srgbClr val="FF0000"/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86" name="Rectangle 221">
            <a:extLst>
              <a:ext uri="{FF2B5EF4-FFF2-40B4-BE49-F238E27FC236}">
                <a16:creationId xmlns:a16="http://schemas.microsoft.com/office/drawing/2014/main" id="{177BA24E-2500-43F0-9B6D-3A8A7DEDD728}"/>
              </a:ext>
            </a:extLst>
          </p:cNvPr>
          <p:cNvSpPr/>
          <p:nvPr/>
        </p:nvSpPr>
        <p:spPr>
          <a:xfrm>
            <a:off x="734721" y="5061859"/>
            <a:ext cx="1071241" cy="5220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Dorado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87" name="Elbow Connector 220">
            <a:extLst>
              <a:ext uri="{FF2B5EF4-FFF2-40B4-BE49-F238E27FC236}">
                <a16:creationId xmlns:a16="http://schemas.microsoft.com/office/drawing/2014/main" id="{0CB94CB6-41B0-41D0-9F40-2AFD2CF68241}"/>
              </a:ext>
            </a:extLst>
          </p:cNvPr>
          <p:cNvCxnSpPr>
            <a:cxnSpLocks/>
            <a:endCxn id="186" idx="3"/>
          </p:cNvCxnSpPr>
          <p:nvPr/>
        </p:nvCxnSpPr>
        <p:spPr>
          <a:xfrm rot="5400000">
            <a:off x="1780060" y="4121163"/>
            <a:ext cx="1227616" cy="1175812"/>
          </a:xfrm>
          <a:prstGeom prst="bentConnector2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221">
            <a:extLst>
              <a:ext uri="{FF2B5EF4-FFF2-40B4-BE49-F238E27FC236}">
                <a16:creationId xmlns:a16="http://schemas.microsoft.com/office/drawing/2014/main" id="{335F3CE6-4187-482F-AF1E-B64B8E1CFBD1}"/>
              </a:ext>
            </a:extLst>
          </p:cNvPr>
          <p:cNvSpPr/>
          <p:nvPr/>
        </p:nvSpPr>
        <p:spPr>
          <a:xfrm>
            <a:off x="4652616" y="6011639"/>
            <a:ext cx="1251868" cy="48984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Hollywood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95" name="Elbow Connector 220">
            <a:extLst>
              <a:ext uri="{FF2B5EF4-FFF2-40B4-BE49-F238E27FC236}">
                <a16:creationId xmlns:a16="http://schemas.microsoft.com/office/drawing/2014/main" id="{11B68CB3-69B8-4580-9BF6-DBF92D1373C2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3994995" y="5271131"/>
            <a:ext cx="1283555" cy="740508"/>
          </a:xfrm>
          <a:prstGeom prst="bentConnector2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221">
            <a:extLst>
              <a:ext uri="{FF2B5EF4-FFF2-40B4-BE49-F238E27FC236}">
                <a16:creationId xmlns:a16="http://schemas.microsoft.com/office/drawing/2014/main" id="{1ED471C2-14D5-4159-BB6D-1217A374AD2E}"/>
              </a:ext>
            </a:extLst>
          </p:cNvPr>
          <p:cNvSpPr/>
          <p:nvPr/>
        </p:nvSpPr>
        <p:spPr>
          <a:xfrm>
            <a:off x="736517" y="1040826"/>
            <a:ext cx="1271464" cy="49429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Hanamura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3" name="Elbow Connector 220">
            <a:extLst>
              <a:ext uri="{FF2B5EF4-FFF2-40B4-BE49-F238E27FC236}">
                <a16:creationId xmlns:a16="http://schemas.microsoft.com/office/drawing/2014/main" id="{52FD3F50-2DC0-41DD-93D1-7FCC82F84201}"/>
              </a:ext>
            </a:extLst>
          </p:cNvPr>
          <p:cNvCxnSpPr>
            <a:cxnSpLocks/>
            <a:endCxn id="198" idx="3"/>
          </p:cNvCxnSpPr>
          <p:nvPr/>
        </p:nvCxnSpPr>
        <p:spPr>
          <a:xfrm rot="10800000">
            <a:off x="2007981" y="1287976"/>
            <a:ext cx="2584924" cy="840293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21">
            <a:extLst>
              <a:ext uri="{FF2B5EF4-FFF2-40B4-BE49-F238E27FC236}">
                <a16:creationId xmlns:a16="http://schemas.microsoft.com/office/drawing/2014/main" id="{5A7998E2-1CA5-4A94-97B5-D7B015D2DF51}"/>
              </a:ext>
            </a:extLst>
          </p:cNvPr>
          <p:cNvSpPr/>
          <p:nvPr/>
        </p:nvSpPr>
        <p:spPr>
          <a:xfrm>
            <a:off x="6678414" y="609605"/>
            <a:ext cx="1251868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Volskaya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8" name="Elbow Connector 220">
            <a:extLst>
              <a:ext uri="{FF2B5EF4-FFF2-40B4-BE49-F238E27FC236}">
                <a16:creationId xmlns:a16="http://schemas.microsoft.com/office/drawing/2014/main" id="{6FE208A6-7433-4070-86CA-BF18AECF65B7}"/>
              </a:ext>
            </a:extLst>
          </p:cNvPr>
          <p:cNvCxnSpPr>
            <a:cxnSpLocks/>
            <a:endCxn id="207" idx="2"/>
          </p:cNvCxnSpPr>
          <p:nvPr/>
        </p:nvCxnSpPr>
        <p:spPr>
          <a:xfrm rot="5400000" flipH="1" flipV="1">
            <a:off x="6297399" y="1424740"/>
            <a:ext cx="1332243" cy="681656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0">
            <a:extLst>
              <a:ext uri="{FF2B5EF4-FFF2-40B4-BE49-F238E27FC236}">
                <a16:creationId xmlns:a16="http://schemas.microsoft.com/office/drawing/2014/main" id="{6723579D-E62B-4C52-82FC-1D123605ECA2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6487110" y="4790491"/>
            <a:ext cx="1632400" cy="793868"/>
          </a:xfrm>
          <a:prstGeom prst="bentConnector2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20">
            <a:extLst>
              <a:ext uri="{FF2B5EF4-FFF2-40B4-BE49-F238E27FC236}">
                <a16:creationId xmlns:a16="http://schemas.microsoft.com/office/drawing/2014/main" id="{115BEDC9-1350-4835-AC3A-F5F9371AB3A9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7786021" y="3008208"/>
            <a:ext cx="2603856" cy="349559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21">
            <a:extLst>
              <a:ext uri="{FF2B5EF4-FFF2-40B4-BE49-F238E27FC236}">
                <a16:creationId xmlns:a16="http://schemas.microsoft.com/office/drawing/2014/main" id="{F0AEB257-8109-4A94-9625-B5F33D35ACDF}"/>
              </a:ext>
            </a:extLst>
          </p:cNvPr>
          <p:cNvSpPr/>
          <p:nvPr/>
        </p:nvSpPr>
        <p:spPr>
          <a:xfrm>
            <a:off x="7493576" y="5584359"/>
            <a:ext cx="1251868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Ilios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sp>
        <p:nvSpPr>
          <p:cNvPr id="215" name="Rectangle 221">
            <a:extLst>
              <a:ext uri="{FF2B5EF4-FFF2-40B4-BE49-F238E27FC236}">
                <a16:creationId xmlns:a16="http://schemas.microsoft.com/office/drawing/2014/main" id="{4B75C3B4-BCB7-4F68-96D9-FDDE4E7B38BA}"/>
              </a:ext>
            </a:extLst>
          </p:cNvPr>
          <p:cNvSpPr/>
          <p:nvPr/>
        </p:nvSpPr>
        <p:spPr>
          <a:xfrm>
            <a:off x="10389877" y="3112846"/>
            <a:ext cx="1339843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Junkertown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2F3AC7F5-EAAC-441E-B753-9A26106C81C9}"/>
              </a:ext>
            </a:extLst>
          </p:cNvPr>
          <p:cNvCxnSpPr/>
          <p:nvPr/>
        </p:nvCxnSpPr>
        <p:spPr>
          <a:xfrm>
            <a:off x="2974208" y="4082880"/>
            <a:ext cx="1003582" cy="1202051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5F4B8CA-1F38-41F9-8AD7-C1595F39A046}"/>
              </a:ext>
            </a:extLst>
          </p:cNvPr>
          <p:cNvCxnSpPr>
            <a:cxnSpLocks/>
          </p:cNvCxnSpPr>
          <p:nvPr/>
        </p:nvCxnSpPr>
        <p:spPr>
          <a:xfrm flipH="1">
            <a:off x="2964944" y="2144367"/>
            <a:ext cx="1621201" cy="193551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CAAC5272-8AA8-4A1C-BCF9-274196815D4C}"/>
              </a:ext>
            </a:extLst>
          </p:cNvPr>
          <p:cNvCxnSpPr>
            <a:cxnSpLocks/>
          </p:cNvCxnSpPr>
          <p:nvPr/>
        </p:nvCxnSpPr>
        <p:spPr>
          <a:xfrm flipH="1">
            <a:off x="3993624" y="2125969"/>
            <a:ext cx="612374" cy="315206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8043633D-2AC7-4EA5-B221-8018382158CD}"/>
              </a:ext>
            </a:extLst>
          </p:cNvPr>
          <p:cNvCxnSpPr>
            <a:cxnSpLocks/>
          </p:cNvCxnSpPr>
          <p:nvPr/>
        </p:nvCxnSpPr>
        <p:spPr>
          <a:xfrm>
            <a:off x="4594936" y="2125968"/>
            <a:ext cx="2046972" cy="30572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E66A794E-FAF6-47EB-AE12-7001058648E7}"/>
              </a:ext>
            </a:extLst>
          </p:cNvPr>
          <p:cNvCxnSpPr>
            <a:cxnSpLocks/>
          </p:cNvCxnSpPr>
          <p:nvPr/>
        </p:nvCxnSpPr>
        <p:spPr>
          <a:xfrm flipH="1">
            <a:off x="3984241" y="4790491"/>
            <a:ext cx="2492229" cy="47834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2FF0ABA1-EEAF-4D83-A53A-791ACAD0C17F}"/>
              </a:ext>
            </a:extLst>
          </p:cNvPr>
          <p:cNvCxnSpPr>
            <a:cxnSpLocks/>
          </p:cNvCxnSpPr>
          <p:nvPr/>
        </p:nvCxnSpPr>
        <p:spPr>
          <a:xfrm flipH="1">
            <a:off x="6495688" y="2418334"/>
            <a:ext cx="148508" cy="239055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ED8F8D64-2468-4500-9098-45EA55D3657E}"/>
              </a:ext>
            </a:extLst>
          </p:cNvPr>
          <p:cNvCxnSpPr>
            <a:cxnSpLocks/>
          </p:cNvCxnSpPr>
          <p:nvPr/>
        </p:nvCxnSpPr>
        <p:spPr>
          <a:xfrm flipH="1">
            <a:off x="6498913" y="2998212"/>
            <a:ext cx="1291409" cy="179917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C5E1A306-3C1F-414E-9DE8-723887F3C210}"/>
              </a:ext>
            </a:extLst>
          </p:cNvPr>
          <p:cNvCxnSpPr>
            <a:cxnSpLocks/>
          </p:cNvCxnSpPr>
          <p:nvPr/>
        </p:nvCxnSpPr>
        <p:spPr>
          <a:xfrm>
            <a:off x="6644196" y="2439296"/>
            <a:ext cx="1139674" cy="57306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F8DFF731-E0D7-439F-965A-BDFEC671E2DB}"/>
              </a:ext>
            </a:extLst>
          </p:cNvPr>
          <p:cNvCxnSpPr>
            <a:cxnSpLocks/>
          </p:cNvCxnSpPr>
          <p:nvPr/>
        </p:nvCxnSpPr>
        <p:spPr>
          <a:xfrm>
            <a:off x="4588484" y="2116770"/>
            <a:ext cx="1913653" cy="268062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94" grpId="0" animBg="1"/>
      <p:bldP spid="198" grpId="0" animBg="1"/>
      <p:bldP spid="207" grpId="0" animBg="1"/>
      <p:bldP spid="214" grpId="0" animBg="1"/>
      <p:bldP spid="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420" y="304192"/>
            <a:ext cx="275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3P RISC 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1424" y="1124744"/>
            <a:ext cx="10521552" cy="5544616"/>
            <a:chOff x="714375" y="785813"/>
            <a:chExt cx="7767638" cy="3827463"/>
          </a:xfrm>
          <a:solidFill>
            <a:srgbClr val="21A3D0"/>
          </a:solidFill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/>
            </p:cNvSpPr>
            <p:nvPr/>
          </p:nvSpPr>
          <p:spPr bwMode="auto">
            <a:xfrm>
              <a:off x="1298575" y="803274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/>
            </p:cNvSpPr>
            <p:nvPr/>
          </p:nvSpPr>
          <p:spPr bwMode="auto">
            <a:xfrm>
              <a:off x="4159250" y="2241550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sp>
        <p:nvSpPr>
          <p:cNvPr id="185" name="Freeform 100">
            <a:extLst>
              <a:ext uri="{FF2B5EF4-FFF2-40B4-BE49-F238E27FC236}">
                <a16:creationId xmlns:a16="http://schemas.microsoft.com/office/drawing/2014/main" id="{1B97361D-8F5D-4EF2-BD65-BB920C67E392}"/>
              </a:ext>
            </a:extLst>
          </p:cNvPr>
          <p:cNvSpPr>
            <a:spLocks/>
          </p:cNvSpPr>
          <p:nvPr/>
        </p:nvSpPr>
        <p:spPr bwMode="auto">
          <a:xfrm>
            <a:off x="2562603" y="3793033"/>
            <a:ext cx="890235" cy="588727"/>
          </a:xfrm>
          <a:custGeom>
            <a:avLst/>
            <a:gdLst/>
            <a:ahLst/>
            <a:cxnLst>
              <a:cxn ang="0">
                <a:pos x="301" y="199"/>
              </a:cxn>
              <a:cxn ang="0">
                <a:pos x="296" y="180"/>
              </a:cxn>
              <a:cxn ang="0">
                <a:pos x="324" y="173"/>
              </a:cxn>
              <a:cxn ang="0">
                <a:pos x="334" y="161"/>
              </a:cxn>
              <a:cxn ang="0">
                <a:pos x="343" y="139"/>
              </a:cxn>
              <a:cxn ang="0">
                <a:pos x="315" y="137"/>
              </a:cxn>
              <a:cxn ang="0">
                <a:pos x="297" y="161"/>
              </a:cxn>
              <a:cxn ang="0">
                <a:pos x="281" y="170"/>
              </a:cxn>
              <a:cxn ang="0">
                <a:pos x="242" y="169"/>
              </a:cxn>
              <a:cxn ang="0">
                <a:pos x="224" y="143"/>
              </a:cxn>
              <a:cxn ang="0">
                <a:pos x="223" y="90"/>
              </a:cxn>
              <a:cxn ang="0">
                <a:pos x="219" y="83"/>
              </a:cxn>
              <a:cxn ang="0">
                <a:pos x="200" y="71"/>
              </a:cxn>
              <a:cxn ang="0">
                <a:pos x="187" y="47"/>
              </a:cxn>
              <a:cxn ang="0">
                <a:pos x="158" y="46"/>
              </a:cxn>
              <a:cxn ang="0">
                <a:pos x="141" y="32"/>
              </a:cxn>
              <a:cxn ang="0">
                <a:pos x="121" y="11"/>
              </a:cxn>
              <a:cxn ang="0">
                <a:pos x="100" y="16"/>
              </a:cxn>
              <a:cxn ang="0">
                <a:pos x="39" y="6"/>
              </a:cxn>
              <a:cxn ang="0">
                <a:pos x="0" y="3"/>
              </a:cxn>
              <a:cxn ang="0">
                <a:pos x="16" y="35"/>
              </a:cxn>
              <a:cxn ang="0">
                <a:pos x="35" y="61"/>
              </a:cxn>
              <a:cxn ang="0">
                <a:pos x="40" y="72"/>
              </a:cxn>
              <a:cxn ang="0">
                <a:pos x="56" y="94"/>
              </a:cxn>
              <a:cxn ang="0">
                <a:pos x="81" y="120"/>
              </a:cxn>
              <a:cxn ang="0">
                <a:pos x="84" y="107"/>
              </a:cxn>
              <a:cxn ang="0">
                <a:pos x="71" y="93"/>
              </a:cxn>
              <a:cxn ang="0">
                <a:pos x="52" y="60"/>
              </a:cxn>
              <a:cxn ang="0">
                <a:pos x="44" y="42"/>
              </a:cxn>
              <a:cxn ang="0">
                <a:pos x="29" y="29"/>
              </a:cxn>
              <a:cxn ang="0">
                <a:pos x="29" y="11"/>
              </a:cxn>
              <a:cxn ang="0">
                <a:pos x="39" y="16"/>
              </a:cxn>
              <a:cxn ang="0">
                <a:pos x="49" y="32"/>
              </a:cxn>
              <a:cxn ang="0">
                <a:pos x="56" y="47"/>
              </a:cxn>
              <a:cxn ang="0">
                <a:pos x="73" y="60"/>
              </a:cxn>
              <a:cxn ang="0">
                <a:pos x="87" y="74"/>
              </a:cxn>
              <a:cxn ang="0">
                <a:pos x="95" y="89"/>
              </a:cxn>
              <a:cxn ang="0">
                <a:pos x="129" y="125"/>
              </a:cxn>
              <a:cxn ang="0">
                <a:pos x="134" y="145"/>
              </a:cxn>
              <a:cxn ang="0">
                <a:pos x="139" y="163"/>
              </a:cxn>
              <a:cxn ang="0">
                <a:pos x="174" y="180"/>
              </a:cxn>
              <a:cxn ang="0">
                <a:pos x="221" y="202"/>
              </a:cxn>
              <a:cxn ang="0">
                <a:pos x="265" y="204"/>
              </a:cxn>
              <a:cxn ang="0">
                <a:pos x="286" y="201"/>
              </a:cxn>
            </a:cxnLst>
            <a:rect l="0" t="0" r="r" b="b"/>
            <a:pathLst>
              <a:path w="344" h="213">
                <a:moveTo>
                  <a:pt x="286" y="201"/>
                </a:moveTo>
                <a:cubicBezTo>
                  <a:pt x="287" y="201"/>
                  <a:pt x="300" y="202"/>
                  <a:pt x="301" y="199"/>
                </a:cubicBezTo>
                <a:cubicBezTo>
                  <a:pt x="302" y="196"/>
                  <a:pt x="292" y="189"/>
                  <a:pt x="293" y="188"/>
                </a:cubicBezTo>
                <a:cubicBezTo>
                  <a:pt x="294" y="188"/>
                  <a:pt x="294" y="180"/>
                  <a:pt x="296" y="180"/>
                </a:cubicBezTo>
                <a:cubicBezTo>
                  <a:pt x="298" y="180"/>
                  <a:pt x="316" y="181"/>
                  <a:pt x="317" y="180"/>
                </a:cubicBezTo>
                <a:cubicBezTo>
                  <a:pt x="318" y="180"/>
                  <a:pt x="321" y="173"/>
                  <a:pt x="324" y="173"/>
                </a:cubicBezTo>
                <a:cubicBezTo>
                  <a:pt x="325" y="173"/>
                  <a:pt x="327" y="175"/>
                  <a:pt x="329" y="176"/>
                </a:cubicBezTo>
                <a:cubicBezTo>
                  <a:pt x="333" y="173"/>
                  <a:pt x="334" y="167"/>
                  <a:pt x="334" y="161"/>
                </a:cubicBezTo>
                <a:cubicBezTo>
                  <a:pt x="335" y="154"/>
                  <a:pt x="333" y="152"/>
                  <a:pt x="336" y="148"/>
                </a:cubicBezTo>
                <a:cubicBezTo>
                  <a:pt x="340" y="145"/>
                  <a:pt x="344" y="144"/>
                  <a:pt x="343" y="139"/>
                </a:cubicBezTo>
                <a:cubicBezTo>
                  <a:pt x="342" y="134"/>
                  <a:pt x="337" y="139"/>
                  <a:pt x="333" y="137"/>
                </a:cubicBezTo>
                <a:cubicBezTo>
                  <a:pt x="329" y="134"/>
                  <a:pt x="325" y="136"/>
                  <a:pt x="315" y="137"/>
                </a:cubicBezTo>
                <a:cubicBezTo>
                  <a:pt x="305" y="139"/>
                  <a:pt x="300" y="143"/>
                  <a:pt x="301" y="150"/>
                </a:cubicBezTo>
                <a:cubicBezTo>
                  <a:pt x="301" y="158"/>
                  <a:pt x="297" y="154"/>
                  <a:pt x="297" y="161"/>
                </a:cubicBezTo>
                <a:cubicBezTo>
                  <a:pt x="298" y="167"/>
                  <a:pt x="289" y="167"/>
                  <a:pt x="290" y="171"/>
                </a:cubicBezTo>
                <a:cubicBezTo>
                  <a:pt x="290" y="175"/>
                  <a:pt x="283" y="171"/>
                  <a:pt x="281" y="170"/>
                </a:cubicBezTo>
                <a:cubicBezTo>
                  <a:pt x="279" y="168"/>
                  <a:pt x="258" y="175"/>
                  <a:pt x="255" y="175"/>
                </a:cubicBezTo>
                <a:cubicBezTo>
                  <a:pt x="252" y="176"/>
                  <a:pt x="246" y="169"/>
                  <a:pt x="242" y="169"/>
                </a:cubicBezTo>
                <a:cubicBezTo>
                  <a:pt x="238" y="170"/>
                  <a:pt x="236" y="163"/>
                  <a:pt x="236" y="158"/>
                </a:cubicBezTo>
                <a:cubicBezTo>
                  <a:pt x="235" y="153"/>
                  <a:pt x="227" y="148"/>
                  <a:pt x="224" y="143"/>
                </a:cubicBezTo>
                <a:cubicBezTo>
                  <a:pt x="220" y="138"/>
                  <a:pt x="220" y="128"/>
                  <a:pt x="219" y="121"/>
                </a:cubicBezTo>
                <a:cubicBezTo>
                  <a:pt x="219" y="114"/>
                  <a:pt x="218" y="103"/>
                  <a:pt x="223" y="90"/>
                </a:cubicBezTo>
                <a:cubicBezTo>
                  <a:pt x="224" y="88"/>
                  <a:pt x="224" y="86"/>
                  <a:pt x="224" y="85"/>
                </a:cubicBezTo>
                <a:cubicBezTo>
                  <a:pt x="222" y="84"/>
                  <a:pt x="221" y="83"/>
                  <a:pt x="219" y="83"/>
                </a:cubicBezTo>
                <a:cubicBezTo>
                  <a:pt x="215" y="83"/>
                  <a:pt x="206" y="77"/>
                  <a:pt x="204" y="77"/>
                </a:cubicBezTo>
                <a:cubicBezTo>
                  <a:pt x="202" y="77"/>
                  <a:pt x="202" y="73"/>
                  <a:pt x="200" y="71"/>
                </a:cubicBezTo>
                <a:cubicBezTo>
                  <a:pt x="199" y="68"/>
                  <a:pt x="200" y="64"/>
                  <a:pt x="198" y="62"/>
                </a:cubicBezTo>
                <a:cubicBezTo>
                  <a:pt x="196" y="60"/>
                  <a:pt x="189" y="54"/>
                  <a:pt x="187" y="47"/>
                </a:cubicBezTo>
                <a:cubicBezTo>
                  <a:pt x="185" y="39"/>
                  <a:pt x="172" y="36"/>
                  <a:pt x="167" y="35"/>
                </a:cubicBezTo>
                <a:cubicBezTo>
                  <a:pt x="162" y="35"/>
                  <a:pt x="160" y="45"/>
                  <a:pt x="158" y="46"/>
                </a:cubicBezTo>
                <a:cubicBezTo>
                  <a:pt x="157" y="46"/>
                  <a:pt x="148" y="40"/>
                  <a:pt x="145" y="39"/>
                </a:cubicBezTo>
                <a:cubicBezTo>
                  <a:pt x="143" y="38"/>
                  <a:pt x="141" y="35"/>
                  <a:pt x="141" y="32"/>
                </a:cubicBezTo>
                <a:cubicBezTo>
                  <a:pt x="141" y="29"/>
                  <a:pt x="136" y="24"/>
                  <a:pt x="134" y="23"/>
                </a:cubicBezTo>
                <a:cubicBezTo>
                  <a:pt x="132" y="22"/>
                  <a:pt x="121" y="11"/>
                  <a:pt x="121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43" y="7"/>
                  <a:pt x="39" y="6"/>
                </a:cubicBezTo>
                <a:cubicBezTo>
                  <a:pt x="34" y="5"/>
                  <a:pt x="26" y="0"/>
                  <a:pt x="26" y="0"/>
                </a:cubicBezTo>
                <a:cubicBezTo>
                  <a:pt x="0" y="3"/>
                  <a:pt x="0" y="3"/>
                  <a:pt x="0" y="3"/>
                </a:cubicBezTo>
                <a:cubicBezTo>
                  <a:pt x="1" y="6"/>
                  <a:pt x="3" y="9"/>
                  <a:pt x="6" y="13"/>
                </a:cubicBezTo>
                <a:cubicBezTo>
                  <a:pt x="11" y="19"/>
                  <a:pt x="15" y="31"/>
                  <a:pt x="16" y="35"/>
                </a:cubicBezTo>
                <a:cubicBezTo>
                  <a:pt x="16" y="39"/>
                  <a:pt x="23" y="42"/>
                  <a:pt x="30" y="46"/>
                </a:cubicBezTo>
                <a:cubicBezTo>
                  <a:pt x="36" y="50"/>
                  <a:pt x="36" y="59"/>
                  <a:pt x="35" y="61"/>
                </a:cubicBezTo>
                <a:cubicBezTo>
                  <a:pt x="34" y="63"/>
                  <a:pt x="27" y="59"/>
                  <a:pt x="26" y="62"/>
                </a:cubicBezTo>
                <a:cubicBezTo>
                  <a:pt x="26" y="64"/>
                  <a:pt x="36" y="73"/>
                  <a:pt x="40" y="72"/>
                </a:cubicBezTo>
                <a:cubicBezTo>
                  <a:pt x="44" y="72"/>
                  <a:pt x="46" y="74"/>
                  <a:pt x="52" y="80"/>
                </a:cubicBezTo>
                <a:cubicBezTo>
                  <a:pt x="59" y="85"/>
                  <a:pt x="58" y="92"/>
                  <a:pt x="56" y="94"/>
                </a:cubicBezTo>
                <a:cubicBezTo>
                  <a:pt x="53" y="96"/>
                  <a:pt x="61" y="100"/>
                  <a:pt x="69" y="105"/>
                </a:cubicBezTo>
                <a:cubicBezTo>
                  <a:pt x="77" y="110"/>
                  <a:pt x="80" y="117"/>
                  <a:pt x="81" y="120"/>
                </a:cubicBezTo>
                <a:cubicBezTo>
                  <a:pt x="81" y="122"/>
                  <a:pt x="85" y="120"/>
                  <a:pt x="86" y="116"/>
                </a:cubicBezTo>
                <a:cubicBezTo>
                  <a:pt x="87" y="112"/>
                  <a:pt x="84" y="111"/>
                  <a:pt x="84" y="107"/>
                </a:cubicBezTo>
                <a:cubicBezTo>
                  <a:pt x="84" y="103"/>
                  <a:pt x="77" y="104"/>
                  <a:pt x="74" y="103"/>
                </a:cubicBezTo>
                <a:cubicBezTo>
                  <a:pt x="71" y="103"/>
                  <a:pt x="74" y="96"/>
                  <a:pt x="71" y="93"/>
                </a:cubicBezTo>
                <a:cubicBezTo>
                  <a:pt x="68" y="90"/>
                  <a:pt x="66" y="83"/>
                  <a:pt x="64" y="77"/>
                </a:cubicBezTo>
                <a:cubicBezTo>
                  <a:pt x="63" y="72"/>
                  <a:pt x="55" y="66"/>
                  <a:pt x="52" y="60"/>
                </a:cubicBezTo>
                <a:cubicBezTo>
                  <a:pt x="48" y="54"/>
                  <a:pt x="45" y="49"/>
                  <a:pt x="43" y="48"/>
                </a:cubicBezTo>
                <a:cubicBezTo>
                  <a:pt x="40" y="46"/>
                  <a:pt x="46" y="44"/>
                  <a:pt x="44" y="42"/>
                </a:cubicBezTo>
                <a:cubicBezTo>
                  <a:pt x="42" y="40"/>
                  <a:pt x="39" y="40"/>
                  <a:pt x="35" y="38"/>
                </a:cubicBezTo>
                <a:cubicBezTo>
                  <a:pt x="31" y="36"/>
                  <a:pt x="29" y="33"/>
                  <a:pt x="29" y="29"/>
                </a:cubicBezTo>
                <a:cubicBezTo>
                  <a:pt x="29" y="25"/>
                  <a:pt x="26" y="16"/>
                  <a:pt x="25" y="13"/>
                </a:cubicBezTo>
                <a:cubicBezTo>
                  <a:pt x="24" y="9"/>
                  <a:pt x="28" y="10"/>
                  <a:pt x="29" y="11"/>
                </a:cubicBezTo>
                <a:cubicBezTo>
                  <a:pt x="30" y="13"/>
                  <a:pt x="31" y="14"/>
                  <a:pt x="33" y="13"/>
                </a:cubicBezTo>
                <a:cubicBezTo>
                  <a:pt x="35" y="12"/>
                  <a:pt x="38" y="13"/>
                  <a:pt x="39" y="16"/>
                </a:cubicBezTo>
                <a:cubicBezTo>
                  <a:pt x="40" y="19"/>
                  <a:pt x="45" y="16"/>
                  <a:pt x="47" y="17"/>
                </a:cubicBezTo>
                <a:cubicBezTo>
                  <a:pt x="49" y="19"/>
                  <a:pt x="42" y="20"/>
                  <a:pt x="49" y="32"/>
                </a:cubicBezTo>
                <a:cubicBezTo>
                  <a:pt x="55" y="43"/>
                  <a:pt x="51" y="37"/>
                  <a:pt x="51" y="44"/>
                </a:cubicBezTo>
                <a:cubicBezTo>
                  <a:pt x="51" y="52"/>
                  <a:pt x="55" y="49"/>
                  <a:pt x="56" y="47"/>
                </a:cubicBezTo>
                <a:cubicBezTo>
                  <a:pt x="57" y="46"/>
                  <a:pt x="61" y="50"/>
                  <a:pt x="64" y="54"/>
                </a:cubicBezTo>
                <a:cubicBezTo>
                  <a:pt x="67" y="58"/>
                  <a:pt x="73" y="58"/>
                  <a:pt x="73" y="60"/>
                </a:cubicBezTo>
                <a:cubicBezTo>
                  <a:pt x="73" y="63"/>
                  <a:pt x="75" y="67"/>
                  <a:pt x="79" y="68"/>
                </a:cubicBezTo>
                <a:cubicBezTo>
                  <a:pt x="83" y="69"/>
                  <a:pt x="84" y="73"/>
                  <a:pt x="87" y="74"/>
                </a:cubicBezTo>
                <a:cubicBezTo>
                  <a:pt x="89" y="74"/>
                  <a:pt x="90" y="77"/>
                  <a:pt x="88" y="81"/>
                </a:cubicBezTo>
                <a:cubicBezTo>
                  <a:pt x="87" y="84"/>
                  <a:pt x="88" y="87"/>
                  <a:pt x="95" y="89"/>
                </a:cubicBezTo>
                <a:cubicBezTo>
                  <a:pt x="102" y="92"/>
                  <a:pt x="99" y="93"/>
                  <a:pt x="105" y="98"/>
                </a:cubicBezTo>
                <a:cubicBezTo>
                  <a:pt x="110" y="103"/>
                  <a:pt x="126" y="120"/>
                  <a:pt x="129" y="125"/>
                </a:cubicBezTo>
                <a:cubicBezTo>
                  <a:pt x="132" y="130"/>
                  <a:pt x="133" y="134"/>
                  <a:pt x="134" y="137"/>
                </a:cubicBezTo>
                <a:cubicBezTo>
                  <a:pt x="136" y="141"/>
                  <a:pt x="132" y="142"/>
                  <a:pt x="134" y="145"/>
                </a:cubicBezTo>
                <a:cubicBezTo>
                  <a:pt x="136" y="148"/>
                  <a:pt x="130" y="147"/>
                  <a:pt x="130" y="149"/>
                </a:cubicBezTo>
                <a:cubicBezTo>
                  <a:pt x="131" y="152"/>
                  <a:pt x="134" y="163"/>
                  <a:pt x="139" y="163"/>
                </a:cubicBezTo>
                <a:cubicBezTo>
                  <a:pt x="145" y="164"/>
                  <a:pt x="151" y="171"/>
                  <a:pt x="156" y="174"/>
                </a:cubicBezTo>
                <a:cubicBezTo>
                  <a:pt x="160" y="178"/>
                  <a:pt x="167" y="177"/>
                  <a:pt x="174" y="180"/>
                </a:cubicBezTo>
                <a:cubicBezTo>
                  <a:pt x="180" y="182"/>
                  <a:pt x="186" y="188"/>
                  <a:pt x="196" y="191"/>
                </a:cubicBezTo>
                <a:cubicBezTo>
                  <a:pt x="206" y="194"/>
                  <a:pt x="215" y="198"/>
                  <a:pt x="221" y="202"/>
                </a:cubicBezTo>
                <a:cubicBezTo>
                  <a:pt x="228" y="206"/>
                  <a:pt x="235" y="204"/>
                  <a:pt x="244" y="201"/>
                </a:cubicBezTo>
                <a:cubicBezTo>
                  <a:pt x="253" y="197"/>
                  <a:pt x="260" y="202"/>
                  <a:pt x="265" y="204"/>
                </a:cubicBezTo>
                <a:cubicBezTo>
                  <a:pt x="267" y="205"/>
                  <a:pt x="272" y="209"/>
                  <a:pt x="277" y="213"/>
                </a:cubicBezTo>
                <a:cubicBezTo>
                  <a:pt x="281" y="207"/>
                  <a:pt x="285" y="201"/>
                  <a:pt x="286" y="201"/>
                </a:cubicBezTo>
                <a:close/>
              </a:path>
            </a:pathLst>
          </a:custGeom>
          <a:solidFill>
            <a:srgbClr val="00B050"/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86" name="Rectangle 221">
            <a:extLst>
              <a:ext uri="{FF2B5EF4-FFF2-40B4-BE49-F238E27FC236}">
                <a16:creationId xmlns:a16="http://schemas.microsoft.com/office/drawing/2014/main" id="{177BA24E-2500-43F0-9B6D-3A8A7DEDD728}"/>
              </a:ext>
            </a:extLst>
          </p:cNvPr>
          <p:cNvSpPr/>
          <p:nvPr/>
        </p:nvSpPr>
        <p:spPr>
          <a:xfrm>
            <a:off x="86158" y="3692377"/>
            <a:ext cx="1071241" cy="5220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Dorado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87" name="Elbow Connector 220">
            <a:extLst>
              <a:ext uri="{FF2B5EF4-FFF2-40B4-BE49-F238E27FC236}">
                <a16:creationId xmlns:a16="http://schemas.microsoft.com/office/drawing/2014/main" id="{0CB94CB6-41B0-41D0-9F40-2AFD2CF68241}"/>
              </a:ext>
            </a:extLst>
          </p:cNvPr>
          <p:cNvCxnSpPr>
            <a:cxnSpLocks/>
            <a:endCxn id="186" idx="0"/>
          </p:cNvCxnSpPr>
          <p:nvPr/>
        </p:nvCxnSpPr>
        <p:spPr>
          <a:xfrm rot="5400000">
            <a:off x="334139" y="2665731"/>
            <a:ext cx="1314287" cy="739005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221">
            <a:extLst>
              <a:ext uri="{FF2B5EF4-FFF2-40B4-BE49-F238E27FC236}">
                <a16:creationId xmlns:a16="http://schemas.microsoft.com/office/drawing/2014/main" id="{335F3CE6-4187-482F-AF1E-B64B8E1CFBD1}"/>
              </a:ext>
            </a:extLst>
          </p:cNvPr>
          <p:cNvSpPr/>
          <p:nvPr/>
        </p:nvSpPr>
        <p:spPr>
          <a:xfrm>
            <a:off x="1196105" y="4655663"/>
            <a:ext cx="1251868" cy="48984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Hollywood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95" name="Elbow Connector 220">
            <a:extLst>
              <a:ext uri="{FF2B5EF4-FFF2-40B4-BE49-F238E27FC236}">
                <a16:creationId xmlns:a16="http://schemas.microsoft.com/office/drawing/2014/main" id="{11B68CB3-69B8-4580-9BF6-DBF92D1373C2}"/>
              </a:ext>
            </a:extLst>
          </p:cNvPr>
          <p:cNvCxnSpPr>
            <a:cxnSpLocks/>
            <a:endCxn id="194" idx="0"/>
          </p:cNvCxnSpPr>
          <p:nvPr/>
        </p:nvCxnSpPr>
        <p:spPr>
          <a:xfrm rot="5400000">
            <a:off x="1564344" y="3608137"/>
            <a:ext cx="1305222" cy="789831"/>
          </a:xfrm>
          <a:prstGeom prst="bentConnector3">
            <a:avLst>
              <a:gd name="adj1" fmla="val 1106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221">
            <a:extLst>
              <a:ext uri="{FF2B5EF4-FFF2-40B4-BE49-F238E27FC236}">
                <a16:creationId xmlns:a16="http://schemas.microsoft.com/office/drawing/2014/main" id="{1ED471C2-14D5-4159-BB6D-1217A374AD2E}"/>
              </a:ext>
            </a:extLst>
          </p:cNvPr>
          <p:cNvSpPr/>
          <p:nvPr/>
        </p:nvSpPr>
        <p:spPr>
          <a:xfrm>
            <a:off x="736517" y="1040826"/>
            <a:ext cx="1271464" cy="49429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Hanamura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3" name="Elbow Connector 220">
            <a:extLst>
              <a:ext uri="{FF2B5EF4-FFF2-40B4-BE49-F238E27FC236}">
                <a16:creationId xmlns:a16="http://schemas.microsoft.com/office/drawing/2014/main" id="{52FD3F50-2DC0-41DD-93D1-7FCC82F84201}"/>
              </a:ext>
            </a:extLst>
          </p:cNvPr>
          <p:cNvCxnSpPr>
            <a:cxnSpLocks/>
            <a:endCxn id="198" idx="3"/>
          </p:cNvCxnSpPr>
          <p:nvPr/>
        </p:nvCxnSpPr>
        <p:spPr>
          <a:xfrm rot="10800000">
            <a:off x="2007981" y="1287976"/>
            <a:ext cx="2584924" cy="840293"/>
          </a:xfrm>
          <a:prstGeom prst="bentConnector3">
            <a:avLst>
              <a:gd name="adj1" fmla="val -392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21">
            <a:extLst>
              <a:ext uri="{FF2B5EF4-FFF2-40B4-BE49-F238E27FC236}">
                <a16:creationId xmlns:a16="http://schemas.microsoft.com/office/drawing/2014/main" id="{5A7998E2-1CA5-4A94-97B5-D7B015D2DF51}"/>
              </a:ext>
            </a:extLst>
          </p:cNvPr>
          <p:cNvSpPr/>
          <p:nvPr/>
        </p:nvSpPr>
        <p:spPr>
          <a:xfrm>
            <a:off x="6400953" y="6109562"/>
            <a:ext cx="1251868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Ilios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8" name="Elbow Connector 220">
            <a:extLst>
              <a:ext uri="{FF2B5EF4-FFF2-40B4-BE49-F238E27FC236}">
                <a16:creationId xmlns:a16="http://schemas.microsoft.com/office/drawing/2014/main" id="{6FE208A6-7433-4070-86CA-BF18AECF65B7}"/>
              </a:ext>
            </a:extLst>
          </p:cNvPr>
          <p:cNvCxnSpPr>
            <a:cxnSpLocks/>
            <a:endCxn id="207" idx="0"/>
          </p:cNvCxnSpPr>
          <p:nvPr/>
        </p:nvCxnSpPr>
        <p:spPr>
          <a:xfrm rot="16200000" flipH="1">
            <a:off x="5341137" y="4423811"/>
            <a:ext cx="2245857" cy="112564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0">
            <a:extLst>
              <a:ext uri="{FF2B5EF4-FFF2-40B4-BE49-F238E27FC236}">
                <a16:creationId xmlns:a16="http://schemas.microsoft.com/office/drawing/2014/main" id="{6723579D-E62B-4C52-82FC-1D123605ECA2}"/>
              </a:ext>
            </a:extLst>
          </p:cNvPr>
          <p:cNvCxnSpPr>
            <a:cxnSpLocks/>
            <a:endCxn id="214" idx="0"/>
          </p:cNvCxnSpPr>
          <p:nvPr/>
        </p:nvCxnSpPr>
        <p:spPr>
          <a:xfrm rot="5400000">
            <a:off x="1979119" y="4848663"/>
            <a:ext cx="1804841" cy="227116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20">
            <a:extLst>
              <a:ext uri="{FF2B5EF4-FFF2-40B4-BE49-F238E27FC236}">
                <a16:creationId xmlns:a16="http://schemas.microsoft.com/office/drawing/2014/main" id="{115BEDC9-1350-4835-AC3A-F5F9371AB3A9}"/>
              </a:ext>
            </a:extLst>
          </p:cNvPr>
          <p:cNvCxnSpPr>
            <a:cxnSpLocks/>
            <a:endCxn id="215" idx="0"/>
          </p:cNvCxnSpPr>
          <p:nvPr/>
        </p:nvCxnSpPr>
        <p:spPr>
          <a:xfrm rot="16200000" flipH="1">
            <a:off x="4349996" y="5245811"/>
            <a:ext cx="945182" cy="706057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21">
            <a:extLst>
              <a:ext uri="{FF2B5EF4-FFF2-40B4-BE49-F238E27FC236}">
                <a16:creationId xmlns:a16="http://schemas.microsoft.com/office/drawing/2014/main" id="{F0AEB257-8109-4A94-9625-B5F33D35ACDF}"/>
              </a:ext>
            </a:extLst>
          </p:cNvPr>
          <p:cNvSpPr/>
          <p:nvPr/>
        </p:nvSpPr>
        <p:spPr>
          <a:xfrm>
            <a:off x="2207568" y="5864642"/>
            <a:ext cx="1120825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altLang="zh-CN" sz="1200" dirty="0" err="1">
                <a:latin typeface="Lato Regular"/>
                <a:cs typeface="Lato Regular"/>
              </a:rPr>
              <a:t>Volskaya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sp>
        <p:nvSpPr>
          <p:cNvPr id="215" name="Rectangle 221">
            <a:extLst>
              <a:ext uri="{FF2B5EF4-FFF2-40B4-BE49-F238E27FC236}">
                <a16:creationId xmlns:a16="http://schemas.microsoft.com/office/drawing/2014/main" id="{4B75C3B4-BCB7-4F68-96D9-FDDE4E7B38BA}"/>
              </a:ext>
            </a:extLst>
          </p:cNvPr>
          <p:cNvSpPr/>
          <p:nvPr/>
        </p:nvSpPr>
        <p:spPr>
          <a:xfrm>
            <a:off x="4491714" y="6071431"/>
            <a:ext cx="1367804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Junkertown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22" name="Elbow Connector 220">
            <a:extLst>
              <a:ext uri="{FF2B5EF4-FFF2-40B4-BE49-F238E27FC236}">
                <a16:creationId xmlns:a16="http://schemas.microsoft.com/office/drawing/2014/main" id="{5937359C-534C-41A0-900C-2F1F610776D4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7198981" y="3946497"/>
            <a:ext cx="3341482" cy="135682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1">
            <a:extLst>
              <a:ext uri="{FF2B5EF4-FFF2-40B4-BE49-F238E27FC236}">
                <a16:creationId xmlns:a16="http://schemas.microsoft.com/office/drawing/2014/main" id="{C85FB73C-062D-43FC-9DC5-6A9E9E4F831A}"/>
              </a:ext>
            </a:extLst>
          </p:cNvPr>
          <p:cNvSpPr/>
          <p:nvPr/>
        </p:nvSpPr>
        <p:spPr>
          <a:xfrm>
            <a:off x="10540463" y="3822309"/>
            <a:ext cx="1367804" cy="5197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Numbani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25" name="Elbow Connector 220">
            <a:extLst>
              <a:ext uri="{FF2B5EF4-FFF2-40B4-BE49-F238E27FC236}">
                <a16:creationId xmlns:a16="http://schemas.microsoft.com/office/drawing/2014/main" id="{0DB17937-6221-48A5-ABF6-B55BD9836CBD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5977596" y="1409909"/>
            <a:ext cx="2572207" cy="1722490"/>
          </a:xfrm>
          <a:prstGeom prst="bentConnector2">
            <a:avLst/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1">
            <a:extLst>
              <a:ext uri="{FF2B5EF4-FFF2-40B4-BE49-F238E27FC236}">
                <a16:creationId xmlns:a16="http://schemas.microsoft.com/office/drawing/2014/main" id="{7D58D319-6CAB-4F57-B0B8-BCDD508E0256}"/>
              </a:ext>
            </a:extLst>
          </p:cNvPr>
          <p:cNvSpPr/>
          <p:nvPr/>
        </p:nvSpPr>
        <p:spPr>
          <a:xfrm>
            <a:off x="7865901" y="920068"/>
            <a:ext cx="1367804" cy="48984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Oasis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28" name="Elbow Connector 220">
            <a:extLst>
              <a:ext uri="{FF2B5EF4-FFF2-40B4-BE49-F238E27FC236}">
                <a16:creationId xmlns:a16="http://schemas.microsoft.com/office/drawing/2014/main" id="{F05C5DFA-EDB2-425F-9914-6C02F0BA6545}"/>
              </a:ext>
            </a:extLst>
          </p:cNvPr>
          <p:cNvCxnSpPr>
            <a:cxnSpLocks/>
            <a:endCxn id="229" idx="2"/>
          </p:cNvCxnSpPr>
          <p:nvPr/>
        </p:nvCxnSpPr>
        <p:spPr>
          <a:xfrm rot="16200000" flipV="1">
            <a:off x="5870430" y="1621050"/>
            <a:ext cx="1239946" cy="25169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 221">
            <a:extLst>
              <a:ext uri="{FF2B5EF4-FFF2-40B4-BE49-F238E27FC236}">
                <a16:creationId xmlns:a16="http://schemas.microsoft.com/office/drawing/2014/main" id="{70B8D3E2-2744-40C2-87E3-4B6F8C1C1657}"/>
              </a:ext>
            </a:extLst>
          </p:cNvPr>
          <p:cNvSpPr/>
          <p:nvPr/>
        </p:nvSpPr>
        <p:spPr>
          <a:xfrm>
            <a:off x="5680654" y="637083"/>
            <a:ext cx="1367804" cy="489841"/>
          </a:xfrm>
          <a:prstGeom prst="rect">
            <a:avLst/>
          </a:prstGeom>
          <a:solidFill>
            <a:srgbClr val="7030A0"/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Lato Regular"/>
                <a:cs typeface="Lato Regular"/>
              </a:rPr>
              <a:t>Nepal</a:t>
            </a:r>
          </a:p>
          <a:p>
            <a:pPr algn="ctr"/>
            <a:r>
              <a:rPr lang="en-US" sz="1200" dirty="0">
                <a:solidFill>
                  <a:schemeClr val="lt1"/>
                </a:solidFill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018D417B-DAE8-4F46-A89D-B9C1D88E7012}"/>
              </a:ext>
            </a:extLst>
          </p:cNvPr>
          <p:cNvCxnSpPr>
            <a:cxnSpLocks/>
          </p:cNvCxnSpPr>
          <p:nvPr/>
        </p:nvCxnSpPr>
        <p:spPr>
          <a:xfrm flipH="1">
            <a:off x="1360785" y="2144367"/>
            <a:ext cx="3225361" cy="24292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C90C262B-2577-4718-B944-6CE56F2403E0}"/>
              </a:ext>
            </a:extLst>
          </p:cNvPr>
          <p:cNvCxnSpPr>
            <a:cxnSpLocks/>
          </p:cNvCxnSpPr>
          <p:nvPr/>
        </p:nvCxnSpPr>
        <p:spPr>
          <a:xfrm>
            <a:off x="1360785" y="2417184"/>
            <a:ext cx="1604160" cy="166269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5C31B86-E035-4FA0-87CE-3E0BEFC57F80}"/>
              </a:ext>
            </a:extLst>
          </p:cNvPr>
          <p:cNvCxnSpPr>
            <a:cxnSpLocks/>
          </p:cNvCxnSpPr>
          <p:nvPr/>
        </p:nvCxnSpPr>
        <p:spPr>
          <a:xfrm>
            <a:off x="1360785" y="2387287"/>
            <a:ext cx="1251086" cy="95438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47E5C42C-4B83-490D-A211-E876AE77F18C}"/>
              </a:ext>
            </a:extLst>
          </p:cNvPr>
          <p:cNvCxnSpPr>
            <a:cxnSpLocks/>
          </p:cNvCxnSpPr>
          <p:nvPr/>
        </p:nvCxnSpPr>
        <p:spPr>
          <a:xfrm flipH="1" flipV="1">
            <a:off x="2964945" y="4079880"/>
            <a:ext cx="1526769" cy="104636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6AA87F65-DEB3-4FD6-86D9-7E52FE04DC68}"/>
              </a:ext>
            </a:extLst>
          </p:cNvPr>
          <p:cNvCxnSpPr>
            <a:cxnSpLocks/>
          </p:cNvCxnSpPr>
          <p:nvPr/>
        </p:nvCxnSpPr>
        <p:spPr>
          <a:xfrm>
            <a:off x="4586146" y="2144367"/>
            <a:ext cx="2030097" cy="22250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DE95CA9-7B0A-44D0-A044-7B8C81E528E1}"/>
              </a:ext>
            </a:extLst>
          </p:cNvPr>
          <p:cNvCxnSpPr>
            <a:cxnSpLocks/>
          </p:cNvCxnSpPr>
          <p:nvPr/>
        </p:nvCxnSpPr>
        <p:spPr>
          <a:xfrm>
            <a:off x="4586146" y="2144367"/>
            <a:ext cx="1410803" cy="9880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B84F9DB1-6B8D-4C41-96AD-563331BFABEB}"/>
              </a:ext>
            </a:extLst>
          </p:cNvPr>
          <p:cNvCxnSpPr>
            <a:cxnSpLocks/>
          </p:cNvCxnSpPr>
          <p:nvPr/>
        </p:nvCxnSpPr>
        <p:spPr>
          <a:xfrm flipH="1">
            <a:off x="2611871" y="2144367"/>
            <a:ext cx="1974275" cy="119730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3A22F0B0-AF4A-4E04-AC4B-093CE9F01207}"/>
              </a:ext>
            </a:extLst>
          </p:cNvPr>
          <p:cNvCxnSpPr>
            <a:cxnSpLocks/>
          </p:cNvCxnSpPr>
          <p:nvPr/>
        </p:nvCxnSpPr>
        <p:spPr>
          <a:xfrm flipV="1">
            <a:off x="2611871" y="3132399"/>
            <a:ext cx="3365725" cy="209271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E607C7ED-52D3-43EC-823A-985D789006C0}"/>
              </a:ext>
            </a:extLst>
          </p:cNvPr>
          <p:cNvCxnSpPr>
            <a:cxnSpLocks/>
          </p:cNvCxnSpPr>
          <p:nvPr/>
        </p:nvCxnSpPr>
        <p:spPr>
          <a:xfrm flipH="1" flipV="1">
            <a:off x="2611871" y="3350442"/>
            <a:ext cx="3294763" cy="51298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9DBCD4D8-1566-492D-8B48-D45B08414A76}"/>
              </a:ext>
            </a:extLst>
          </p:cNvPr>
          <p:cNvCxnSpPr>
            <a:cxnSpLocks/>
          </p:cNvCxnSpPr>
          <p:nvPr/>
        </p:nvCxnSpPr>
        <p:spPr>
          <a:xfrm flipH="1">
            <a:off x="4491715" y="3840432"/>
            <a:ext cx="1414920" cy="128581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121479FA-96D3-45B8-AD86-685751E2A675}"/>
              </a:ext>
            </a:extLst>
          </p:cNvPr>
          <p:cNvCxnSpPr>
            <a:cxnSpLocks/>
          </p:cNvCxnSpPr>
          <p:nvPr/>
        </p:nvCxnSpPr>
        <p:spPr>
          <a:xfrm flipH="1">
            <a:off x="5996949" y="2378088"/>
            <a:ext cx="625744" cy="77270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1F87D52-8C25-4F7F-A0FE-9AF429F169B0}"/>
              </a:ext>
            </a:extLst>
          </p:cNvPr>
          <p:cNvCxnSpPr>
            <a:cxnSpLocks/>
          </p:cNvCxnSpPr>
          <p:nvPr/>
        </p:nvCxnSpPr>
        <p:spPr>
          <a:xfrm>
            <a:off x="6616243" y="2378088"/>
            <a:ext cx="582738" cy="156840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514D2A89-40B5-40FC-BFF4-E0F9ED9F8BD1}"/>
              </a:ext>
            </a:extLst>
          </p:cNvPr>
          <p:cNvCxnSpPr>
            <a:cxnSpLocks/>
          </p:cNvCxnSpPr>
          <p:nvPr/>
        </p:nvCxnSpPr>
        <p:spPr>
          <a:xfrm>
            <a:off x="5996949" y="3123196"/>
            <a:ext cx="1202032" cy="81398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7B0DE310-6072-4EAF-8D1B-2A5387E70D51}"/>
              </a:ext>
            </a:extLst>
          </p:cNvPr>
          <p:cNvCxnSpPr>
            <a:cxnSpLocks/>
          </p:cNvCxnSpPr>
          <p:nvPr/>
        </p:nvCxnSpPr>
        <p:spPr>
          <a:xfrm flipH="1" flipV="1">
            <a:off x="5892669" y="3853354"/>
            <a:ext cx="1312698" cy="10003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1B30AEA-1533-4C05-91FB-4BA13C508C4F}"/>
              </a:ext>
            </a:extLst>
          </p:cNvPr>
          <p:cNvCxnSpPr>
            <a:cxnSpLocks/>
          </p:cNvCxnSpPr>
          <p:nvPr/>
        </p:nvCxnSpPr>
        <p:spPr>
          <a:xfrm flipH="1">
            <a:off x="4471965" y="3953393"/>
            <a:ext cx="2746304" cy="117170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4DE045F0-00F2-4C3B-BA28-67B07F7CDA74}"/>
              </a:ext>
            </a:extLst>
          </p:cNvPr>
          <p:cNvCxnSpPr>
            <a:cxnSpLocks/>
          </p:cNvCxnSpPr>
          <p:nvPr/>
        </p:nvCxnSpPr>
        <p:spPr>
          <a:xfrm flipH="1">
            <a:off x="5919529" y="3128946"/>
            <a:ext cx="85994" cy="73872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9A804685-9F5C-4913-9752-6182D21EF690}"/>
              </a:ext>
            </a:extLst>
          </p:cNvPr>
          <p:cNvCxnSpPr>
            <a:cxnSpLocks/>
          </p:cNvCxnSpPr>
          <p:nvPr/>
        </p:nvCxnSpPr>
        <p:spPr>
          <a:xfrm>
            <a:off x="2593593" y="3357767"/>
            <a:ext cx="1889337" cy="1768481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0F0B2E24-64B1-4985-B5CA-8A9404770385}"/>
              </a:ext>
            </a:extLst>
          </p:cNvPr>
          <p:cNvCxnSpPr>
            <a:cxnSpLocks/>
          </p:cNvCxnSpPr>
          <p:nvPr/>
        </p:nvCxnSpPr>
        <p:spPr>
          <a:xfrm>
            <a:off x="2607037" y="3350003"/>
            <a:ext cx="357908" cy="72987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94" grpId="0" animBg="1"/>
      <p:bldP spid="198" grpId="0" animBg="1"/>
      <p:bldP spid="207" grpId="0" animBg="1"/>
      <p:bldP spid="214" grpId="0" animBg="1"/>
      <p:bldP spid="215" grpId="0" animBg="1"/>
      <p:bldP spid="223" grpId="0" animBg="1"/>
      <p:bldP spid="226" grpId="0" animBg="1"/>
      <p:bldP spid="2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420" y="304192"/>
            <a:ext cx="275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4P RISC 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1424" y="1124744"/>
            <a:ext cx="10521552" cy="5544616"/>
            <a:chOff x="714375" y="785813"/>
            <a:chExt cx="7767638" cy="3827463"/>
          </a:xfrm>
          <a:solidFill>
            <a:srgbClr val="21A3D0"/>
          </a:solidFill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/>
            </p:cNvSpPr>
            <p:nvPr/>
          </p:nvSpPr>
          <p:spPr bwMode="auto">
            <a:xfrm>
              <a:off x="1298575" y="803274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/>
            </p:cNvSpPr>
            <p:nvPr/>
          </p:nvSpPr>
          <p:spPr bwMode="auto">
            <a:xfrm>
              <a:off x="4159250" y="2241550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sp>
        <p:nvSpPr>
          <p:cNvPr id="185" name="Freeform 100">
            <a:extLst>
              <a:ext uri="{FF2B5EF4-FFF2-40B4-BE49-F238E27FC236}">
                <a16:creationId xmlns:a16="http://schemas.microsoft.com/office/drawing/2014/main" id="{1B97361D-8F5D-4EF2-BD65-BB920C67E392}"/>
              </a:ext>
            </a:extLst>
          </p:cNvPr>
          <p:cNvSpPr>
            <a:spLocks/>
          </p:cNvSpPr>
          <p:nvPr/>
        </p:nvSpPr>
        <p:spPr bwMode="auto">
          <a:xfrm>
            <a:off x="2562603" y="3793033"/>
            <a:ext cx="890235" cy="588727"/>
          </a:xfrm>
          <a:custGeom>
            <a:avLst/>
            <a:gdLst/>
            <a:ahLst/>
            <a:cxnLst>
              <a:cxn ang="0">
                <a:pos x="301" y="199"/>
              </a:cxn>
              <a:cxn ang="0">
                <a:pos x="296" y="180"/>
              </a:cxn>
              <a:cxn ang="0">
                <a:pos x="324" y="173"/>
              </a:cxn>
              <a:cxn ang="0">
                <a:pos x="334" y="161"/>
              </a:cxn>
              <a:cxn ang="0">
                <a:pos x="343" y="139"/>
              </a:cxn>
              <a:cxn ang="0">
                <a:pos x="315" y="137"/>
              </a:cxn>
              <a:cxn ang="0">
                <a:pos x="297" y="161"/>
              </a:cxn>
              <a:cxn ang="0">
                <a:pos x="281" y="170"/>
              </a:cxn>
              <a:cxn ang="0">
                <a:pos x="242" y="169"/>
              </a:cxn>
              <a:cxn ang="0">
                <a:pos x="224" y="143"/>
              </a:cxn>
              <a:cxn ang="0">
                <a:pos x="223" y="90"/>
              </a:cxn>
              <a:cxn ang="0">
                <a:pos x="219" y="83"/>
              </a:cxn>
              <a:cxn ang="0">
                <a:pos x="200" y="71"/>
              </a:cxn>
              <a:cxn ang="0">
                <a:pos x="187" y="47"/>
              </a:cxn>
              <a:cxn ang="0">
                <a:pos x="158" y="46"/>
              </a:cxn>
              <a:cxn ang="0">
                <a:pos x="141" y="32"/>
              </a:cxn>
              <a:cxn ang="0">
                <a:pos x="121" y="11"/>
              </a:cxn>
              <a:cxn ang="0">
                <a:pos x="100" y="16"/>
              </a:cxn>
              <a:cxn ang="0">
                <a:pos x="39" y="6"/>
              </a:cxn>
              <a:cxn ang="0">
                <a:pos x="0" y="3"/>
              </a:cxn>
              <a:cxn ang="0">
                <a:pos x="16" y="35"/>
              </a:cxn>
              <a:cxn ang="0">
                <a:pos x="35" y="61"/>
              </a:cxn>
              <a:cxn ang="0">
                <a:pos x="40" y="72"/>
              </a:cxn>
              <a:cxn ang="0">
                <a:pos x="56" y="94"/>
              </a:cxn>
              <a:cxn ang="0">
                <a:pos x="81" y="120"/>
              </a:cxn>
              <a:cxn ang="0">
                <a:pos x="84" y="107"/>
              </a:cxn>
              <a:cxn ang="0">
                <a:pos x="71" y="93"/>
              </a:cxn>
              <a:cxn ang="0">
                <a:pos x="52" y="60"/>
              </a:cxn>
              <a:cxn ang="0">
                <a:pos x="44" y="42"/>
              </a:cxn>
              <a:cxn ang="0">
                <a:pos x="29" y="29"/>
              </a:cxn>
              <a:cxn ang="0">
                <a:pos x="29" y="11"/>
              </a:cxn>
              <a:cxn ang="0">
                <a:pos x="39" y="16"/>
              </a:cxn>
              <a:cxn ang="0">
                <a:pos x="49" y="32"/>
              </a:cxn>
              <a:cxn ang="0">
                <a:pos x="56" y="47"/>
              </a:cxn>
              <a:cxn ang="0">
                <a:pos x="73" y="60"/>
              </a:cxn>
              <a:cxn ang="0">
                <a:pos x="87" y="74"/>
              </a:cxn>
              <a:cxn ang="0">
                <a:pos x="95" y="89"/>
              </a:cxn>
              <a:cxn ang="0">
                <a:pos x="129" y="125"/>
              </a:cxn>
              <a:cxn ang="0">
                <a:pos x="134" y="145"/>
              </a:cxn>
              <a:cxn ang="0">
                <a:pos x="139" y="163"/>
              </a:cxn>
              <a:cxn ang="0">
                <a:pos x="174" y="180"/>
              </a:cxn>
              <a:cxn ang="0">
                <a:pos x="221" y="202"/>
              </a:cxn>
              <a:cxn ang="0">
                <a:pos x="265" y="204"/>
              </a:cxn>
              <a:cxn ang="0">
                <a:pos x="286" y="201"/>
              </a:cxn>
            </a:cxnLst>
            <a:rect l="0" t="0" r="r" b="b"/>
            <a:pathLst>
              <a:path w="344" h="213">
                <a:moveTo>
                  <a:pt x="286" y="201"/>
                </a:moveTo>
                <a:cubicBezTo>
                  <a:pt x="287" y="201"/>
                  <a:pt x="300" y="202"/>
                  <a:pt x="301" y="199"/>
                </a:cubicBezTo>
                <a:cubicBezTo>
                  <a:pt x="302" y="196"/>
                  <a:pt x="292" y="189"/>
                  <a:pt x="293" y="188"/>
                </a:cubicBezTo>
                <a:cubicBezTo>
                  <a:pt x="294" y="188"/>
                  <a:pt x="294" y="180"/>
                  <a:pt x="296" y="180"/>
                </a:cubicBezTo>
                <a:cubicBezTo>
                  <a:pt x="298" y="180"/>
                  <a:pt x="316" y="181"/>
                  <a:pt x="317" y="180"/>
                </a:cubicBezTo>
                <a:cubicBezTo>
                  <a:pt x="318" y="180"/>
                  <a:pt x="321" y="173"/>
                  <a:pt x="324" y="173"/>
                </a:cubicBezTo>
                <a:cubicBezTo>
                  <a:pt x="325" y="173"/>
                  <a:pt x="327" y="175"/>
                  <a:pt x="329" y="176"/>
                </a:cubicBezTo>
                <a:cubicBezTo>
                  <a:pt x="333" y="173"/>
                  <a:pt x="334" y="167"/>
                  <a:pt x="334" y="161"/>
                </a:cubicBezTo>
                <a:cubicBezTo>
                  <a:pt x="335" y="154"/>
                  <a:pt x="333" y="152"/>
                  <a:pt x="336" y="148"/>
                </a:cubicBezTo>
                <a:cubicBezTo>
                  <a:pt x="340" y="145"/>
                  <a:pt x="344" y="144"/>
                  <a:pt x="343" y="139"/>
                </a:cubicBezTo>
                <a:cubicBezTo>
                  <a:pt x="342" y="134"/>
                  <a:pt x="337" y="139"/>
                  <a:pt x="333" y="137"/>
                </a:cubicBezTo>
                <a:cubicBezTo>
                  <a:pt x="329" y="134"/>
                  <a:pt x="325" y="136"/>
                  <a:pt x="315" y="137"/>
                </a:cubicBezTo>
                <a:cubicBezTo>
                  <a:pt x="305" y="139"/>
                  <a:pt x="300" y="143"/>
                  <a:pt x="301" y="150"/>
                </a:cubicBezTo>
                <a:cubicBezTo>
                  <a:pt x="301" y="158"/>
                  <a:pt x="297" y="154"/>
                  <a:pt x="297" y="161"/>
                </a:cubicBezTo>
                <a:cubicBezTo>
                  <a:pt x="298" y="167"/>
                  <a:pt x="289" y="167"/>
                  <a:pt x="290" y="171"/>
                </a:cubicBezTo>
                <a:cubicBezTo>
                  <a:pt x="290" y="175"/>
                  <a:pt x="283" y="171"/>
                  <a:pt x="281" y="170"/>
                </a:cubicBezTo>
                <a:cubicBezTo>
                  <a:pt x="279" y="168"/>
                  <a:pt x="258" y="175"/>
                  <a:pt x="255" y="175"/>
                </a:cubicBezTo>
                <a:cubicBezTo>
                  <a:pt x="252" y="176"/>
                  <a:pt x="246" y="169"/>
                  <a:pt x="242" y="169"/>
                </a:cubicBezTo>
                <a:cubicBezTo>
                  <a:pt x="238" y="170"/>
                  <a:pt x="236" y="163"/>
                  <a:pt x="236" y="158"/>
                </a:cubicBezTo>
                <a:cubicBezTo>
                  <a:pt x="235" y="153"/>
                  <a:pt x="227" y="148"/>
                  <a:pt x="224" y="143"/>
                </a:cubicBezTo>
                <a:cubicBezTo>
                  <a:pt x="220" y="138"/>
                  <a:pt x="220" y="128"/>
                  <a:pt x="219" y="121"/>
                </a:cubicBezTo>
                <a:cubicBezTo>
                  <a:pt x="219" y="114"/>
                  <a:pt x="218" y="103"/>
                  <a:pt x="223" y="90"/>
                </a:cubicBezTo>
                <a:cubicBezTo>
                  <a:pt x="224" y="88"/>
                  <a:pt x="224" y="86"/>
                  <a:pt x="224" y="85"/>
                </a:cubicBezTo>
                <a:cubicBezTo>
                  <a:pt x="222" y="84"/>
                  <a:pt x="221" y="83"/>
                  <a:pt x="219" y="83"/>
                </a:cubicBezTo>
                <a:cubicBezTo>
                  <a:pt x="215" y="83"/>
                  <a:pt x="206" y="77"/>
                  <a:pt x="204" y="77"/>
                </a:cubicBezTo>
                <a:cubicBezTo>
                  <a:pt x="202" y="77"/>
                  <a:pt x="202" y="73"/>
                  <a:pt x="200" y="71"/>
                </a:cubicBezTo>
                <a:cubicBezTo>
                  <a:pt x="199" y="68"/>
                  <a:pt x="200" y="64"/>
                  <a:pt x="198" y="62"/>
                </a:cubicBezTo>
                <a:cubicBezTo>
                  <a:pt x="196" y="60"/>
                  <a:pt x="189" y="54"/>
                  <a:pt x="187" y="47"/>
                </a:cubicBezTo>
                <a:cubicBezTo>
                  <a:pt x="185" y="39"/>
                  <a:pt x="172" y="36"/>
                  <a:pt x="167" y="35"/>
                </a:cubicBezTo>
                <a:cubicBezTo>
                  <a:pt x="162" y="35"/>
                  <a:pt x="160" y="45"/>
                  <a:pt x="158" y="46"/>
                </a:cubicBezTo>
                <a:cubicBezTo>
                  <a:pt x="157" y="46"/>
                  <a:pt x="148" y="40"/>
                  <a:pt x="145" y="39"/>
                </a:cubicBezTo>
                <a:cubicBezTo>
                  <a:pt x="143" y="38"/>
                  <a:pt x="141" y="35"/>
                  <a:pt x="141" y="32"/>
                </a:cubicBezTo>
                <a:cubicBezTo>
                  <a:pt x="141" y="29"/>
                  <a:pt x="136" y="24"/>
                  <a:pt x="134" y="23"/>
                </a:cubicBezTo>
                <a:cubicBezTo>
                  <a:pt x="132" y="22"/>
                  <a:pt x="121" y="11"/>
                  <a:pt x="121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43" y="7"/>
                  <a:pt x="39" y="6"/>
                </a:cubicBezTo>
                <a:cubicBezTo>
                  <a:pt x="34" y="5"/>
                  <a:pt x="26" y="0"/>
                  <a:pt x="26" y="0"/>
                </a:cubicBezTo>
                <a:cubicBezTo>
                  <a:pt x="0" y="3"/>
                  <a:pt x="0" y="3"/>
                  <a:pt x="0" y="3"/>
                </a:cubicBezTo>
                <a:cubicBezTo>
                  <a:pt x="1" y="6"/>
                  <a:pt x="3" y="9"/>
                  <a:pt x="6" y="13"/>
                </a:cubicBezTo>
                <a:cubicBezTo>
                  <a:pt x="11" y="19"/>
                  <a:pt x="15" y="31"/>
                  <a:pt x="16" y="35"/>
                </a:cubicBezTo>
                <a:cubicBezTo>
                  <a:pt x="16" y="39"/>
                  <a:pt x="23" y="42"/>
                  <a:pt x="30" y="46"/>
                </a:cubicBezTo>
                <a:cubicBezTo>
                  <a:pt x="36" y="50"/>
                  <a:pt x="36" y="59"/>
                  <a:pt x="35" y="61"/>
                </a:cubicBezTo>
                <a:cubicBezTo>
                  <a:pt x="34" y="63"/>
                  <a:pt x="27" y="59"/>
                  <a:pt x="26" y="62"/>
                </a:cubicBezTo>
                <a:cubicBezTo>
                  <a:pt x="26" y="64"/>
                  <a:pt x="36" y="73"/>
                  <a:pt x="40" y="72"/>
                </a:cubicBezTo>
                <a:cubicBezTo>
                  <a:pt x="44" y="72"/>
                  <a:pt x="46" y="74"/>
                  <a:pt x="52" y="80"/>
                </a:cubicBezTo>
                <a:cubicBezTo>
                  <a:pt x="59" y="85"/>
                  <a:pt x="58" y="92"/>
                  <a:pt x="56" y="94"/>
                </a:cubicBezTo>
                <a:cubicBezTo>
                  <a:pt x="53" y="96"/>
                  <a:pt x="61" y="100"/>
                  <a:pt x="69" y="105"/>
                </a:cubicBezTo>
                <a:cubicBezTo>
                  <a:pt x="77" y="110"/>
                  <a:pt x="80" y="117"/>
                  <a:pt x="81" y="120"/>
                </a:cubicBezTo>
                <a:cubicBezTo>
                  <a:pt x="81" y="122"/>
                  <a:pt x="85" y="120"/>
                  <a:pt x="86" y="116"/>
                </a:cubicBezTo>
                <a:cubicBezTo>
                  <a:pt x="87" y="112"/>
                  <a:pt x="84" y="111"/>
                  <a:pt x="84" y="107"/>
                </a:cubicBezTo>
                <a:cubicBezTo>
                  <a:pt x="84" y="103"/>
                  <a:pt x="77" y="104"/>
                  <a:pt x="74" y="103"/>
                </a:cubicBezTo>
                <a:cubicBezTo>
                  <a:pt x="71" y="103"/>
                  <a:pt x="74" y="96"/>
                  <a:pt x="71" y="93"/>
                </a:cubicBezTo>
                <a:cubicBezTo>
                  <a:pt x="68" y="90"/>
                  <a:pt x="66" y="83"/>
                  <a:pt x="64" y="77"/>
                </a:cubicBezTo>
                <a:cubicBezTo>
                  <a:pt x="63" y="72"/>
                  <a:pt x="55" y="66"/>
                  <a:pt x="52" y="60"/>
                </a:cubicBezTo>
                <a:cubicBezTo>
                  <a:pt x="48" y="54"/>
                  <a:pt x="45" y="49"/>
                  <a:pt x="43" y="48"/>
                </a:cubicBezTo>
                <a:cubicBezTo>
                  <a:pt x="40" y="46"/>
                  <a:pt x="46" y="44"/>
                  <a:pt x="44" y="42"/>
                </a:cubicBezTo>
                <a:cubicBezTo>
                  <a:pt x="42" y="40"/>
                  <a:pt x="39" y="40"/>
                  <a:pt x="35" y="38"/>
                </a:cubicBezTo>
                <a:cubicBezTo>
                  <a:pt x="31" y="36"/>
                  <a:pt x="29" y="33"/>
                  <a:pt x="29" y="29"/>
                </a:cubicBezTo>
                <a:cubicBezTo>
                  <a:pt x="29" y="25"/>
                  <a:pt x="26" y="16"/>
                  <a:pt x="25" y="13"/>
                </a:cubicBezTo>
                <a:cubicBezTo>
                  <a:pt x="24" y="9"/>
                  <a:pt x="28" y="10"/>
                  <a:pt x="29" y="11"/>
                </a:cubicBezTo>
                <a:cubicBezTo>
                  <a:pt x="30" y="13"/>
                  <a:pt x="31" y="14"/>
                  <a:pt x="33" y="13"/>
                </a:cubicBezTo>
                <a:cubicBezTo>
                  <a:pt x="35" y="12"/>
                  <a:pt x="38" y="13"/>
                  <a:pt x="39" y="16"/>
                </a:cubicBezTo>
                <a:cubicBezTo>
                  <a:pt x="40" y="19"/>
                  <a:pt x="45" y="16"/>
                  <a:pt x="47" y="17"/>
                </a:cubicBezTo>
                <a:cubicBezTo>
                  <a:pt x="49" y="19"/>
                  <a:pt x="42" y="20"/>
                  <a:pt x="49" y="32"/>
                </a:cubicBezTo>
                <a:cubicBezTo>
                  <a:pt x="55" y="43"/>
                  <a:pt x="51" y="37"/>
                  <a:pt x="51" y="44"/>
                </a:cubicBezTo>
                <a:cubicBezTo>
                  <a:pt x="51" y="52"/>
                  <a:pt x="55" y="49"/>
                  <a:pt x="56" y="47"/>
                </a:cubicBezTo>
                <a:cubicBezTo>
                  <a:pt x="57" y="46"/>
                  <a:pt x="61" y="50"/>
                  <a:pt x="64" y="54"/>
                </a:cubicBezTo>
                <a:cubicBezTo>
                  <a:pt x="67" y="58"/>
                  <a:pt x="73" y="58"/>
                  <a:pt x="73" y="60"/>
                </a:cubicBezTo>
                <a:cubicBezTo>
                  <a:pt x="73" y="63"/>
                  <a:pt x="75" y="67"/>
                  <a:pt x="79" y="68"/>
                </a:cubicBezTo>
                <a:cubicBezTo>
                  <a:pt x="83" y="69"/>
                  <a:pt x="84" y="73"/>
                  <a:pt x="87" y="74"/>
                </a:cubicBezTo>
                <a:cubicBezTo>
                  <a:pt x="89" y="74"/>
                  <a:pt x="90" y="77"/>
                  <a:pt x="88" y="81"/>
                </a:cubicBezTo>
                <a:cubicBezTo>
                  <a:pt x="87" y="84"/>
                  <a:pt x="88" y="87"/>
                  <a:pt x="95" y="89"/>
                </a:cubicBezTo>
                <a:cubicBezTo>
                  <a:pt x="102" y="92"/>
                  <a:pt x="99" y="93"/>
                  <a:pt x="105" y="98"/>
                </a:cubicBezTo>
                <a:cubicBezTo>
                  <a:pt x="110" y="103"/>
                  <a:pt x="126" y="120"/>
                  <a:pt x="129" y="125"/>
                </a:cubicBezTo>
                <a:cubicBezTo>
                  <a:pt x="132" y="130"/>
                  <a:pt x="133" y="134"/>
                  <a:pt x="134" y="137"/>
                </a:cubicBezTo>
                <a:cubicBezTo>
                  <a:pt x="136" y="141"/>
                  <a:pt x="132" y="142"/>
                  <a:pt x="134" y="145"/>
                </a:cubicBezTo>
                <a:cubicBezTo>
                  <a:pt x="136" y="148"/>
                  <a:pt x="130" y="147"/>
                  <a:pt x="130" y="149"/>
                </a:cubicBezTo>
                <a:cubicBezTo>
                  <a:pt x="131" y="152"/>
                  <a:pt x="134" y="163"/>
                  <a:pt x="139" y="163"/>
                </a:cubicBezTo>
                <a:cubicBezTo>
                  <a:pt x="145" y="164"/>
                  <a:pt x="151" y="171"/>
                  <a:pt x="156" y="174"/>
                </a:cubicBezTo>
                <a:cubicBezTo>
                  <a:pt x="160" y="178"/>
                  <a:pt x="167" y="177"/>
                  <a:pt x="174" y="180"/>
                </a:cubicBezTo>
                <a:cubicBezTo>
                  <a:pt x="180" y="182"/>
                  <a:pt x="186" y="188"/>
                  <a:pt x="196" y="191"/>
                </a:cubicBezTo>
                <a:cubicBezTo>
                  <a:pt x="206" y="194"/>
                  <a:pt x="215" y="198"/>
                  <a:pt x="221" y="202"/>
                </a:cubicBezTo>
                <a:cubicBezTo>
                  <a:pt x="228" y="206"/>
                  <a:pt x="235" y="204"/>
                  <a:pt x="244" y="201"/>
                </a:cubicBezTo>
                <a:cubicBezTo>
                  <a:pt x="253" y="197"/>
                  <a:pt x="260" y="202"/>
                  <a:pt x="265" y="204"/>
                </a:cubicBezTo>
                <a:cubicBezTo>
                  <a:pt x="267" y="205"/>
                  <a:pt x="272" y="209"/>
                  <a:pt x="277" y="213"/>
                </a:cubicBezTo>
                <a:cubicBezTo>
                  <a:pt x="281" y="207"/>
                  <a:pt x="285" y="201"/>
                  <a:pt x="286" y="201"/>
                </a:cubicBezTo>
                <a:close/>
              </a:path>
            </a:pathLst>
          </a:custGeom>
          <a:solidFill>
            <a:srgbClr val="21A3D0"/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86" name="Rectangle 221">
            <a:extLst>
              <a:ext uri="{FF2B5EF4-FFF2-40B4-BE49-F238E27FC236}">
                <a16:creationId xmlns:a16="http://schemas.microsoft.com/office/drawing/2014/main" id="{177BA24E-2500-43F0-9B6D-3A8A7DEDD728}"/>
              </a:ext>
            </a:extLst>
          </p:cNvPr>
          <p:cNvSpPr/>
          <p:nvPr/>
        </p:nvSpPr>
        <p:spPr>
          <a:xfrm>
            <a:off x="1355084" y="4880517"/>
            <a:ext cx="1071241" cy="52203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Oasis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87" name="Elbow Connector 220">
            <a:extLst>
              <a:ext uri="{FF2B5EF4-FFF2-40B4-BE49-F238E27FC236}">
                <a16:creationId xmlns:a16="http://schemas.microsoft.com/office/drawing/2014/main" id="{0CB94CB6-41B0-41D0-9F40-2AFD2CF68241}"/>
              </a:ext>
            </a:extLst>
          </p:cNvPr>
          <p:cNvCxnSpPr>
            <a:cxnSpLocks/>
            <a:endCxn id="186" idx="3"/>
          </p:cNvCxnSpPr>
          <p:nvPr/>
        </p:nvCxnSpPr>
        <p:spPr>
          <a:xfrm rot="10800000" flipV="1">
            <a:off x="2426326" y="4938011"/>
            <a:ext cx="1682637" cy="20352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221">
            <a:extLst>
              <a:ext uri="{FF2B5EF4-FFF2-40B4-BE49-F238E27FC236}">
                <a16:creationId xmlns:a16="http://schemas.microsoft.com/office/drawing/2014/main" id="{335F3CE6-4187-482F-AF1E-B64B8E1CFBD1}"/>
              </a:ext>
            </a:extLst>
          </p:cNvPr>
          <p:cNvSpPr/>
          <p:nvPr/>
        </p:nvSpPr>
        <p:spPr>
          <a:xfrm>
            <a:off x="5601288" y="550964"/>
            <a:ext cx="1251868" cy="48984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Hanamura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95" name="Elbow Connector 220">
            <a:extLst>
              <a:ext uri="{FF2B5EF4-FFF2-40B4-BE49-F238E27FC236}">
                <a16:creationId xmlns:a16="http://schemas.microsoft.com/office/drawing/2014/main" id="{11B68CB3-69B8-4580-9BF6-DBF92D1373C2}"/>
              </a:ext>
            </a:extLst>
          </p:cNvPr>
          <p:cNvCxnSpPr>
            <a:cxnSpLocks/>
            <a:endCxn id="194" idx="2"/>
          </p:cNvCxnSpPr>
          <p:nvPr/>
        </p:nvCxnSpPr>
        <p:spPr>
          <a:xfrm rot="16200000" flipV="1">
            <a:off x="5661332" y="1606695"/>
            <a:ext cx="1254164" cy="122383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221">
            <a:extLst>
              <a:ext uri="{FF2B5EF4-FFF2-40B4-BE49-F238E27FC236}">
                <a16:creationId xmlns:a16="http://schemas.microsoft.com/office/drawing/2014/main" id="{1ED471C2-14D5-4159-BB6D-1217A374AD2E}"/>
              </a:ext>
            </a:extLst>
          </p:cNvPr>
          <p:cNvSpPr/>
          <p:nvPr/>
        </p:nvSpPr>
        <p:spPr>
          <a:xfrm>
            <a:off x="736517" y="1040826"/>
            <a:ext cx="1271464" cy="49429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Dorado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3" name="Elbow Connector 220">
            <a:extLst>
              <a:ext uri="{FF2B5EF4-FFF2-40B4-BE49-F238E27FC236}">
                <a16:creationId xmlns:a16="http://schemas.microsoft.com/office/drawing/2014/main" id="{52FD3F50-2DC0-41DD-93D1-7FCC82F84201}"/>
              </a:ext>
            </a:extLst>
          </p:cNvPr>
          <p:cNvCxnSpPr>
            <a:cxnSpLocks/>
            <a:endCxn id="198" idx="3"/>
          </p:cNvCxnSpPr>
          <p:nvPr/>
        </p:nvCxnSpPr>
        <p:spPr>
          <a:xfrm rot="10800000">
            <a:off x="2007981" y="1287976"/>
            <a:ext cx="2584924" cy="840293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21">
            <a:extLst>
              <a:ext uri="{FF2B5EF4-FFF2-40B4-BE49-F238E27FC236}">
                <a16:creationId xmlns:a16="http://schemas.microsoft.com/office/drawing/2014/main" id="{5A7998E2-1CA5-4A94-97B5-D7B015D2DF51}"/>
              </a:ext>
            </a:extLst>
          </p:cNvPr>
          <p:cNvSpPr/>
          <p:nvPr/>
        </p:nvSpPr>
        <p:spPr>
          <a:xfrm>
            <a:off x="7342676" y="585012"/>
            <a:ext cx="1251868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Hollywood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8" name="Elbow Connector 220">
            <a:extLst>
              <a:ext uri="{FF2B5EF4-FFF2-40B4-BE49-F238E27FC236}">
                <a16:creationId xmlns:a16="http://schemas.microsoft.com/office/drawing/2014/main" id="{6FE208A6-7433-4070-86CA-BF18AECF65B7}"/>
              </a:ext>
            </a:extLst>
          </p:cNvPr>
          <p:cNvCxnSpPr>
            <a:cxnSpLocks/>
            <a:endCxn id="207" idx="2"/>
          </p:cNvCxnSpPr>
          <p:nvPr/>
        </p:nvCxnSpPr>
        <p:spPr>
          <a:xfrm rot="5400000" flipH="1" flipV="1">
            <a:off x="6732218" y="1836211"/>
            <a:ext cx="1997750" cy="47503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0">
            <a:extLst>
              <a:ext uri="{FF2B5EF4-FFF2-40B4-BE49-F238E27FC236}">
                <a16:creationId xmlns:a16="http://schemas.microsoft.com/office/drawing/2014/main" id="{6723579D-E62B-4C52-82FC-1D123605ECA2}"/>
              </a:ext>
            </a:extLst>
          </p:cNvPr>
          <p:cNvCxnSpPr>
            <a:cxnSpLocks/>
            <a:endCxn id="214" idx="0"/>
          </p:cNvCxnSpPr>
          <p:nvPr/>
        </p:nvCxnSpPr>
        <p:spPr>
          <a:xfrm rot="5400000">
            <a:off x="9177496" y="5609728"/>
            <a:ext cx="586427" cy="48186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20">
            <a:extLst>
              <a:ext uri="{FF2B5EF4-FFF2-40B4-BE49-F238E27FC236}">
                <a16:creationId xmlns:a16="http://schemas.microsoft.com/office/drawing/2014/main" id="{115BEDC9-1350-4835-AC3A-F5F9371AB3A9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8864410" y="3136994"/>
            <a:ext cx="1525467" cy="220773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21">
            <a:extLst>
              <a:ext uri="{FF2B5EF4-FFF2-40B4-BE49-F238E27FC236}">
                <a16:creationId xmlns:a16="http://schemas.microsoft.com/office/drawing/2014/main" id="{F0AEB257-8109-4A94-9625-B5F33D35ACDF}"/>
              </a:ext>
            </a:extLst>
          </p:cNvPr>
          <p:cNvSpPr/>
          <p:nvPr/>
        </p:nvSpPr>
        <p:spPr>
          <a:xfrm>
            <a:off x="8557800" y="6143874"/>
            <a:ext cx="1343954" cy="48984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Junkertown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sp>
        <p:nvSpPr>
          <p:cNvPr id="215" name="Rectangle 221">
            <a:extLst>
              <a:ext uri="{FF2B5EF4-FFF2-40B4-BE49-F238E27FC236}">
                <a16:creationId xmlns:a16="http://schemas.microsoft.com/office/drawing/2014/main" id="{4B75C3B4-BCB7-4F68-96D9-FDDE4E7B38BA}"/>
              </a:ext>
            </a:extLst>
          </p:cNvPr>
          <p:cNvSpPr/>
          <p:nvPr/>
        </p:nvSpPr>
        <p:spPr>
          <a:xfrm>
            <a:off x="10389877" y="3112846"/>
            <a:ext cx="1339843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Volskaya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sp>
        <p:nvSpPr>
          <p:cNvPr id="200" name="Rectangle 221">
            <a:extLst>
              <a:ext uri="{FF2B5EF4-FFF2-40B4-BE49-F238E27FC236}">
                <a16:creationId xmlns:a16="http://schemas.microsoft.com/office/drawing/2014/main" id="{9350E24C-EAE9-40B7-BC23-071599CB3F62}"/>
              </a:ext>
            </a:extLst>
          </p:cNvPr>
          <p:cNvSpPr/>
          <p:nvPr/>
        </p:nvSpPr>
        <p:spPr>
          <a:xfrm>
            <a:off x="6799020" y="6111190"/>
            <a:ext cx="1251868" cy="48984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Ilios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1" name="Elbow Connector 220">
            <a:extLst>
              <a:ext uri="{FF2B5EF4-FFF2-40B4-BE49-F238E27FC236}">
                <a16:creationId xmlns:a16="http://schemas.microsoft.com/office/drawing/2014/main" id="{0A26EBB4-8DB0-4947-90DC-ABEE73269765}"/>
              </a:ext>
            </a:extLst>
          </p:cNvPr>
          <p:cNvCxnSpPr>
            <a:cxnSpLocks/>
            <a:endCxn id="200" idx="0"/>
          </p:cNvCxnSpPr>
          <p:nvPr/>
        </p:nvCxnSpPr>
        <p:spPr>
          <a:xfrm rot="16200000" flipH="1">
            <a:off x="6394784" y="5081020"/>
            <a:ext cx="1631162" cy="429178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21">
            <a:extLst>
              <a:ext uri="{FF2B5EF4-FFF2-40B4-BE49-F238E27FC236}">
                <a16:creationId xmlns:a16="http://schemas.microsoft.com/office/drawing/2014/main" id="{22921122-A74D-4418-AD42-678AC5C0CB61}"/>
              </a:ext>
            </a:extLst>
          </p:cNvPr>
          <p:cNvSpPr/>
          <p:nvPr/>
        </p:nvSpPr>
        <p:spPr>
          <a:xfrm>
            <a:off x="4687021" y="5942647"/>
            <a:ext cx="1071241" cy="51810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Nepal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10" name="Elbow Connector 220">
            <a:extLst>
              <a:ext uri="{FF2B5EF4-FFF2-40B4-BE49-F238E27FC236}">
                <a16:creationId xmlns:a16="http://schemas.microsoft.com/office/drawing/2014/main" id="{3CB470B3-2E91-495A-AE02-A97023B027A7}"/>
              </a:ext>
            </a:extLst>
          </p:cNvPr>
          <p:cNvCxnSpPr>
            <a:cxnSpLocks/>
            <a:endCxn id="209" idx="0"/>
          </p:cNvCxnSpPr>
          <p:nvPr/>
        </p:nvCxnSpPr>
        <p:spPr>
          <a:xfrm rot="5400000">
            <a:off x="4600880" y="4747634"/>
            <a:ext cx="1816776" cy="573251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125FA88-6299-42A0-B31C-F47C136C6FD6}"/>
              </a:ext>
            </a:extLst>
          </p:cNvPr>
          <p:cNvCxnSpPr>
            <a:cxnSpLocks/>
          </p:cNvCxnSpPr>
          <p:nvPr/>
        </p:nvCxnSpPr>
        <p:spPr>
          <a:xfrm>
            <a:off x="4592905" y="2128269"/>
            <a:ext cx="1778475" cy="1667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89B16495-9849-4ECB-BEA5-CD8C5CC2A53D}"/>
              </a:ext>
            </a:extLst>
          </p:cNvPr>
          <p:cNvCxnSpPr>
            <a:cxnSpLocks/>
          </p:cNvCxnSpPr>
          <p:nvPr/>
        </p:nvCxnSpPr>
        <p:spPr>
          <a:xfrm flipH="1">
            <a:off x="4108963" y="2128269"/>
            <a:ext cx="483942" cy="280974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8D2FAD9F-E3E5-4F6A-88C0-BA6CD75CFBFA}"/>
              </a:ext>
            </a:extLst>
          </p:cNvPr>
          <p:cNvCxnSpPr>
            <a:cxnSpLocks/>
          </p:cNvCxnSpPr>
          <p:nvPr/>
        </p:nvCxnSpPr>
        <p:spPr>
          <a:xfrm flipV="1">
            <a:off x="4108963" y="4137372"/>
            <a:ext cx="1686931" cy="80063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2EBE4744-1609-402C-9127-A0272E17AA0C}"/>
              </a:ext>
            </a:extLst>
          </p:cNvPr>
          <p:cNvCxnSpPr>
            <a:cxnSpLocks/>
          </p:cNvCxnSpPr>
          <p:nvPr/>
        </p:nvCxnSpPr>
        <p:spPr>
          <a:xfrm>
            <a:off x="4592905" y="2128269"/>
            <a:ext cx="1202989" cy="198840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54ED9223-AE83-4EF4-86DE-7C772D37D757}"/>
              </a:ext>
            </a:extLst>
          </p:cNvPr>
          <p:cNvCxnSpPr>
            <a:cxnSpLocks/>
          </p:cNvCxnSpPr>
          <p:nvPr/>
        </p:nvCxnSpPr>
        <p:spPr>
          <a:xfrm flipV="1">
            <a:off x="5795895" y="2294969"/>
            <a:ext cx="553711" cy="183090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1ADFBFE8-640F-4923-BEFE-3E1D5F427011}"/>
              </a:ext>
            </a:extLst>
          </p:cNvPr>
          <p:cNvCxnSpPr>
            <a:cxnSpLocks/>
          </p:cNvCxnSpPr>
          <p:nvPr/>
        </p:nvCxnSpPr>
        <p:spPr>
          <a:xfrm>
            <a:off x="5795895" y="4137372"/>
            <a:ext cx="1213859" cy="342655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4A7A4B57-01BE-4D33-BB5C-E601968DE481}"/>
              </a:ext>
            </a:extLst>
          </p:cNvPr>
          <p:cNvCxnSpPr>
            <a:cxnSpLocks/>
          </p:cNvCxnSpPr>
          <p:nvPr/>
        </p:nvCxnSpPr>
        <p:spPr>
          <a:xfrm>
            <a:off x="6349606" y="2294969"/>
            <a:ext cx="1143970" cy="77763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E10FD154-37E5-4BC9-86A9-225095B3F532}"/>
              </a:ext>
            </a:extLst>
          </p:cNvPr>
          <p:cNvCxnSpPr>
            <a:cxnSpLocks/>
          </p:cNvCxnSpPr>
          <p:nvPr/>
        </p:nvCxnSpPr>
        <p:spPr>
          <a:xfrm flipH="1">
            <a:off x="7009754" y="3072603"/>
            <a:ext cx="483823" cy="141662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A78DD900-A557-4ABB-9A24-E377637BF6AF}"/>
              </a:ext>
            </a:extLst>
          </p:cNvPr>
          <p:cNvCxnSpPr>
            <a:cxnSpLocks/>
          </p:cNvCxnSpPr>
          <p:nvPr/>
        </p:nvCxnSpPr>
        <p:spPr>
          <a:xfrm>
            <a:off x="8864411" y="3150794"/>
            <a:ext cx="847231" cy="240665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BB014C0B-EA7C-42F4-911C-4F10E5F5637B}"/>
              </a:ext>
            </a:extLst>
          </p:cNvPr>
          <p:cNvCxnSpPr>
            <a:cxnSpLocks/>
          </p:cNvCxnSpPr>
          <p:nvPr/>
        </p:nvCxnSpPr>
        <p:spPr>
          <a:xfrm>
            <a:off x="7493577" y="3072603"/>
            <a:ext cx="2218065" cy="248484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07E5475A-7CCF-402D-A133-AE9B27562E5B}"/>
              </a:ext>
            </a:extLst>
          </p:cNvPr>
          <p:cNvCxnSpPr>
            <a:cxnSpLocks/>
          </p:cNvCxnSpPr>
          <p:nvPr/>
        </p:nvCxnSpPr>
        <p:spPr>
          <a:xfrm flipH="1" flipV="1">
            <a:off x="7493576" y="3072485"/>
            <a:ext cx="1370835" cy="6450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405C27B4-1127-4FC3-8599-6515145175A1}"/>
              </a:ext>
            </a:extLst>
          </p:cNvPr>
          <p:cNvCxnSpPr>
            <a:cxnSpLocks/>
          </p:cNvCxnSpPr>
          <p:nvPr/>
        </p:nvCxnSpPr>
        <p:spPr>
          <a:xfrm>
            <a:off x="7009755" y="4480028"/>
            <a:ext cx="2701887" cy="108776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18DDAFD4-1693-4218-8902-59E584FDCC6C}"/>
              </a:ext>
            </a:extLst>
          </p:cNvPr>
          <p:cNvCxnSpPr>
            <a:cxnSpLocks/>
          </p:cNvCxnSpPr>
          <p:nvPr/>
        </p:nvCxnSpPr>
        <p:spPr>
          <a:xfrm>
            <a:off x="6349607" y="2294969"/>
            <a:ext cx="660147" cy="220345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94" grpId="0" animBg="1"/>
      <p:bldP spid="198" grpId="0" animBg="1"/>
      <p:bldP spid="207" grpId="0" animBg="1"/>
      <p:bldP spid="214" grpId="0" animBg="1"/>
      <p:bldP spid="215" grpId="0" animBg="1"/>
      <p:bldP spid="200" grpId="0" animBg="1"/>
      <p:bldP spid="2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420" y="304192"/>
            <a:ext cx="275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5P RISC 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1424" y="1124744"/>
            <a:ext cx="10521552" cy="5544616"/>
            <a:chOff x="714375" y="785813"/>
            <a:chExt cx="7767638" cy="3827463"/>
          </a:xfrm>
          <a:solidFill>
            <a:srgbClr val="21A3D0"/>
          </a:solidFill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/>
            </p:cNvSpPr>
            <p:nvPr/>
          </p:nvSpPr>
          <p:spPr bwMode="auto">
            <a:xfrm>
              <a:off x="1298575" y="803274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FF0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/>
            </p:cNvSpPr>
            <p:nvPr/>
          </p:nvSpPr>
          <p:spPr bwMode="auto">
            <a:xfrm>
              <a:off x="4159250" y="2241550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00B05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21A3D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7030A0"/>
            </a:solidFill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造字工房悦黑体验版常规体" pitchFamily="50" charset="-122"/>
              </a:endParaRPr>
            </a:p>
          </p:txBody>
        </p:sp>
      </p:grpSp>
      <p:sp>
        <p:nvSpPr>
          <p:cNvPr id="185" name="Freeform 100">
            <a:extLst>
              <a:ext uri="{FF2B5EF4-FFF2-40B4-BE49-F238E27FC236}">
                <a16:creationId xmlns:a16="http://schemas.microsoft.com/office/drawing/2014/main" id="{1B97361D-8F5D-4EF2-BD65-BB920C67E392}"/>
              </a:ext>
            </a:extLst>
          </p:cNvPr>
          <p:cNvSpPr>
            <a:spLocks/>
          </p:cNvSpPr>
          <p:nvPr/>
        </p:nvSpPr>
        <p:spPr bwMode="auto">
          <a:xfrm>
            <a:off x="2562603" y="3793033"/>
            <a:ext cx="890235" cy="588727"/>
          </a:xfrm>
          <a:custGeom>
            <a:avLst/>
            <a:gdLst/>
            <a:ahLst/>
            <a:cxnLst>
              <a:cxn ang="0">
                <a:pos x="301" y="199"/>
              </a:cxn>
              <a:cxn ang="0">
                <a:pos x="296" y="180"/>
              </a:cxn>
              <a:cxn ang="0">
                <a:pos x="324" y="173"/>
              </a:cxn>
              <a:cxn ang="0">
                <a:pos x="334" y="161"/>
              </a:cxn>
              <a:cxn ang="0">
                <a:pos x="343" y="139"/>
              </a:cxn>
              <a:cxn ang="0">
                <a:pos x="315" y="137"/>
              </a:cxn>
              <a:cxn ang="0">
                <a:pos x="297" y="161"/>
              </a:cxn>
              <a:cxn ang="0">
                <a:pos x="281" y="170"/>
              </a:cxn>
              <a:cxn ang="0">
                <a:pos x="242" y="169"/>
              </a:cxn>
              <a:cxn ang="0">
                <a:pos x="224" y="143"/>
              </a:cxn>
              <a:cxn ang="0">
                <a:pos x="223" y="90"/>
              </a:cxn>
              <a:cxn ang="0">
                <a:pos x="219" y="83"/>
              </a:cxn>
              <a:cxn ang="0">
                <a:pos x="200" y="71"/>
              </a:cxn>
              <a:cxn ang="0">
                <a:pos x="187" y="47"/>
              </a:cxn>
              <a:cxn ang="0">
                <a:pos x="158" y="46"/>
              </a:cxn>
              <a:cxn ang="0">
                <a:pos x="141" y="32"/>
              </a:cxn>
              <a:cxn ang="0">
                <a:pos x="121" y="11"/>
              </a:cxn>
              <a:cxn ang="0">
                <a:pos x="100" y="16"/>
              </a:cxn>
              <a:cxn ang="0">
                <a:pos x="39" y="6"/>
              </a:cxn>
              <a:cxn ang="0">
                <a:pos x="0" y="3"/>
              </a:cxn>
              <a:cxn ang="0">
                <a:pos x="16" y="35"/>
              </a:cxn>
              <a:cxn ang="0">
                <a:pos x="35" y="61"/>
              </a:cxn>
              <a:cxn ang="0">
                <a:pos x="40" y="72"/>
              </a:cxn>
              <a:cxn ang="0">
                <a:pos x="56" y="94"/>
              </a:cxn>
              <a:cxn ang="0">
                <a:pos x="81" y="120"/>
              </a:cxn>
              <a:cxn ang="0">
                <a:pos x="84" y="107"/>
              </a:cxn>
              <a:cxn ang="0">
                <a:pos x="71" y="93"/>
              </a:cxn>
              <a:cxn ang="0">
                <a:pos x="52" y="60"/>
              </a:cxn>
              <a:cxn ang="0">
                <a:pos x="44" y="42"/>
              </a:cxn>
              <a:cxn ang="0">
                <a:pos x="29" y="29"/>
              </a:cxn>
              <a:cxn ang="0">
                <a:pos x="29" y="11"/>
              </a:cxn>
              <a:cxn ang="0">
                <a:pos x="39" y="16"/>
              </a:cxn>
              <a:cxn ang="0">
                <a:pos x="49" y="32"/>
              </a:cxn>
              <a:cxn ang="0">
                <a:pos x="56" y="47"/>
              </a:cxn>
              <a:cxn ang="0">
                <a:pos x="73" y="60"/>
              </a:cxn>
              <a:cxn ang="0">
                <a:pos x="87" y="74"/>
              </a:cxn>
              <a:cxn ang="0">
                <a:pos x="95" y="89"/>
              </a:cxn>
              <a:cxn ang="0">
                <a:pos x="129" y="125"/>
              </a:cxn>
              <a:cxn ang="0">
                <a:pos x="134" y="145"/>
              </a:cxn>
              <a:cxn ang="0">
                <a:pos x="139" y="163"/>
              </a:cxn>
              <a:cxn ang="0">
                <a:pos x="174" y="180"/>
              </a:cxn>
              <a:cxn ang="0">
                <a:pos x="221" y="202"/>
              </a:cxn>
              <a:cxn ang="0">
                <a:pos x="265" y="204"/>
              </a:cxn>
              <a:cxn ang="0">
                <a:pos x="286" y="201"/>
              </a:cxn>
            </a:cxnLst>
            <a:rect l="0" t="0" r="r" b="b"/>
            <a:pathLst>
              <a:path w="344" h="213">
                <a:moveTo>
                  <a:pt x="286" y="201"/>
                </a:moveTo>
                <a:cubicBezTo>
                  <a:pt x="287" y="201"/>
                  <a:pt x="300" y="202"/>
                  <a:pt x="301" y="199"/>
                </a:cubicBezTo>
                <a:cubicBezTo>
                  <a:pt x="302" y="196"/>
                  <a:pt x="292" y="189"/>
                  <a:pt x="293" y="188"/>
                </a:cubicBezTo>
                <a:cubicBezTo>
                  <a:pt x="294" y="188"/>
                  <a:pt x="294" y="180"/>
                  <a:pt x="296" y="180"/>
                </a:cubicBezTo>
                <a:cubicBezTo>
                  <a:pt x="298" y="180"/>
                  <a:pt x="316" y="181"/>
                  <a:pt x="317" y="180"/>
                </a:cubicBezTo>
                <a:cubicBezTo>
                  <a:pt x="318" y="180"/>
                  <a:pt x="321" y="173"/>
                  <a:pt x="324" y="173"/>
                </a:cubicBezTo>
                <a:cubicBezTo>
                  <a:pt x="325" y="173"/>
                  <a:pt x="327" y="175"/>
                  <a:pt x="329" y="176"/>
                </a:cubicBezTo>
                <a:cubicBezTo>
                  <a:pt x="333" y="173"/>
                  <a:pt x="334" y="167"/>
                  <a:pt x="334" y="161"/>
                </a:cubicBezTo>
                <a:cubicBezTo>
                  <a:pt x="335" y="154"/>
                  <a:pt x="333" y="152"/>
                  <a:pt x="336" y="148"/>
                </a:cubicBezTo>
                <a:cubicBezTo>
                  <a:pt x="340" y="145"/>
                  <a:pt x="344" y="144"/>
                  <a:pt x="343" y="139"/>
                </a:cubicBezTo>
                <a:cubicBezTo>
                  <a:pt x="342" y="134"/>
                  <a:pt x="337" y="139"/>
                  <a:pt x="333" y="137"/>
                </a:cubicBezTo>
                <a:cubicBezTo>
                  <a:pt x="329" y="134"/>
                  <a:pt x="325" y="136"/>
                  <a:pt x="315" y="137"/>
                </a:cubicBezTo>
                <a:cubicBezTo>
                  <a:pt x="305" y="139"/>
                  <a:pt x="300" y="143"/>
                  <a:pt x="301" y="150"/>
                </a:cubicBezTo>
                <a:cubicBezTo>
                  <a:pt x="301" y="158"/>
                  <a:pt x="297" y="154"/>
                  <a:pt x="297" y="161"/>
                </a:cubicBezTo>
                <a:cubicBezTo>
                  <a:pt x="298" y="167"/>
                  <a:pt x="289" y="167"/>
                  <a:pt x="290" y="171"/>
                </a:cubicBezTo>
                <a:cubicBezTo>
                  <a:pt x="290" y="175"/>
                  <a:pt x="283" y="171"/>
                  <a:pt x="281" y="170"/>
                </a:cubicBezTo>
                <a:cubicBezTo>
                  <a:pt x="279" y="168"/>
                  <a:pt x="258" y="175"/>
                  <a:pt x="255" y="175"/>
                </a:cubicBezTo>
                <a:cubicBezTo>
                  <a:pt x="252" y="176"/>
                  <a:pt x="246" y="169"/>
                  <a:pt x="242" y="169"/>
                </a:cubicBezTo>
                <a:cubicBezTo>
                  <a:pt x="238" y="170"/>
                  <a:pt x="236" y="163"/>
                  <a:pt x="236" y="158"/>
                </a:cubicBezTo>
                <a:cubicBezTo>
                  <a:pt x="235" y="153"/>
                  <a:pt x="227" y="148"/>
                  <a:pt x="224" y="143"/>
                </a:cubicBezTo>
                <a:cubicBezTo>
                  <a:pt x="220" y="138"/>
                  <a:pt x="220" y="128"/>
                  <a:pt x="219" y="121"/>
                </a:cubicBezTo>
                <a:cubicBezTo>
                  <a:pt x="219" y="114"/>
                  <a:pt x="218" y="103"/>
                  <a:pt x="223" y="90"/>
                </a:cubicBezTo>
                <a:cubicBezTo>
                  <a:pt x="224" y="88"/>
                  <a:pt x="224" y="86"/>
                  <a:pt x="224" y="85"/>
                </a:cubicBezTo>
                <a:cubicBezTo>
                  <a:pt x="222" y="84"/>
                  <a:pt x="221" y="83"/>
                  <a:pt x="219" y="83"/>
                </a:cubicBezTo>
                <a:cubicBezTo>
                  <a:pt x="215" y="83"/>
                  <a:pt x="206" y="77"/>
                  <a:pt x="204" y="77"/>
                </a:cubicBezTo>
                <a:cubicBezTo>
                  <a:pt x="202" y="77"/>
                  <a:pt x="202" y="73"/>
                  <a:pt x="200" y="71"/>
                </a:cubicBezTo>
                <a:cubicBezTo>
                  <a:pt x="199" y="68"/>
                  <a:pt x="200" y="64"/>
                  <a:pt x="198" y="62"/>
                </a:cubicBezTo>
                <a:cubicBezTo>
                  <a:pt x="196" y="60"/>
                  <a:pt x="189" y="54"/>
                  <a:pt x="187" y="47"/>
                </a:cubicBezTo>
                <a:cubicBezTo>
                  <a:pt x="185" y="39"/>
                  <a:pt x="172" y="36"/>
                  <a:pt x="167" y="35"/>
                </a:cubicBezTo>
                <a:cubicBezTo>
                  <a:pt x="162" y="35"/>
                  <a:pt x="160" y="45"/>
                  <a:pt x="158" y="46"/>
                </a:cubicBezTo>
                <a:cubicBezTo>
                  <a:pt x="157" y="46"/>
                  <a:pt x="148" y="40"/>
                  <a:pt x="145" y="39"/>
                </a:cubicBezTo>
                <a:cubicBezTo>
                  <a:pt x="143" y="38"/>
                  <a:pt x="141" y="35"/>
                  <a:pt x="141" y="32"/>
                </a:cubicBezTo>
                <a:cubicBezTo>
                  <a:pt x="141" y="29"/>
                  <a:pt x="136" y="24"/>
                  <a:pt x="134" y="23"/>
                </a:cubicBezTo>
                <a:cubicBezTo>
                  <a:pt x="132" y="22"/>
                  <a:pt x="121" y="11"/>
                  <a:pt x="121" y="11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43" y="7"/>
                  <a:pt x="39" y="6"/>
                </a:cubicBezTo>
                <a:cubicBezTo>
                  <a:pt x="34" y="5"/>
                  <a:pt x="26" y="0"/>
                  <a:pt x="26" y="0"/>
                </a:cubicBezTo>
                <a:cubicBezTo>
                  <a:pt x="0" y="3"/>
                  <a:pt x="0" y="3"/>
                  <a:pt x="0" y="3"/>
                </a:cubicBezTo>
                <a:cubicBezTo>
                  <a:pt x="1" y="6"/>
                  <a:pt x="3" y="9"/>
                  <a:pt x="6" y="13"/>
                </a:cubicBezTo>
                <a:cubicBezTo>
                  <a:pt x="11" y="19"/>
                  <a:pt x="15" y="31"/>
                  <a:pt x="16" y="35"/>
                </a:cubicBezTo>
                <a:cubicBezTo>
                  <a:pt x="16" y="39"/>
                  <a:pt x="23" y="42"/>
                  <a:pt x="30" y="46"/>
                </a:cubicBezTo>
                <a:cubicBezTo>
                  <a:pt x="36" y="50"/>
                  <a:pt x="36" y="59"/>
                  <a:pt x="35" y="61"/>
                </a:cubicBezTo>
                <a:cubicBezTo>
                  <a:pt x="34" y="63"/>
                  <a:pt x="27" y="59"/>
                  <a:pt x="26" y="62"/>
                </a:cubicBezTo>
                <a:cubicBezTo>
                  <a:pt x="26" y="64"/>
                  <a:pt x="36" y="73"/>
                  <a:pt x="40" y="72"/>
                </a:cubicBezTo>
                <a:cubicBezTo>
                  <a:pt x="44" y="72"/>
                  <a:pt x="46" y="74"/>
                  <a:pt x="52" y="80"/>
                </a:cubicBezTo>
                <a:cubicBezTo>
                  <a:pt x="59" y="85"/>
                  <a:pt x="58" y="92"/>
                  <a:pt x="56" y="94"/>
                </a:cubicBezTo>
                <a:cubicBezTo>
                  <a:pt x="53" y="96"/>
                  <a:pt x="61" y="100"/>
                  <a:pt x="69" y="105"/>
                </a:cubicBezTo>
                <a:cubicBezTo>
                  <a:pt x="77" y="110"/>
                  <a:pt x="80" y="117"/>
                  <a:pt x="81" y="120"/>
                </a:cubicBezTo>
                <a:cubicBezTo>
                  <a:pt x="81" y="122"/>
                  <a:pt x="85" y="120"/>
                  <a:pt x="86" y="116"/>
                </a:cubicBezTo>
                <a:cubicBezTo>
                  <a:pt x="87" y="112"/>
                  <a:pt x="84" y="111"/>
                  <a:pt x="84" y="107"/>
                </a:cubicBezTo>
                <a:cubicBezTo>
                  <a:pt x="84" y="103"/>
                  <a:pt x="77" y="104"/>
                  <a:pt x="74" y="103"/>
                </a:cubicBezTo>
                <a:cubicBezTo>
                  <a:pt x="71" y="103"/>
                  <a:pt x="74" y="96"/>
                  <a:pt x="71" y="93"/>
                </a:cubicBezTo>
                <a:cubicBezTo>
                  <a:pt x="68" y="90"/>
                  <a:pt x="66" y="83"/>
                  <a:pt x="64" y="77"/>
                </a:cubicBezTo>
                <a:cubicBezTo>
                  <a:pt x="63" y="72"/>
                  <a:pt x="55" y="66"/>
                  <a:pt x="52" y="60"/>
                </a:cubicBezTo>
                <a:cubicBezTo>
                  <a:pt x="48" y="54"/>
                  <a:pt x="45" y="49"/>
                  <a:pt x="43" y="48"/>
                </a:cubicBezTo>
                <a:cubicBezTo>
                  <a:pt x="40" y="46"/>
                  <a:pt x="46" y="44"/>
                  <a:pt x="44" y="42"/>
                </a:cubicBezTo>
                <a:cubicBezTo>
                  <a:pt x="42" y="40"/>
                  <a:pt x="39" y="40"/>
                  <a:pt x="35" y="38"/>
                </a:cubicBezTo>
                <a:cubicBezTo>
                  <a:pt x="31" y="36"/>
                  <a:pt x="29" y="33"/>
                  <a:pt x="29" y="29"/>
                </a:cubicBezTo>
                <a:cubicBezTo>
                  <a:pt x="29" y="25"/>
                  <a:pt x="26" y="16"/>
                  <a:pt x="25" y="13"/>
                </a:cubicBezTo>
                <a:cubicBezTo>
                  <a:pt x="24" y="9"/>
                  <a:pt x="28" y="10"/>
                  <a:pt x="29" y="11"/>
                </a:cubicBezTo>
                <a:cubicBezTo>
                  <a:pt x="30" y="13"/>
                  <a:pt x="31" y="14"/>
                  <a:pt x="33" y="13"/>
                </a:cubicBezTo>
                <a:cubicBezTo>
                  <a:pt x="35" y="12"/>
                  <a:pt x="38" y="13"/>
                  <a:pt x="39" y="16"/>
                </a:cubicBezTo>
                <a:cubicBezTo>
                  <a:pt x="40" y="19"/>
                  <a:pt x="45" y="16"/>
                  <a:pt x="47" y="17"/>
                </a:cubicBezTo>
                <a:cubicBezTo>
                  <a:pt x="49" y="19"/>
                  <a:pt x="42" y="20"/>
                  <a:pt x="49" y="32"/>
                </a:cubicBezTo>
                <a:cubicBezTo>
                  <a:pt x="55" y="43"/>
                  <a:pt x="51" y="37"/>
                  <a:pt x="51" y="44"/>
                </a:cubicBezTo>
                <a:cubicBezTo>
                  <a:pt x="51" y="52"/>
                  <a:pt x="55" y="49"/>
                  <a:pt x="56" y="47"/>
                </a:cubicBezTo>
                <a:cubicBezTo>
                  <a:pt x="57" y="46"/>
                  <a:pt x="61" y="50"/>
                  <a:pt x="64" y="54"/>
                </a:cubicBezTo>
                <a:cubicBezTo>
                  <a:pt x="67" y="58"/>
                  <a:pt x="73" y="58"/>
                  <a:pt x="73" y="60"/>
                </a:cubicBezTo>
                <a:cubicBezTo>
                  <a:pt x="73" y="63"/>
                  <a:pt x="75" y="67"/>
                  <a:pt x="79" y="68"/>
                </a:cubicBezTo>
                <a:cubicBezTo>
                  <a:pt x="83" y="69"/>
                  <a:pt x="84" y="73"/>
                  <a:pt x="87" y="74"/>
                </a:cubicBezTo>
                <a:cubicBezTo>
                  <a:pt x="89" y="74"/>
                  <a:pt x="90" y="77"/>
                  <a:pt x="88" y="81"/>
                </a:cubicBezTo>
                <a:cubicBezTo>
                  <a:pt x="87" y="84"/>
                  <a:pt x="88" y="87"/>
                  <a:pt x="95" y="89"/>
                </a:cubicBezTo>
                <a:cubicBezTo>
                  <a:pt x="102" y="92"/>
                  <a:pt x="99" y="93"/>
                  <a:pt x="105" y="98"/>
                </a:cubicBezTo>
                <a:cubicBezTo>
                  <a:pt x="110" y="103"/>
                  <a:pt x="126" y="120"/>
                  <a:pt x="129" y="125"/>
                </a:cubicBezTo>
                <a:cubicBezTo>
                  <a:pt x="132" y="130"/>
                  <a:pt x="133" y="134"/>
                  <a:pt x="134" y="137"/>
                </a:cubicBezTo>
                <a:cubicBezTo>
                  <a:pt x="136" y="141"/>
                  <a:pt x="132" y="142"/>
                  <a:pt x="134" y="145"/>
                </a:cubicBezTo>
                <a:cubicBezTo>
                  <a:pt x="136" y="148"/>
                  <a:pt x="130" y="147"/>
                  <a:pt x="130" y="149"/>
                </a:cubicBezTo>
                <a:cubicBezTo>
                  <a:pt x="131" y="152"/>
                  <a:pt x="134" y="163"/>
                  <a:pt x="139" y="163"/>
                </a:cubicBezTo>
                <a:cubicBezTo>
                  <a:pt x="145" y="164"/>
                  <a:pt x="151" y="171"/>
                  <a:pt x="156" y="174"/>
                </a:cubicBezTo>
                <a:cubicBezTo>
                  <a:pt x="160" y="178"/>
                  <a:pt x="167" y="177"/>
                  <a:pt x="174" y="180"/>
                </a:cubicBezTo>
                <a:cubicBezTo>
                  <a:pt x="180" y="182"/>
                  <a:pt x="186" y="188"/>
                  <a:pt x="196" y="191"/>
                </a:cubicBezTo>
                <a:cubicBezTo>
                  <a:pt x="206" y="194"/>
                  <a:pt x="215" y="198"/>
                  <a:pt x="221" y="202"/>
                </a:cubicBezTo>
                <a:cubicBezTo>
                  <a:pt x="228" y="206"/>
                  <a:pt x="235" y="204"/>
                  <a:pt x="244" y="201"/>
                </a:cubicBezTo>
                <a:cubicBezTo>
                  <a:pt x="253" y="197"/>
                  <a:pt x="260" y="202"/>
                  <a:pt x="265" y="204"/>
                </a:cubicBezTo>
                <a:cubicBezTo>
                  <a:pt x="267" y="205"/>
                  <a:pt x="272" y="209"/>
                  <a:pt x="277" y="213"/>
                </a:cubicBezTo>
                <a:cubicBezTo>
                  <a:pt x="281" y="207"/>
                  <a:pt x="285" y="201"/>
                  <a:pt x="286" y="20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86" name="Rectangle 221">
            <a:extLst>
              <a:ext uri="{FF2B5EF4-FFF2-40B4-BE49-F238E27FC236}">
                <a16:creationId xmlns:a16="http://schemas.microsoft.com/office/drawing/2014/main" id="{177BA24E-2500-43F0-9B6D-3A8A7DEDD728}"/>
              </a:ext>
            </a:extLst>
          </p:cNvPr>
          <p:cNvSpPr/>
          <p:nvPr/>
        </p:nvSpPr>
        <p:spPr>
          <a:xfrm>
            <a:off x="233882" y="3301425"/>
            <a:ext cx="1163326" cy="5220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Dorado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87" name="Elbow Connector 220">
            <a:extLst>
              <a:ext uri="{FF2B5EF4-FFF2-40B4-BE49-F238E27FC236}">
                <a16:creationId xmlns:a16="http://schemas.microsoft.com/office/drawing/2014/main" id="{0CB94CB6-41B0-41D0-9F40-2AFD2CF68241}"/>
              </a:ext>
            </a:extLst>
          </p:cNvPr>
          <p:cNvCxnSpPr>
            <a:cxnSpLocks/>
            <a:endCxn id="186" idx="0"/>
          </p:cNvCxnSpPr>
          <p:nvPr/>
        </p:nvCxnSpPr>
        <p:spPr>
          <a:xfrm rot="5400000">
            <a:off x="619215" y="2583620"/>
            <a:ext cx="914136" cy="521475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221">
            <a:extLst>
              <a:ext uri="{FF2B5EF4-FFF2-40B4-BE49-F238E27FC236}">
                <a16:creationId xmlns:a16="http://schemas.microsoft.com/office/drawing/2014/main" id="{335F3CE6-4187-482F-AF1E-B64B8E1CFBD1}"/>
              </a:ext>
            </a:extLst>
          </p:cNvPr>
          <p:cNvSpPr/>
          <p:nvPr/>
        </p:nvSpPr>
        <p:spPr>
          <a:xfrm>
            <a:off x="322586" y="4052950"/>
            <a:ext cx="1251868" cy="48984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Hanamura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195" name="Elbow Connector 220">
            <a:extLst>
              <a:ext uri="{FF2B5EF4-FFF2-40B4-BE49-F238E27FC236}">
                <a16:creationId xmlns:a16="http://schemas.microsoft.com/office/drawing/2014/main" id="{11B68CB3-69B8-4580-9BF6-DBF92D1373C2}"/>
              </a:ext>
            </a:extLst>
          </p:cNvPr>
          <p:cNvCxnSpPr>
            <a:cxnSpLocks/>
            <a:endCxn id="194" idx="3"/>
          </p:cNvCxnSpPr>
          <p:nvPr/>
        </p:nvCxnSpPr>
        <p:spPr>
          <a:xfrm rot="10800000" flipV="1">
            <a:off x="1574454" y="3318673"/>
            <a:ext cx="1431566" cy="979198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221">
            <a:extLst>
              <a:ext uri="{FF2B5EF4-FFF2-40B4-BE49-F238E27FC236}">
                <a16:creationId xmlns:a16="http://schemas.microsoft.com/office/drawing/2014/main" id="{1ED471C2-14D5-4159-BB6D-1217A374AD2E}"/>
              </a:ext>
            </a:extLst>
          </p:cNvPr>
          <p:cNvSpPr/>
          <p:nvPr/>
        </p:nvSpPr>
        <p:spPr>
          <a:xfrm>
            <a:off x="3960679" y="444282"/>
            <a:ext cx="1271464" cy="49429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Hollywood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3" name="Elbow Connector 220">
            <a:extLst>
              <a:ext uri="{FF2B5EF4-FFF2-40B4-BE49-F238E27FC236}">
                <a16:creationId xmlns:a16="http://schemas.microsoft.com/office/drawing/2014/main" id="{52FD3F50-2DC0-41DD-93D1-7FCC82F84201}"/>
              </a:ext>
            </a:extLst>
          </p:cNvPr>
          <p:cNvCxnSpPr>
            <a:cxnSpLocks/>
            <a:endCxn id="198" idx="2"/>
          </p:cNvCxnSpPr>
          <p:nvPr/>
        </p:nvCxnSpPr>
        <p:spPr>
          <a:xfrm rot="16200000" flipV="1">
            <a:off x="4281800" y="1253190"/>
            <a:ext cx="801808" cy="172585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21">
            <a:extLst>
              <a:ext uri="{FF2B5EF4-FFF2-40B4-BE49-F238E27FC236}">
                <a16:creationId xmlns:a16="http://schemas.microsoft.com/office/drawing/2014/main" id="{5A7998E2-1CA5-4A94-97B5-D7B015D2DF51}"/>
              </a:ext>
            </a:extLst>
          </p:cNvPr>
          <p:cNvSpPr/>
          <p:nvPr/>
        </p:nvSpPr>
        <p:spPr>
          <a:xfrm>
            <a:off x="5702165" y="463860"/>
            <a:ext cx="1251868" cy="48984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Volskaya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8" name="Elbow Connector 220">
            <a:extLst>
              <a:ext uri="{FF2B5EF4-FFF2-40B4-BE49-F238E27FC236}">
                <a16:creationId xmlns:a16="http://schemas.microsoft.com/office/drawing/2014/main" id="{6FE208A6-7433-4070-86CA-BF18AECF65B7}"/>
              </a:ext>
            </a:extLst>
          </p:cNvPr>
          <p:cNvCxnSpPr>
            <a:cxnSpLocks/>
            <a:endCxn id="207" idx="2"/>
          </p:cNvCxnSpPr>
          <p:nvPr/>
        </p:nvCxnSpPr>
        <p:spPr>
          <a:xfrm rot="5400000" flipH="1" flipV="1">
            <a:off x="4818733" y="1878181"/>
            <a:ext cx="2433845" cy="584887"/>
          </a:xfrm>
          <a:prstGeom prst="bentConnector3">
            <a:avLst>
              <a:gd name="adj1" fmla="val 86507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20">
            <a:extLst>
              <a:ext uri="{FF2B5EF4-FFF2-40B4-BE49-F238E27FC236}">
                <a16:creationId xmlns:a16="http://schemas.microsoft.com/office/drawing/2014/main" id="{6723579D-E62B-4C52-82FC-1D123605ECA2}"/>
              </a:ext>
            </a:extLst>
          </p:cNvPr>
          <p:cNvCxnSpPr>
            <a:cxnSpLocks/>
            <a:endCxn id="214" idx="0"/>
          </p:cNvCxnSpPr>
          <p:nvPr/>
        </p:nvCxnSpPr>
        <p:spPr>
          <a:xfrm rot="16200000" flipH="1">
            <a:off x="6908168" y="4464550"/>
            <a:ext cx="1981204" cy="29197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20">
            <a:extLst>
              <a:ext uri="{FF2B5EF4-FFF2-40B4-BE49-F238E27FC236}">
                <a16:creationId xmlns:a16="http://schemas.microsoft.com/office/drawing/2014/main" id="{115BEDC9-1350-4835-AC3A-F5F9371AB3A9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8878386" y="3136995"/>
            <a:ext cx="1511491" cy="220772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21">
            <a:extLst>
              <a:ext uri="{FF2B5EF4-FFF2-40B4-BE49-F238E27FC236}">
                <a16:creationId xmlns:a16="http://schemas.microsoft.com/office/drawing/2014/main" id="{F0AEB257-8109-4A94-9625-B5F33D35ACDF}"/>
              </a:ext>
            </a:extLst>
          </p:cNvPr>
          <p:cNvSpPr/>
          <p:nvPr/>
        </p:nvSpPr>
        <p:spPr>
          <a:xfrm>
            <a:off x="7372780" y="5601139"/>
            <a:ext cx="1343954" cy="48984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Junkertown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sp>
        <p:nvSpPr>
          <p:cNvPr id="215" name="Rectangle 221">
            <a:extLst>
              <a:ext uri="{FF2B5EF4-FFF2-40B4-BE49-F238E27FC236}">
                <a16:creationId xmlns:a16="http://schemas.microsoft.com/office/drawing/2014/main" id="{4B75C3B4-BCB7-4F68-96D9-FDDE4E7B38BA}"/>
              </a:ext>
            </a:extLst>
          </p:cNvPr>
          <p:cNvSpPr/>
          <p:nvPr/>
        </p:nvSpPr>
        <p:spPr>
          <a:xfrm>
            <a:off x="10389877" y="3112846"/>
            <a:ext cx="1339843" cy="48984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 err="1">
                <a:latin typeface="Lato Regular"/>
                <a:cs typeface="Lato Regular"/>
              </a:rPr>
              <a:t>Ilios</a:t>
            </a:r>
            <a:endParaRPr lang="en-US" sz="1200" dirty="0"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sp>
        <p:nvSpPr>
          <p:cNvPr id="204" name="Rectangle 221">
            <a:extLst>
              <a:ext uri="{FF2B5EF4-FFF2-40B4-BE49-F238E27FC236}">
                <a16:creationId xmlns:a16="http://schemas.microsoft.com/office/drawing/2014/main" id="{CC32F56D-9292-456E-B1F9-92E24DFEE0FE}"/>
              </a:ext>
            </a:extLst>
          </p:cNvPr>
          <p:cNvSpPr/>
          <p:nvPr/>
        </p:nvSpPr>
        <p:spPr>
          <a:xfrm>
            <a:off x="2069863" y="4964223"/>
            <a:ext cx="1251868" cy="489841"/>
          </a:xfrm>
          <a:prstGeom prst="rect">
            <a:avLst/>
          </a:prstGeom>
          <a:solidFill>
            <a:schemeClr val="bg2">
              <a:lumMod val="50000"/>
            </a:schemeClr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Lato Regular"/>
                <a:cs typeface="Lato Regular"/>
              </a:rPr>
              <a:t>Anubis</a:t>
            </a:r>
          </a:p>
          <a:p>
            <a:pPr algn="ctr"/>
            <a:r>
              <a:rPr lang="en-US" sz="1200" dirty="0">
                <a:solidFill>
                  <a:schemeClr val="lt1"/>
                </a:solidFill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05" name="Elbow Connector 220">
            <a:extLst>
              <a:ext uri="{FF2B5EF4-FFF2-40B4-BE49-F238E27FC236}">
                <a16:creationId xmlns:a16="http://schemas.microsoft.com/office/drawing/2014/main" id="{B34E017F-57E4-4D9A-8B3A-4F63CC5CF727}"/>
              </a:ext>
            </a:extLst>
          </p:cNvPr>
          <p:cNvCxnSpPr>
            <a:cxnSpLocks/>
            <a:endCxn id="204" idx="0"/>
          </p:cNvCxnSpPr>
          <p:nvPr/>
        </p:nvCxnSpPr>
        <p:spPr>
          <a:xfrm rot="5400000">
            <a:off x="2425983" y="4384186"/>
            <a:ext cx="849851" cy="310222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21">
            <a:extLst>
              <a:ext uri="{FF2B5EF4-FFF2-40B4-BE49-F238E27FC236}">
                <a16:creationId xmlns:a16="http://schemas.microsoft.com/office/drawing/2014/main" id="{0964AE5C-58CE-4A0B-AD9E-B5E9F81543F3}"/>
              </a:ext>
            </a:extLst>
          </p:cNvPr>
          <p:cNvSpPr/>
          <p:nvPr/>
        </p:nvSpPr>
        <p:spPr>
          <a:xfrm>
            <a:off x="4425135" y="6056836"/>
            <a:ext cx="1251868" cy="489841"/>
          </a:xfrm>
          <a:prstGeom prst="rect">
            <a:avLst/>
          </a:prstGeom>
          <a:solidFill>
            <a:schemeClr val="bg2">
              <a:lumMod val="50000"/>
            </a:schemeClr>
          </a:solidFill>
          <a:ln w="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err="1">
                <a:solidFill>
                  <a:schemeClr val="lt1"/>
                </a:solidFill>
                <a:latin typeface="Lato Regular"/>
                <a:cs typeface="Lato Regular"/>
              </a:rPr>
              <a:t>Numbani</a:t>
            </a:r>
            <a:endParaRPr lang="en-US" sz="1200" dirty="0">
              <a:solidFill>
                <a:schemeClr val="lt1"/>
              </a:solidFill>
              <a:latin typeface="Lato Regular"/>
              <a:cs typeface="Lato Regular"/>
            </a:endParaRPr>
          </a:p>
          <a:p>
            <a:pPr algn="ctr"/>
            <a:r>
              <a:rPr lang="en-US" sz="1200" dirty="0">
                <a:solidFill>
                  <a:schemeClr val="lt1"/>
                </a:solidFill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16" name="Elbow Connector 220">
            <a:extLst>
              <a:ext uri="{FF2B5EF4-FFF2-40B4-BE49-F238E27FC236}">
                <a16:creationId xmlns:a16="http://schemas.microsoft.com/office/drawing/2014/main" id="{4C0AACC0-791A-4BE9-BA48-9814F3D273DF}"/>
              </a:ext>
            </a:extLst>
          </p:cNvPr>
          <p:cNvCxnSpPr>
            <a:cxnSpLocks/>
            <a:endCxn id="213" idx="0"/>
          </p:cNvCxnSpPr>
          <p:nvPr/>
        </p:nvCxnSpPr>
        <p:spPr>
          <a:xfrm rot="16200000" flipH="1">
            <a:off x="4267246" y="5273013"/>
            <a:ext cx="935186" cy="632459"/>
          </a:xfrm>
          <a:prstGeom prst="bentConnector3">
            <a:avLst>
              <a:gd name="adj1" fmla="val 2034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A839A5FA-D425-4508-9C27-090DA035FF93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8670247" y="4056881"/>
            <a:ext cx="1564299" cy="63710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8958F66-4096-4C99-960F-F65EA14C9A2A}"/>
              </a:ext>
            </a:extLst>
          </p:cNvPr>
          <p:cNvSpPr/>
          <p:nvPr/>
        </p:nvSpPr>
        <p:spPr>
          <a:xfrm>
            <a:off x="10234546" y="3851182"/>
            <a:ext cx="1343954" cy="53881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Nepal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26" name="Elbow Connector 220">
            <a:extLst>
              <a:ext uri="{FF2B5EF4-FFF2-40B4-BE49-F238E27FC236}">
                <a16:creationId xmlns:a16="http://schemas.microsoft.com/office/drawing/2014/main" id="{2E0B17E6-DCDF-4D0D-9269-E0D7FCF06A5B}"/>
              </a:ext>
            </a:extLst>
          </p:cNvPr>
          <p:cNvCxnSpPr>
            <a:cxnSpLocks/>
            <a:endCxn id="227" idx="0"/>
          </p:cNvCxnSpPr>
          <p:nvPr/>
        </p:nvCxnSpPr>
        <p:spPr>
          <a:xfrm rot="5400000">
            <a:off x="9368929" y="5807231"/>
            <a:ext cx="630825" cy="216345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bg1">
                <a:lumMod val="50000"/>
              </a:schemeClr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1">
            <a:extLst>
              <a:ext uri="{FF2B5EF4-FFF2-40B4-BE49-F238E27FC236}">
                <a16:creationId xmlns:a16="http://schemas.microsoft.com/office/drawing/2014/main" id="{3D27D8EE-17CC-4DCB-979A-54D6CCFF3337}"/>
              </a:ext>
            </a:extLst>
          </p:cNvPr>
          <p:cNvSpPr/>
          <p:nvPr/>
        </p:nvSpPr>
        <p:spPr>
          <a:xfrm>
            <a:off x="8904191" y="6230816"/>
            <a:ext cx="1343954" cy="48984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44" tIns="0" rIns="243744" bIns="121869" rtlCol="0" anchor="ctr"/>
          <a:lstStyle/>
          <a:p>
            <a:pPr algn="ctr"/>
            <a:r>
              <a:rPr lang="en-US" sz="1200" dirty="0">
                <a:latin typeface="Lato Regular"/>
                <a:cs typeface="Lato Regular"/>
              </a:rPr>
              <a:t>Oasis</a:t>
            </a:r>
          </a:p>
          <a:p>
            <a:pPr algn="ctr"/>
            <a:r>
              <a:rPr lang="en-US" sz="1200" dirty="0">
                <a:latin typeface="Lato Regular"/>
                <a:cs typeface="Lato Regular"/>
              </a:rPr>
              <a:t>Size: 10</a:t>
            </a:r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F523D30A-62C7-4093-BE7E-EF5A6B95EB20}"/>
              </a:ext>
            </a:extLst>
          </p:cNvPr>
          <p:cNvCxnSpPr>
            <a:cxnSpLocks/>
          </p:cNvCxnSpPr>
          <p:nvPr/>
        </p:nvCxnSpPr>
        <p:spPr>
          <a:xfrm>
            <a:off x="1343472" y="2387287"/>
            <a:ext cx="1662548" cy="91413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DB40B277-1687-427B-9FE7-64926CAEB623}"/>
              </a:ext>
            </a:extLst>
          </p:cNvPr>
          <p:cNvCxnSpPr>
            <a:cxnSpLocks/>
          </p:cNvCxnSpPr>
          <p:nvPr/>
        </p:nvCxnSpPr>
        <p:spPr>
          <a:xfrm flipV="1">
            <a:off x="1337021" y="1740387"/>
            <a:ext cx="3431976" cy="6469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206E701D-878F-4FC1-B11A-D66CB112D683}"/>
              </a:ext>
            </a:extLst>
          </p:cNvPr>
          <p:cNvCxnSpPr>
            <a:cxnSpLocks/>
          </p:cNvCxnSpPr>
          <p:nvPr/>
        </p:nvCxnSpPr>
        <p:spPr>
          <a:xfrm>
            <a:off x="1343472" y="2378088"/>
            <a:ext cx="4399740" cy="99807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08EACF43-176F-463A-9852-C4C4009EEA7D}"/>
              </a:ext>
            </a:extLst>
          </p:cNvPr>
          <p:cNvCxnSpPr>
            <a:cxnSpLocks/>
          </p:cNvCxnSpPr>
          <p:nvPr/>
        </p:nvCxnSpPr>
        <p:spPr>
          <a:xfrm>
            <a:off x="3006020" y="3318673"/>
            <a:ext cx="0" cy="81179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7DB5C5CF-5F1E-4544-B649-3A24DDDACCB1}"/>
              </a:ext>
            </a:extLst>
          </p:cNvPr>
          <p:cNvCxnSpPr>
            <a:cxnSpLocks/>
          </p:cNvCxnSpPr>
          <p:nvPr/>
        </p:nvCxnSpPr>
        <p:spPr>
          <a:xfrm>
            <a:off x="3006020" y="4130472"/>
            <a:ext cx="1419115" cy="99117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D41E48AB-7030-4D5E-BE90-3A5D87E500E8}"/>
              </a:ext>
            </a:extLst>
          </p:cNvPr>
          <p:cNvCxnSpPr>
            <a:cxnSpLocks/>
          </p:cNvCxnSpPr>
          <p:nvPr/>
        </p:nvCxnSpPr>
        <p:spPr>
          <a:xfrm>
            <a:off x="3006020" y="3318673"/>
            <a:ext cx="1412589" cy="180297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C5511D6-85A7-4463-97A3-127844DA672F}"/>
              </a:ext>
            </a:extLst>
          </p:cNvPr>
          <p:cNvCxnSpPr>
            <a:cxnSpLocks/>
          </p:cNvCxnSpPr>
          <p:nvPr/>
        </p:nvCxnSpPr>
        <p:spPr>
          <a:xfrm>
            <a:off x="3006020" y="3318673"/>
            <a:ext cx="2752242" cy="8509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519B07C6-2CA0-424D-9156-774CB6A6E9BF}"/>
              </a:ext>
            </a:extLst>
          </p:cNvPr>
          <p:cNvCxnSpPr>
            <a:cxnSpLocks/>
          </p:cNvCxnSpPr>
          <p:nvPr/>
        </p:nvCxnSpPr>
        <p:spPr>
          <a:xfrm>
            <a:off x="4768997" y="1736351"/>
            <a:ext cx="989265" cy="165119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C896D6-BB1E-40D0-B489-1CD45C38FF57}"/>
              </a:ext>
            </a:extLst>
          </p:cNvPr>
          <p:cNvCxnSpPr>
            <a:cxnSpLocks/>
          </p:cNvCxnSpPr>
          <p:nvPr/>
        </p:nvCxnSpPr>
        <p:spPr>
          <a:xfrm>
            <a:off x="4768997" y="1736351"/>
            <a:ext cx="2997870" cy="190428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FD9F4A1C-388A-4D24-A74B-3F2B8469D2BF}"/>
              </a:ext>
            </a:extLst>
          </p:cNvPr>
          <p:cNvCxnSpPr>
            <a:cxnSpLocks/>
          </p:cNvCxnSpPr>
          <p:nvPr/>
        </p:nvCxnSpPr>
        <p:spPr>
          <a:xfrm>
            <a:off x="4768997" y="1736351"/>
            <a:ext cx="4133044" cy="140064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044C755A-EBF6-4AF0-8217-305711D10B93}"/>
              </a:ext>
            </a:extLst>
          </p:cNvPr>
          <p:cNvCxnSpPr>
            <a:cxnSpLocks/>
            <a:stCxn id="70" idx="37"/>
          </p:cNvCxnSpPr>
          <p:nvPr/>
        </p:nvCxnSpPr>
        <p:spPr>
          <a:xfrm>
            <a:off x="8663402" y="4052453"/>
            <a:ext cx="1129112" cy="15659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3AB1792D-4716-47E0-8755-4B0F58A7ACF1}"/>
              </a:ext>
            </a:extLst>
          </p:cNvPr>
          <p:cNvCxnSpPr>
            <a:cxnSpLocks/>
          </p:cNvCxnSpPr>
          <p:nvPr/>
        </p:nvCxnSpPr>
        <p:spPr>
          <a:xfrm flipH="1" flipV="1">
            <a:off x="4425135" y="5121649"/>
            <a:ext cx="5367379" cy="47834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333071C2-31BD-439B-81C9-43C5E7C546FE}"/>
              </a:ext>
            </a:extLst>
          </p:cNvPr>
          <p:cNvCxnSpPr>
            <a:cxnSpLocks/>
          </p:cNvCxnSpPr>
          <p:nvPr/>
        </p:nvCxnSpPr>
        <p:spPr>
          <a:xfrm flipH="1">
            <a:off x="4425135" y="3376165"/>
            <a:ext cx="1318078" cy="175238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F97D0559-C1A5-4EBB-810C-89A8F4D212E3}"/>
              </a:ext>
            </a:extLst>
          </p:cNvPr>
          <p:cNvCxnSpPr>
            <a:cxnSpLocks/>
          </p:cNvCxnSpPr>
          <p:nvPr/>
        </p:nvCxnSpPr>
        <p:spPr>
          <a:xfrm>
            <a:off x="5758262" y="3403763"/>
            <a:ext cx="4034252" cy="221462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A43C990F-A09F-437E-B132-F1CB0117E986}"/>
              </a:ext>
            </a:extLst>
          </p:cNvPr>
          <p:cNvCxnSpPr>
            <a:cxnSpLocks/>
          </p:cNvCxnSpPr>
          <p:nvPr/>
        </p:nvCxnSpPr>
        <p:spPr>
          <a:xfrm flipH="1">
            <a:off x="7766867" y="3150794"/>
            <a:ext cx="1111520" cy="48983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F89E8791-68A3-4D34-850C-CE6CA151333A}"/>
              </a:ext>
            </a:extLst>
          </p:cNvPr>
          <p:cNvCxnSpPr>
            <a:cxnSpLocks/>
            <a:endCxn id="70" idx="37"/>
          </p:cNvCxnSpPr>
          <p:nvPr/>
        </p:nvCxnSpPr>
        <p:spPr>
          <a:xfrm flipH="1">
            <a:off x="8663402" y="3150794"/>
            <a:ext cx="238640" cy="90165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F7F080FA-879D-44A6-968C-36C4733877C1}"/>
              </a:ext>
            </a:extLst>
          </p:cNvPr>
          <p:cNvCxnSpPr>
            <a:cxnSpLocks/>
          </p:cNvCxnSpPr>
          <p:nvPr/>
        </p:nvCxnSpPr>
        <p:spPr>
          <a:xfrm>
            <a:off x="7766867" y="3640633"/>
            <a:ext cx="903380" cy="411649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BCFE4306-7E25-41AB-9B8E-3DDCDA820136}"/>
              </a:ext>
            </a:extLst>
          </p:cNvPr>
          <p:cNvCxnSpPr>
            <a:cxnSpLocks/>
          </p:cNvCxnSpPr>
          <p:nvPr/>
        </p:nvCxnSpPr>
        <p:spPr>
          <a:xfrm flipH="1" flipV="1">
            <a:off x="5758262" y="3387547"/>
            <a:ext cx="2008605" cy="2323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120874F2-7F1A-4AB5-A823-349B48F88973}"/>
              </a:ext>
            </a:extLst>
          </p:cNvPr>
          <p:cNvCxnSpPr>
            <a:cxnSpLocks/>
          </p:cNvCxnSpPr>
          <p:nvPr/>
        </p:nvCxnSpPr>
        <p:spPr>
          <a:xfrm>
            <a:off x="7766867" y="3613037"/>
            <a:ext cx="2025647" cy="198695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94" grpId="0" animBg="1"/>
      <p:bldP spid="198" grpId="0" animBg="1"/>
      <p:bldP spid="207" grpId="0" animBg="1"/>
      <p:bldP spid="214" grpId="0" animBg="1"/>
      <p:bldP spid="215" grpId="0" animBg="1"/>
      <p:bldP spid="204" grpId="0" animBg="1"/>
      <p:bldP spid="213" grpId="0" animBg="1"/>
      <p:bldP spid="222" grpId="0" animBg="1"/>
      <p:bldP spid="227" grpId="0" animBg="1"/>
    </p:bldLst>
  </p:timing>
</p:sld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144</Words>
  <Application>Microsoft Office PowerPoint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Lato Regular</vt:lpstr>
      <vt:lpstr>微软雅黑</vt:lpstr>
      <vt:lpstr>Arial</vt:lpstr>
      <vt:lpstr>Calibri</vt:lpstr>
      <vt:lpstr>新浪微博：@注龙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Yuepeng Li</cp:lastModifiedBy>
  <cp:revision>53</cp:revision>
  <dcterms:created xsi:type="dcterms:W3CDTF">2013-10-08T09:05:39Z</dcterms:created>
  <dcterms:modified xsi:type="dcterms:W3CDTF">2021-04-03T08:38:12Z</dcterms:modified>
</cp:coreProperties>
</file>