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5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4255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62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1139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833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2993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791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2364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39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473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5929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869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3618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99963" y="1193615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第一章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1026" name="Picture 2" descr="C:\Users\Administrator\Desktop\MATLAB金融算法分析实战-立体封面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345" y="329748"/>
            <a:ext cx="5052424" cy="59557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8158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359" y="373224"/>
            <a:ext cx="4783494" cy="765110"/>
          </a:xfrm>
        </p:spPr>
        <p:txBody>
          <a:bodyPr>
            <a:normAutofit/>
          </a:bodyPr>
          <a:lstStyle/>
          <a:p>
            <a:pPr algn="l"/>
            <a:r>
              <a:rPr lang="zh-CN" altLang="zh-CN" sz="3200" dirty="0"/>
              <a:t>移动平均图</a:t>
            </a:r>
            <a:r>
              <a:rPr lang="en-US" altLang="zh-CN" sz="3200" dirty="0" err="1"/>
              <a:t>movavg</a:t>
            </a:r>
            <a:r>
              <a:rPr lang="zh-CN" altLang="zh-CN" sz="3200" dirty="0"/>
              <a:t>函数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84" t="4773" r="6798"/>
          <a:stretch>
            <a:fillRect/>
          </a:stretch>
        </p:blipFill>
        <p:spPr bwMode="auto">
          <a:xfrm>
            <a:off x="2059085" y="1138334"/>
            <a:ext cx="7308156" cy="5719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7522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359" y="373224"/>
            <a:ext cx="4783494" cy="76511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1</a:t>
            </a:r>
            <a:r>
              <a:rPr lang="zh-CN" altLang="zh-CN" sz="3600" dirty="0"/>
              <a:t>个窗口绘制多个图形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56713" y="1306285"/>
            <a:ext cx="5735625" cy="43853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0701" y="1175656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x=0:0.01:4*pi;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y1 = sin(x);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y2 = sin(1.01*x);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figure(1),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plot(x,y1,'r');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hold on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plot(x,y2,'b');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grid on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xlabel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('x');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ylabel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('y')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%%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haxes2=axes('position',[0.3,0.7,0.20,0.20]);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axis(haxes2);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hold on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plot(x(250:300),y1(250:300),'r-')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画图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plot(x(250:300),y2(250:300),'b-')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画图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axis tight</a:t>
            </a:r>
            <a:endParaRPr lang="zh-CN" altLang="zh-CN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19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359" y="373224"/>
            <a:ext cx="4783494" cy="76511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/>
              <a:t>Monte Carlo</a:t>
            </a:r>
            <a:r>
              <a:rPr lang="zh-CN" altLang="zh-CN" sz="3600" dirty="0"/>
              <a:t>方法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6056" y="1138334"/>
            <a:ext cx="6096000" cy="253274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</a:rPr>
              <a:t>蒙特卡洛</a:t>
            </a:r>
            <a:r>
              <a:rPr lang="en-US" altLang="zh-CN" dirty="0">
                <a:latin typeface="Times New Roman" panose="02020603050405020304" pitchFamily="18" charset="0"/>
              </a:rPr>
              <a:t>Monte Carlo</a:t>
            </a:r>
            <a:r>
              <a:rPr lang="zh-CN" altLang="zh-CN" dirty="0">
                <a:latin typeface="Times New Roman" panose="02020603050405020304" pitchFamily="18" charset="0"/>
              </a:rPr>
              <a:t>方法是金融学中应用较广泛的一个方法。对于一个非线性不可微的方程而言，如何去逼近这样的一个方程，传统的方法是很难求解的。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</a:rPr>
              <a:t>蒙特卡洛</a:t>
            </a:r>
            <a:r>
              <a:rPr lang="en-US" altLang="zh-CN" dirty="0">
                <a:latin typeface="Times New Roman" panose="02020603050405020304" pitchFamily="18" charset="0"/>
              </a:rPr>
              <a:t>Monte Carlo</a:t>
            </a:r>
            <a:r>
              <a:rPr lang="zh-CN" altLang="zh-CN" dirty="0">
                <a:latin typeface="Times New Roman" panose="02020603050405020304" pitchFamily="18" charset="0"/>
              </a:rPr>
              <a:t>方法采用随机生成点的方法进行合理解的计算，经过统计学知识，得到方程的近似解，具体的案例分析如下：</a:t>
            </a:r>
          </a:p>
        </p:txBody>
      </p:sp>
      <p:sp>
        <p:nvSpPr>
          <p:cNvPr id="7" name="矩形 6"/>
          <p:cNvSpPr/>
          <p:nvPr/>
        </p:nvSpPr>
        <p:spPr>
          <a:xfrm>
            <a:off x="6935753" y="1292469"/>
            <a:ext cx="466368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蒙特卡洛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Monte Carlo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方法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tic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运算计时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P=rand(10000,2);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x=P(:,1)-0.5;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y=P(:,2);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points=find(y&lt;=1-x.^2&amp;y.^5&gt;=x.^2);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M=length(points);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S=4*M/10000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figure('color',[1,1,1])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plot(x(points),y(points),'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bs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toc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计时结束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grid </a:t>
            </a:r>
            <a:r>
              <a:rPr lang="en-US" altLang="zh-CN" sz="2000" dirty="0">
                <a:solidFill>
                  <a:srgbClr val="A020F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on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xlabel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</a:t>
            </a:r>
            <a:r>
              <a:rPr lang="en-US" altLang="zh-CN" sz="2000" dirty="0">
                <a:solidFill>
                  <a:srgbClr val="A020F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'x'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ylabel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(</a:t>
            </a:r>
            <a:r>
              <a:rPr lang="en-US" altLang="zh-CN" sz="2000" dirty="0">
                <a:solidFill>
                  <a:srgbClr val="A020F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'y'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)</a:t>
            </a:r>
            <a:endParaRPr lang="zh-CN" altLang="zh-CN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02204" y="3419905"/>
            <a:ext cx="4228571" cy="34380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893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359" y="373224"/>
            <a:ext cx="4783494" cy="76511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zh-CN" sz="3600" dirty="0"/>
              <a:t>金融工具箱绘图函数使用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379" y="1138334"/>
            <a:ext cx="8803276" cy="554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3101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359" y="373224"/>
            <a:ext cx="4783494" cy="765110"/>
          </a:xfrm>
        </p:spPr>
        <p:txBody>
          <a:bodyPr>
            <a:normAutofit/>
          </a:bodyPr>
          <a:lstStyle/>
          <a:p>
            <a:pPr algn="l"/>
            <a:r>
              <a:rPr lang="zh-CN" altLang="zh-CN" sz="3200" dirty="0"/>
              <a:t>布林线</a:t>
            </a:r>
            <a:r>
              <a:rPr lang="en-US" altLang="zh-CN" sz="3200" dirty="0" err="1"/>
              <a:t>bolling</a:t>
            </a:r>
            <a:r>
              <a:rPr lang="zh-CN" altLang="zh-CN" sz="3200" dirty="0"/>
              <a:t>函数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84" t="4773" r="6082"/>
          <a:stretch>
            <a:fillRect/>
          </a:stretch>
        </p:blipFill>
        <p:spPr bwMode="auto">
          <a:xfrm>
            <a:off x="2391812" y="1138334"/>
            <a:ext cx="7087821" cy="543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1588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359" y="373224"/>
            <a:ext cx="4783494" cy="765110"/>
          </a:xfrm>
        </p:spPr>
        <p:txBody>
          <a:bodyPr>
            <a:normAutofit/>
          </a:bodyPr>
          <a:lstStyle/>
          <a:p>
            <a:pPr algn="l"/>
            <a:r>
              <a:rPr lang="zh-CN" altLang="zh-CN" sz="3200" dirty="0"/>
              <a:t>高低价</a:t>
            </a:r>
            <a:r>
              <a:rPr lang="en-US" altLang="zh-CN" sz="3200" dirty="0" err="1"/>
              <a:t>highlow</a:t>
            </a:r>
            <a:r>
              <a:rPr lang="zh-CN" altLang="zh-CN" sz="3200" dirty="0"/>
              <a:t>函数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294" t="4773" r="6619" b="3102"/>
          <a:stretch>
            <a:fillRect/>
          </a:stretch>
        </p:blipFill>
        <p:spPr bwMode="auto">
          <a:xfrm>
            <a:off x="2113481" y="1138334"/>
            <a:ext cx="7083894" cy="548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9129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359" y="373224"/>
            <a:ext cx="4783494" cy="765110"/>
          </a:xfrm>
        </p:spPr>
        <p:txBody>
          <a:bodyPr>
            <a:normAutofit/>
          </a:bodyPr>
          <a:lstStyle/>
          <a:p>
            <a:pPr algn="l"/>
            <a:r>
              <a:rPr lang="zh-CN" altLang="zh-CN" sz="3200" dirty="0"/>
              <a:t>高低价</a:t>
            </a:r>
            <a:r>
              <a:rPr lang="en-US" altLang="zh-CN" sz="3200" dirty="0" err="1"/>
              <a:t>highlow</a:t>
            </a:r>
            <a:r>
              <a:rPr lang="zh-CN" altLang="zh-CN" sz="3200" dirty="0"/>
              <a:t>函数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725" t="4295" r="6619" b="3342"/>
          <a:stretch>
            <a:fillRect/>
          </a:stretch>
        </p:blipFill>
        <p:spPr bwMode="auto">
          <a:xfrm>
            <a:off x="1758918" y="1138334"/>
            <a:ext cx="7142486" cy="571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2682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359" y="373224"/>
            <a:ext cx="4783494" cy="765110"/>
          </a:xfrm>
        </p:spPr>
        <p:txBody>
          <a:bodyPr>
            <a:normAutofit/>
          </a:bodyPr>
          <a:lstStyle/>
          <a:p>
            <a:pPr algn="l"/>
            <a:r>
              <a:rPr lang="zh-CN" altLang="zh-CN" sz="3200" dirty="0"/>
              <a:t>阴阳烛图</a:t>
            </a:r>
            <a:r>
              <a:rPr lang="en-US" altLang="zh-CN" sz="3200" dirty="0"/>
              <a:t>candle</a:t>
            </a:r>
            <a:r>
              <a:rPr lang="zh-CN" altLang="zh-CN" sz="3200" dirty="0"/>
              <a:t>函数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400" t="3819" r="6798" b="3819"/>
          <a:stretch>
            <a:fillRect/>
          </a:stretch>
        </p:blipFill>
        <p:spPr bwMode="auto">
          <a:xfrm>
            <a:off x="1926869" y="1138334"/>
            <a:ext cx="7202363" cy="554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9194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359" y="373224"/>
            <a:ext cx="4783494" cy="765110"/>
          </a:xfrm>
        </p:spPr>
        <p:txBody>
          <a:bodyPr>
            <a:normAutofit/>
          </a:bodyPr>
          <a:lstStyle/>
          <a:p>
            <a:pPr algn="l"/>
            <a:r>
              <a:rPr lang="zh-CN" altLang="zh-CN" sz="3200" dirty="0"/>
              <a:t>砖型图</a:t>
            </a:r>
            <a:r>
              <a:rPr lang="en-US" altLang="zh-CN" sz="3200" dirty="0" err="1"/>
              <a:t>renko</a:t>
            </a:r>
            <a:r>
              <a:rPr lang="zh-CN" altLang="zh-CN" sz="3200" dirty="0"/>
              <a:t>函数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207" t="3246" r="4466" b="5310"/>
          <a:stretch>
            <a:fillRect/>
          </a:stretch>
        </p:blipFill>
        <p:spPr bwMode="auto">
          <a:xfrm>
            <a:off x="1410154" y="1138334"/>
            <a:ext cx="9373768" cy="552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8037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363</Words>
  <Application>Microsoft Office PowerPoint</Application>
  <PresentationFormat>自定义</PresentationFormat>
  <Paragraphs>54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第一章</vt:lpstr>
      <vt:lpstr>1个窗口绘制多个图形</vt:lpstr>
      <vt:lpstr>Monte Carlo方法</vt:lpstr>
      <vt:lpstr>金融工具箱绘图函数使用</vt:lpstr>
      <vt:lpstr>布林线bolling函数</vt:lpstr>
      <vt:lpstr>高低价highlow函数</vt:lpstr>
      <vt:lpstr>高低价highlow函数</vt:lpstr>
      <vt:lpstr>阴阳烛图candle函数</vt:lpstr>
      <vt:lpstr>砖型图renko函数</vt:lpstr>
      <vt:lpstr>移动平均图movavg函数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ysw Solemn</dc:creator>
  <cp:lastModifiedBy>Administrator</cp:lastModifiedBy>
  <cp:revision>11</cp:revision>
  <dcterms:created xsi:type="dcterms:W3CDTF">2017-05-09T13:51:52Z</dcterms:created>
  <dcterms:modified xsi:type="dcterms:W3CDTF">2017-08-15T06:48:57Z</dcterms:modified>
</cp:coreProperties>
</file>